
<file path=[Content_Types].xml><?xml version="1.0" encoding="utf-8"?>
<Types xmlns="http://schemas.openxmlformats.org/package/2006/content-types">
  <Default Extension="png" ContentType="image/png"/>
  <Default Extension="svg" ContentType="image/svg+xml"/>
  <Default Extension="emf" ContentType="image/x-emf"/>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handoutMasterIdLst>
    <p:handoutMasterId r:id="rId24"/>
  </p:handoutMasterIdLst>
  <p:sldIdLst>
    <p:sldId id="265" r:id="rId2"/>
    <p:sldId id="330" r:id="rId3"/>
    <p:sldId id="359" r:id="rId4"/>
    <p:sldId id="371" r:id="rId5"/>
    <p:sldId id="369" r:id="rId6"/>
    <p:sldId id="367" r:id="rId7"/>
    <p:sldId id="366" r:id="rId8"/>
    <p:sldId id="372" r:id="rId9"/>
    <p:sldId id="361" r:id="rId10"/>
    <p:sldId id="357" r:id="rId11"/>
    <p:sldId id="374" r:id="rId12"/>
    <p:sldId id="344" r:id="rId13"/>
    <p:sldId id="363" r:id="rId14"/>
    <p:sldId id="346" r:id="rId15"/>
    <p:sldId id="356" r:id="rId16"/>
    <p:sldId id="364" r:id="rId17"/>
    <p:sldId id="314" r:id="rId18"/>
    <p:sldId id="365" r:id="rId19"/>
    <p:sldId id="327" r:id="rId20"/>
    <p:sldId id="331" r:id="rId21"/>
    <p:sldId id="328" r:id="rId22"/>
  </p:sldIdLst>
  <p:sldSz cx="18291175" cy="10287000"/>
  <p:notesSz cx="6858000" cy="9144000"/>
  <p:defaultTextStyle>
    <a:defPPr>
      <a:defRPr lang="en-US"/>
    </a:defPPr>
    <a:lvl1pPr marL="0" algn="l" defTabSz="1371408" rtl="0" eaLnBrk="1" latinLnBrk="0" hangingPunct="1">
      <a:defRPr sz="2700" kern="1200">
        <a:solidFill>
          <a:schemeClr val="tx1"/>
        </a:solidFill>
        <a:latin typeface="+mn-lt"/>
        <a:ea typeface="+mn-ea"/>
        <a:cs typeface="+mn-cs"/>
      </a:defRPr>
    </a:lvl1pPr>
    <a:lvl2pPr marL="685703" algn="l" defTabSz="1371408" rtl="0" eaLnBrk="1" latinLnBrk="0" hangingPunct="1">
      <a:defRPr sz="2700" kern="1200">
        <a:solidFill>
          <a:schemeClr val="tx1"/>
        </a:solidFill>
        <a:latin typeface="+mn-lt"/>
        <a:ea typeface="+mn-ea"/>
        <a:cs typeface="+mn-cs"/>
      </a:defRPr>
    </a:lvl2pPr>
    <a:lvl3pPr marL="1371408" algn="l" defTabSz="1371408" rtl="0" eaLnBrk="1" latinLnBrk="0" hangingPunct="1">
      <a:defRPr sz="2700" kern="1200">
        <a:solidFill>
          <a:schemeClr val="tx1"/>
        </a:solidFill>
        <a:latin typeface="+mn-lt"/>
        <a:ea typeface="+mn-ea"/>
        <a:cs typeface="+mn-cs"/>
      </a:defRPr>
    </a:lvl3pPr>
    <a:lvl4pPr marL="2057111" algn="l" defTabSz="1371408" rtl="0" eaLnBrk="1" latinLnBrk="0" hangingPunct="1">
      <a:defRPr sz="2700" kern="1200">
        <a:solidFill>
          <a:schemeClr val="tx1"/>
        </a:solidFill>
        <a:latin typeface="+mn-lt"/>
        <a:ea typeface="+mn-ea"/>
        <a:cs typeface="+mn-cs"/>
      </a:defRPr>
    </a:lvl4pPr>
    <a:lvl5pPr marL="2742814" algn="l" defTabSz="1371408" rtl="0" eaLnBrk="1" latinLnBrk="0" hangingPunct="1">
      <a:defRPr sz="2700" kern="1200">
        <a:solidFill>
          <a:schemeClr val="tx1"/>
        </a:solidFill>
        <a:latin typeface="+mn-lt"/>
        <a:ea typeface="+mn-ea"/>
        <a:cs typeface="+mn-cs"/>
      </a:defRPr>
    </a:lvl5pPr>
    <a:lvl6pPr marL="3428517" algn="l" defTabSz="1371408" rtl="0" eaLnBrk="1" latinLnBrk="0" hangingPunct="1">
      <a:defRPr sz="2700" kern="1200">
        <a:solidFill>
          <a:schemeClr val="tx1"/>
        </a:solidFill>
        <a:latin typeface="+mn-lt"/>
        <a:ea typeface="+mn-ea"/>
        <a:cs typeface="+mn-cs"/>
      </a:defRPr>
    </a:lvl6pPr>
    <a:lvl7pPr marL="4114222" algn="l" defTabSz="1371408" rtl="0" eaLnBrk="1" latinLnBrk="0" hangingPunct="1">
      <a:defRPr sz="2700" kern="1200">
        <a:solidFill>
          <a:schemeClr val="tx1"/>
        </a:solidFill>
        <a:latin typeface="+mn-lt"/>
        <a:ea typeface="+mn-ea"/>
        <a:cs typeface="+mn-cs"/>
      </a:defRPr>
    </a:lvl7pPr>
    <a:lvl8pPr marL="4799925" algn="l" defTabSz="1371408" rtl="0" eaLnBrk="1" latinLnBrk="0" hangingPunct="1">
      <a:defRPr sz="2700" kern="1200">
        <a:solidFill>
          <a:schemeClr val="tx1"/>
        </a:solidFill>
        <a:latin typeface="+mn-lt"/>
        <a:ea typeface="+mn-ea"/>
        <a:cs typeface="+mn-cs"/>
      </a:defRPr>
    </a:lvl8pPr>
    <a:lvl9pPr marL="5485628" algn="l" defTabSz="1371408" rtl="0" eaLnBrk="1" latinLnBrk="0" hangingPunct="1">
      <a:defRPr sz="2700" kern="1200">
        <a:solidFill>
          <a:schemeClr val="tx1"/>
        </a:solidFill>
        <a:latin typeface="+mn-lt"/>
        <a:ea typeface="+mn-ea"/>
        <a:cs typeface="+mn-cs"/>
      </a:defRPr>
    </a:lvl9pPr>
  </p:defaultTextStyle>
  <p:extLst>
    <p:ext uri="{521415D9-36F7-43E2-AB2F-B90AF26B5E84}">
      <p14:sectionLst xmlns:p14="http://schemas.microsoft.com/office/powerpoint/2010/main">
        <p14:section name="Sample slides" id="{3C47D69E-40C3-3D4C-B986-28F3405501F4}">
          <p14:sldIdLst>
            <p14:sldId id="265"/>
            <p14:sldId id="330"/>
            <p14:sldId id="359"/>
            <p14:sldId id="371"/>
            <p14:sldId id="369"/>
            <p14:sldId id="367"/>
            <p14:sldId id="366"/>
            <p14:sldId id="372"/>
            <p14:sldId id="361"/>
            <p14:sldId id="357"/>
            <p14:sldId id="374"/>
            <p14:sldId id="344"/>
            <p14:sldId id="363"/>
            <p14:sldId id="346"/>
            <p14:sldId id="356"/>
            <p14:sldId id="364"/>
            <p14:sldId id="314"/>
            <p14:sldId id="365"/>
            <p14:sldId id="327"/>
            <p14:sldId id="331"/>
            <p14:sldId id="328"/>
          </p14:sldIdLst>
        </p14:section>
      </p14:sectionLst>
    </p:ext>
    <p:ext uri="{EFAFB233-063F-42B5-8137-9DF3F51BA10A}">
      <p15:sldGuideLst xmlns:p15="http://schemas.microsoft.com/office/powerpoint/2012/main">
        <p15:guide id="1" orient="horz" pos="2151" userDrawn="1">
          <p15:clr>
            <a:srgbClr val="A4A3A4"/>
          </p15:clr>
        </p15:guide>
        <p15:guide id="2" pos="431" userDrawn="1">
          <p15:clr>
            <a:srgbClr val="A4A3A4"/>
          </p15:clr>
        </p15:guide>
        <p15:guide id="3" orient="horz" pos="3240" userDrawn="1">
          <p15:clr>
            <a:srgbClr val="A4A3A4"/>
          </p15:clr>
        </p15:guide>
        <p15:guide id="4" pos="932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72B3"/>
    <a:srgbClr val="BED5EF"/>
    <a:srgbClr val="A1A3A7"/>
    <a:srgbClr val="919190"/>
    <a:srgbClr val="847B78"/>
    <a:srgbClr val="EC2226"/>
    <a:srgbClr val="9BD8DE"/>
    <a:srgbClr val="FBEE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69507"/>
  </p:normalViewPr>
  <p:slideViewPr>
    <p:cSldViewPr snapToGrid="0" snapToObjects="1">
      <p:cViewPr varScale="1">
        <p:scale>
          <a:sx n="59" d="100"/>
          <a:sy n="59" d="100"/>
        </p:scale>
        <p:origin x="1016" y="200"/>
      </p:cViewPr>
      <p:guideLst>
        <p:guide orient="horz" pos="2151"/>
        <p:guide pos="431"/>
        <p:guide orient="horz" pos="3240"/>
        <p:guide pos="9322"/>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76" d="100"/>
          <a:sy n="76" d="100"/>
        </p:scale>
        <p:origin x="3222"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cio Bernabe Caro" userId="b4ef6111e464bfa9" providerId="LiveId" clId="{E25E3CF4-1742-A247-8EA7-A2E80FF0DCCE}"/>
    <pc:docChg chg="undo custSel addSld modSld modSection">
      <pc:chgData name="Rocio Bernabe Caro" userId="b4ef6111e464bfa9" providerId="LiveId" clId="{E25E3CF4-1742-A247-8EA7-A2E80FF0DCCE}" dt="2020-11-28T16:51:48.256" v="138" actId="14429"/>
      <pc:docMkLst>
        <pc:docMk/>
      </pc:docMkLst>
      <pc:sldChg chg="modSp">
        <pc:chgData name="Rocio Bernabe Caro" userId="b4ef6111e464bfa9" providerId="LiveId" clId="{E25E3CF4-1742-A247-8EA7-A2E80FF0DCCE}" dt="2020-11-28T16:50:33.555" v="46" actId="962"/>
        <pc:sldMkLst>
          <pc:docMk/>
          <pc:sldMk cId="3788353945" sldId="330"/>
        </pc:sldMkLst>
        <pc:graphicFrameChg chg="mod">
          <ac:chgData name="Rocio Bernabe Caro" userId="b4ef6111e464bfa9" providerId="LiveId" clId="{E25E3CF4-1742-A247-8EA7-A2E80FF0DCCE}" dt="2020-11-28T16:50:33.555" v="46" actId="962"/>
          <ac:graphicFrameMkLst>
            <pc:docMk/>
            <pc:sldMk cId="3788353945" sldId="330"/>
            <ac:graphicFrameMk id="8" creationId="{886F2089-EAC1-8F44-98AB-A555A83F2373}"/>
          </ac:graphicFrameMkLst>
        </pc:graphicFrameChg>
      </pc:sldChg>
      <pc:sldChg chg="modSp mod setBg">
        <pc:chgData name="Rocio Bernabe Caro" userId="b4ef6111e464bfa9" providerId="LiveId" clId="{E25E3CF4-1742-A247-8EA7-A2E80FF0DCCE}" dt="2020-11-28T12:30:20.573" v="27" actId="20577"/>
        <pc:sldMkLst>
          <pc:docMk/>
          <pc:sldMk cId="4280003879" sldId="356"/>
        </pc:sldMkLst>
        <pc:spChg chg="mod">
          <ac:chgData name="Rocio Bernabe Caro" userId="b4ef6111e464bfa9" providerId="LiveId" clId="{E25E3CF4-1742-A247-8EA7-A2E80FF0DCCE}" dt="2020-11-28T12:30:20.573" v="27" actId="20577"/>
          <ac:spMkLst>
            <pc:docMk/>
            <pc:sldMk cId="4280003879" sldId="356"/>
            <ac:spMk id="3" creationId="{9CD13B4E-027F-0842-922D-59EC5E6FEEB7}"/>
          </ac:spMkLst>
        </pc:spChg>
      </pc:sldChg>
      <pc:sldChg chg="delSp mod delAnim">
        <pc:chgData name="Rocio Bernabe Caro" userId="b4ef6111e464bfa9" providerId="LiveId" clId="{E25E3CF4-1742-A247-8EA7-A2E80FF0DCCE}" dt="2020-11-28T16:36:24.695" v="45" actId="478"/>
        <pc:sldMkLst>
          <pc:docMk/>
          <pc:sldMk cId="2976978220" sldId="358"/>
        </pc:sldMkLst>
        <pc:spChg chg="del">
          <ac:chgData name="Rocio Bernabe Caro" userId="b4ef6111e464bfa9" providerId="LiveId" clId="{E25E3CF4-1742-A247-8EA7-A2E80FF0DCCE}" dt="2020-11-28T16:36:24.695" v="45" actId="478"/>
          <ac:spMkLst>
            <pc:docMk/>
            <pc:sldMk cId="2976978220" sldId="358"/>
            <ac:spMk id="7" creationId="{A1D6FB69-1BF8-BC43-9248-782DA8984F74}"/>
          </ac:spMkLst>
        </pc:spChg>
      </pc:sldChg>
      <pc:sldChg chg="modSp mod">
        <pc:chgData name="Rocio Bernabe Caro" userId="b4ef6111e464bfa9" providerId="LiveId" clId="{E25E3CF4-1742-A247-8EA7-A2E80FF0DCCE}" dt="2020-11-28T16:50:53.238" v="132" actId="962"/>
        <pc:sldMkLst>
          <pc:docMk/>
          <pc:sldMk cId="4272493260" sldId="359"/>
        </pc:sldMkLst>
        <pc:picChg chg="mod">
          <ac:chgData name="Rocio Bernabe Caro" userId="b4ef6111e464bfa9" providerId="LiveId" clId="{E25E3CF4-1742-A247-8EA7-A2E80FF0DCCE}" dt="2020-11-28T16:50:53.238" v="132" actId="962"/>
          <ac:picMkLst>
            <pc:docMk/>
            <pc:sldMk cId="4272493260" sldId="359"/>
            <ac:picMk id="4" creationId="{199286C5-428E-9140-843A-14444EEC045D}"/>
          </ac:picMkLst>
        </pc:picChg>
      </pc:sldChg>
      <pc:sldChg chg="modAnim">
        <pc:chgData name="Rocio Bernabe Caro" userId="b4ef6111e464bfa9" providerId="LiveId" clId="{E25E3CF4-1742-A247-8EA7-A2E80FF0DCCE}" dt="2020-11-28T16:35:07.911" v="30"/>
        <pc:sldMkLst>
          <pc:docMk/>
          <pc:sldMk cId="2603817003" sldId="371"/>
        </pc:sldMkLst>
      </pc:sldChg>
      <pc:sldChg chg="addSp delSp modSp add mod modAnim">
        <pc:chgData name="Rocio Bernabe Caro" userId="b4ef6111e464bfa9" providerId="LiveId" clId="{E25E3CF4-1742-A247-8EA7-A2E80FF0DCCE}" dt="2020-11-28T16:51:48.256" v="138" actId="14429"/>
        <pc:sldMkLst>
          <pc:docMk/>
          <pc:sldMk cId="3134781186" sldId="373"/>
        </pc:sldMkLst>
        <pc:spChg chg="mod modVis">
          <ac:chgData name="Rocio Bernabe Caro" userId="b4ef6111e464bfa9" providerId="LiveId" clId="{E25E3CF4-1742-A247-8EA7-A2E80FF0DCCE}" dt="2020-11-28T16:51:38.303" v="136" actId="14429"/>
          <ac:spMkLst>
            <pc:docMk/>
            <pc:sldMk cId="3134781186" sldId="373"/>
            <ac:spMk id="5" creationId="{A63BC436-DEA6-2E46-9851-9EEFCEC40492}"/>
          </ac:spMkLst>
        </pc:spChg>
        <pc:spChg chg="add del">
          <ac:chgData name="Rocio Bernabe Caro" userId="b4ef6111e464bfa9" providerId="LiveId" clId="{E25E3CF4-1742-A247-8EA7-A2E80FF0DCCE}" dt="2020-11-28T16:35:31.415" v="38" actId="478"/>
          <ac:spMkLst>
            <pc:docMk/>
            <pc:sldMk cId="3134781186" sldId="373"/>
            <ac:spMk id="6" creationId="{1343958E-76A7-CA4C-B9A3-3CCAD5637B01}"/>
          </ac:spMkLst>
        </pc:spChg>
        <pc:spChg chg="add del mod modVis">
          <ac:chgData name="Rocio Bernabe Caro" userId="b4ef6111e464bfa9" providerId="LiveId" clId="{E25E3CF4-1742-A247-8EA7-A2E80FF0DCCE}" dt="2020-11-28T16:51:48.256" v="138" actId="14429"/>
          <ac:spMkLst>
            <pc:docMk/>
            <pc:sldMk cId="3134781186" sldId="373"/>
            <ac:spMk id="11" creationId="{0F56409C-9D66-1345-9BAD-88B9BA50AF93}"/>
          </ac:spMkLst>
        </pc:spChg>
        <pc:picChg chg="mod modVis">
          <ac:chgData name="Rocio Bernabe Caro" userId="b4ef6111e464bfa9" providerId="LiveId" clId="{E25E3CF4-1742-A247-8EA7-A2E80FF0DCCE}" dt="2020-11-28T16:51:38.986" v="137" actId="14429"/>
          <ac:picMkLst>
            <pc:docMk/>
            <pc:sldMk cId="3134781186" sldId="373"/>
            <ac:picMk id="4" creationId="{BA0BC32B-E782-D84D-8B33-2E3F046484ED}"/>
          </ac:picMkLst>
        </pc:picChg>
      </pc:sldChg>
      <pc:sldChg chg="delSp add mod delAnim modAnim">
        <pc:chgData name="Rocio Bernabe Caro" userId="b4ef6111e464bfa9" providerId="LiveId" clId="{E25E3CF4-1742-A247-8EA7-A2E80FF0DCCE}" dt="2020-11-28T16:36:16.730" v="44"/>
        <pc:sldMkLst>
          <pc:docMk/>
          <pc:sldMk cId="2572492661" sldId="374"/>
        </pc:sldMkLst>
        <pc:spChg chg="del">
          <ac:chgData name="Rocio Bernabe Caro" userId="b4ef6111e464bfa9" providerId="LiveId" clId="{E25E3CF4-1742-A247-8EA7-A2E80FF0DCCE}" dt="2020-11-28T16:36:10.005" v="43" actId="478"/>
          <ac:spMkLst>
            <pc:docMk/>
            <pc:sldMk cId="2572492661" sldId="374"/>
            <ac:spMk id="6" creationId="{55849BB1-DDF6-2440-8470-078F6D74840E}"/>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9587FD-2A80-1244-ACA3-3B01DE7DF321}" type="doc">
      <dgm:prSet loTypeId="urn:microsoft.com/office/officeart/2005/8/layout/venn3" loCatId="hierarchy" qsTypeId="urn:microsoft.com/office/officeart/2005/8/quickstyle/simple1" qsCatId="simple" csTypeId="urn:microsoft.com/office/officeart/2005/8/colors/accent0_2" csCatId="mainScheme" phldr="1"/>
      <dgm:spPr/>
      <dgm:t>
        <a:bodyPr/>
        <a:lstStyle/>
        <a:p>
          <a:endParaRPr lang="de-DE"/>
        </a:p>
      </dgm:t>
    </dgm:pt>
    <dgm:pt modelId="{57E81161-2026-D84F-884F-4A0133707871}">
      <dgm:prSet custT="1"/>
      <dgm:spPr>
        <a:solidFill>
          <a:srgbClr val="BED5EF">
            <a:alpha val="94000"/>
          </a:srgbClr>
        </a:solidFill>
      </dgm:spPr>
      <dgm:t>
        <a:bodyPr/>
        <a:lstStyle/>
        <a:p>
          <a:r>
            <a:rPr lang="en-GB" sz="3300" dirty="0"/>
            <a:t>Placement</a:t>
          </a:r>
          <a:endParaRPr lang="de-DE" sz="3300" dirty="0"/>
        </a:p>
      </dgm:t>
    </dgm:pt>
    <dgm:pt modelId="{B32E892C-1872-A343-AD79-37A04B3CE2FF}" type="parTrans" cxnId="{B8C2DDA8-4144-9340-B652-B1F86E60BA43}">
      <dgm:prSet/>
      <dgm:spPr/>
      <dgm:t>
        <a:bodyPr/>
        <a:lstStyle/>
        <a:p>
          <a:endParaRPr lang="de-DE"/>
        </a:p>
      </dgm:t>
    </dgm:pt>
    <dgm:pt modelId="{E5B9276C-C16A-C048-AB8B-84D52375AFAB}" type="sibTrans" cxnId="{B8C2DDA8-4144-9340-B652-B1F86E60BA43}">
      <dgm:prSet/>
      <dgm:spPr/>
      <dgm:t>
        <a:bodyPr/>
        <a:lstStyle/>
        <a:p>
          <a:endParaRPr lang="de-DE"/>
        </a:p>
      </dgm:t>
    </dgm:pt>
    <dgm:pt modelId="{4EC09B4B-0852-544C-B85A-BB2507D99481}">
      <dgm:prSet custT="1"/>
      <dgm:spPr>
        <a:solidFill>
          <a:srgbClr val="BED5EF">
            <a:alpha val="94000"/>
          </a:srgbClr>
        </a:solidFill>
      </dgm:spPr>
      <dgm:t>
        <a:bodyPr/>
        <a:lstStyle/>
        <a:p>
          <a:r>
            <a:rPr lang="en-GB" sz="3300" noProof="0" dirty="0"/>
            <a:t>Contrast</a:t>
          </a:r>
        </a:p>
      </dgm:t>
    </dgm:pt>
    <dgm:pt modelId="{5BCF7995-989A-454D-8740-9AD0DCB1E827}" type="parTrans" cxnId="{E7BEBB08-287B-3345-BBD1-2A37A39874A3}">
      <dgm:prSet/>
      <dgm:spPr/>
      <dgm:t>
        <a:bodyPr/>
        <a:lstStyle/>
        <a:p>
          <a:endParaRPr lang="de-DE"/>
        </a:p>
      </dgm:t>
    </dgm:pt>
    <dgm:pt modelId="{A725945A-0A56-AE49-93DD-72D5AD15122E}" type="sibTrans" cxnId="{E7BEBB08-287B-3345-BBD1-2A37A39874A3}">
      <dgm:prSet/>
      <dgm:spPr/>
      <dgm:t>
        <a:bodyPr/>
        <a:lstStyle/>
        <a:p>
          <a:endParaRPr lang="de-DE"/>
        </a:p>
      </dgm:t>
    </dgm:pt>
    <dgm:pt modelId="{DC1A35BB-1553-394A-973F-290F0E67CA92}">
      <dgm:prSet custT="1"/>
      <dgm:spPr>
        <a:solidFill>
          <a:srgbClr val="BED5EF">
            <a:alpha val="94000"/>
          </a:srgbClr>
        </a:solidFill>
      </dgm:spPr>
      <dgm:t>
        <a:bodyPr/>
        <a:lstStyle/>
        <a:p>
          <a:r>
            <a:rPr lang="de-DE" sz="3300" dirty="0"/>
            <a:t>Lines</a:t>
          </a:r>
        </a:p>
      </dgm:t>
    </dgm:pt>
    <dgm:pt modelId="{15E31033-3470-3D41-ACB5-4B354F4D74EF}" type="parTrans" cxnId="{80FB1D82-55B6-F242-986D-8C2AF659AA42}">
      <dgm:prSet/>
      <dgm:spPr/>
      <dgm:t>
        <a:bodyPr/>
        <a:lstStyle/>
        <a:p>
          <a:endParaRPr lang="de-DE"/>
        </a:p>
      </dgm:t>
    </dgm:pt>
    <dgm:pt modelId="{2B924CF2-30E8-CF41-9A8A-4A5B5BD29CE2}" type="sibTrans" cxnId="{80FB1D82-55B6-F242-986D-8C2AF659AA42}">
      <dgm:prSet/>
      <dgm:spPr/>
      <dgm:t>
        <a:bodyPr/>
        <a:lstStyle/>
        <a:p>
          <a:endParaRPr lang="de-DE"/>
        </a:p>
      </dgm:t>
    </dgm:pt>
    <dgm:pt modelId="{8DACF5CC-E0BE-5848-BE39-D3F9392409A6}">
      <dgm:prSet custT="1"/>
      <dgm:spPr>
        <a:solidFill>
          <a:srgbClr val="BED5EF">
            <a:alpha val="94000"/>
          </a:srgbClr>
        </a:solidFill>
      </dgm:spPr>
      <dgm:t>
        <a:bodyPr/>
        <a:lstStyle/>
        <a:p>
          <a:r>
            <a:rPr lang="de-DE" sz="3300" dirty="0"/>
            <a:t>Font</a:t>
          </a:r>
        </a:p>
      </dgm:t>
    </dgm:pt>
    <dgm:pt modelId="{83C37739-10E1-C44D-BA4A-65B730E63738}" type="parTrans" cxnId="{593E6D1E-3715-9A4A-8B1C-3F609C950108}">
      <dgm:prSet/>
      <dgm:spPr/>
      <dgm:t>
        <a:bodyPr/>
        <a:lstStyle/>
        <a:p>
          <a:endParaRPr lang="de-DE"/>
        </a:p>
      </dgm:t>
    </dgm:pt>
    <dgm:pt modelId="{EB0A17B5-259F-4745-AFFA-C883FF72500C}" type="sibTrans" cxnId="{593E6D1E-3715-9A4A-8B1C-3F609C950108}">
      <dgm:prSet/>
      <dgm:spPr/>
      <dgm:t>
        <a:bodyPr/>
        <a:lstStyle/>
        <a:p>
          <a:endParaRPr lang="de-DE"/>
        </a:p>
      </dgm:t>
    </dgm:pt>
    <dgm:pt modelId="{52331537-47A7-6644-A0F7-8EB419FEA7F4}" type="pres">
      <dgm:prSet presAssocID="{799587FD-2A80-1244-ACA3-3B01DE7DF321}" presName="Name0" presStyleCnt="0">
        <dgm:presLayoutVars>
          <dgm:dir/>
          <dgm:resizeHandles val="exact"/>
        </dgm:presLayoutVars>
      </dgm:prSet>
      <dgm:spPr/>
    </dgm:pt>
    <dgm:pt modelId="{BA268F19-DF37-6C4A-BE4D-CDBB45CBEA0A}" type="pres">
      <dgm:prSet presAssocID="{57E81161-2026-D84F-884F-4A0133707871}" presName="Name5" presStyleLbl="vennNode1" presStyleIdx="0" presStyleCnt="4" custScaleX="101999" custLinFactNeighborX="-96322">
        <dgm:presLayoutVars>
          <dgm:bulletEnabled val="1"/>
        </dgm:presLayoutVars>
      </dgm:prSet>
      <dgm:spPr/>
    </dgm:pt>
    <dgm:pt modelId="{7FD35B51-B7EB-EC4F-99CC-A566513ABFEF}" type="pres">
      <dgm:prSet presAssocID="{E5B9276C-C16A-C048-AB8B-84D52375AFAB}" presName="space" presStyleCnt="0"/>
      <dgm:spPr/>
    </dgm:pt>
    <dgm:pt modelId="{AF3AABE2-0879-7E42-873B-5A459E13F333}" type="pres">
      <dgm:prSet presAssocID="{4EC09B4B-0852-544C-B85A-BB2507D99481}" presName="Name5" presStyleLbl="vennNode1" presStyleIdx="1" presStyleCnt="4" custLinFactNeighborX="-86394">
        <dgm:presLayoutVars>
          <dgm:bulletEnabled val="1"/>
        </dgm:presLayoutVars>
      </dgm:prSet>
      <dgm:spPr/>
    </dgm:pt>
    <dgm:pt modelId="{8DCFA20D-B90B-ED41-B493-CB54675225FB}" type="pres">
      <dgm:prSet presAssocID="{A725945A-0A56-AE49-93DD-72D5AD15122E}" presName="space" presStyleCnt="0"/>
      <dgm:spPr/>
    </dgm:pt>
    <dgm:pt modelId="{5DED6C82-6F57-F346-99ED-E4B2295523D2}" type="pres">
      <dgm:prSet presAssocID="{DC1A35BB-1553-394A-973F-290F0E67CA92}" presName="Name5" presStyleLbl="vennNode1" presStyleIdx="2" presStyleCnt="4" custLinFactNeighborX="-55902">
        <dgm:presLayoutVars>
          <dgm:bulletEnabled val="1"/>
        </dgm:presLayoutVars>
      </dgm:prSet>
      <dgm:spPr/>
    </dgm:pt>
    <dgm:pt modelId="{EA61C052-0F54-0F44-8FD0-4E242C4371B1}" type="pres">
      <dgm:prSet presAssocID="{2B924CF2-30E8-CF41-9A8A-4A5B5BD29CE2}" presName="space" presStyleCnt="0"/>
      <dgm:spPr/>
    </dgm:pt>
    <dgm:pt modelId="{151EEC91-58C6-6542-B74D-7415C913F40F}" type="pres">
      <dgm:prSet presAssocID="{8DACF5CC-E0BE-5848-BE39-D3F9392409A6}" presName="Name5" presStyleLbl="vennNode1" presStyleIdx="3" presStyleCnt="4" custLinFactNeighborX="-10164">
        <dgm:presLayoutVars>
          <dgm:bulletEnabled val="1"/>
        </dgm:presLayoutVars>
      </dgm:prSet>
      <dgm:spPr/>
    </dgm:pt>
  </dgm:ptLst>
  <dgm:cxnLst>
    <dgm:cxn modelId="{E7BEBB08-287B-3345-BBD1-2A37A39874A3}" srcId="{799587FD-2A80-1244-ACA3-3B01DE7DF321}" destId="{4EC09B4B-0852-544C-B85A-BB2507D99481}" srcOrd="1" destOrd="0" parTransId="{5BCF7995-989A-454D-8740-9AD0DCB1E827}" sibTransId="{A725945A-0A56-AE49-93DD-72D5AD15122E}"/>
    <dgm:cxn modelId="{593E6D1E-3715-9A4A-8B1C-3F609C950108}" srcId="{799587FD-2A80-1244-ACA3-3B01DE7DF321}" destId="{8DACF5CC-E0BE-5848-BE39-D3F9392409A6}" srcOrd="3" destOrd="0" parTransId="{83C37739-10E1-C44D-BA4A-65B730E63738}" sibTransId="{EB0A17B5-259F-4745-AFFA-C883FF72500C}"/>
    <dgm:cxn modelId="{80FB1D82-55B6-F242-986D-8C2AF659AA42}" srcId="{799587FD-2A80-1244-ACA3-3B01DE7DF321}" destId="{DC1A35BB-1553-394A-973F-290F0E67CA92}" srcOrd="2" destOrd="0" parTransId="{15E31033-3470-3D41-ACB5-4B354F4D74EF}" sibTransId="{2B924CF2-30E8-CF41-9A8A-4A5B5BD29CE2}"/>
    <dgm:cxn modelId="{140C2587-A85D-194D-BF59-E701904BA83C}" type="presOf" srcId="{8DACF5CC-E0BE-5848-BE39-D3F9392409A6}" destId="{151EEC91-58C6-6542-B74D-7415C913F40F}" srcOrd="0" destOrd="0" presId="urn:microsoft.com/office/officeart/2005/8/layout/venn3"/>
    <dgm:cxn modelId="{B8C2DDA8-4144-9340-B652-B1F86E60BA43}" srcId="{799587FD-2A80-1244-ACA3-3B01DE7DF321}" destId="{57E81161-2026-D84F-884F-4A0133707871}" srcOrd="0" destOrd="0" parTransId="{B32E892C-1872-A343-AD79-37A04B3CE2FF}" sibTransId="{E5B9276C-C16A-C048-AB8B-84D52375AFAB}"/>
    <dgm:cxn modelId="{5603BDB2-962C-014C-893D-D39093F300F0}" type="presOf" srcId="{799587FD-2A80-1244-ACA3-3B01DE7DF321}" destId="{52331537-47A7-6644-A0F7-8EB419FEA7F4}" srcOrd="0" destOrd="0" presId="urn:microsoft.com/office/officeart/2005/8/layout/venn3"/>
    <dgm:cxn modelId="{DBF350D9-7062-F549-8229-22BDF19BD8E1}" type="presOf" srcId="{DC1A35BB-1553-394A-973F-290F0E67CA92}" destId="{5DED6C82-6F57-F346-99ED-E4B2295523D2}" srcOrd="0" destOrd="0" presId="urn:microsoft.com/office/officeart/2005/8/layout/venn3"/>
    <dgm:cxn modelId="{CB5217EB-A4A4-7746-9951-64495A6EDB7E}" type="presOf" srcId="{4EC09B4B-0852-544C-B85A-BB2507D99481}" destId="{AF3AABE2-0879-7E42-873B-5A459E13F333}" srcOrd="0" destOrd="0" presId="urn:microsoft.com/office/officeart/2005/8/layout/venn3"/>
    <dgm:cxn modelId="{815656FE-A89E-4C46-9B2C-E48C945A709B}" type="presOf" srcId="{57E81161-2026-D84F-884F-4A0133707871}" destId="{BA268F19-DF37-6C4A-BE4D-CDBB45CBEA0A}" srcOrd="0" destOrd="0" presId="urn:microsoft.com/office/officeart/2005/8/layout/venn3"/>
    <dgm:cxn modelId="{E4260E3D-2A4E-9746-A784-689F3DD330DB}" type="presParOf" srcId="{52331537-47A7-6644-A0F7-8EB419FEA7F4}" destId="{BA268F19-DF37-6C4A-BE4D-CDBB45CBEA0A}" srcOrd="0" destOrd="0" presId="urn:microsoft.com/office/officeart/2005/8/layout/venn3"/>
    <dgm:cxn modelId="{009C0BC4-021A-4A4A-B7D3-97D7B68791F5}" type="presParOf" srcId="{52331537-47A7-6644-A0F7-8EB419FEA7F4}" destId="{7FD35B51-B7EB-EC4F-99CC-A566513ABFEF}" srcOrd="1" destOrd="0" presId="urn:microsoft.com/office/officeart/2005/8/layout/venn3"/>
    <dgm:cxn modelId="{02983CD1-4AC0-BA48-B7A9-29052C99BF5E}" type="presParOf" srcId="{52331537-47A7-6644-A0F7-8EB419FEA7F4}" destId="{AF3AABE2-0879-7E42-873B-5A459E13F333}" srcOrd="2" destOrd="0" presId="urn:microsoft.com/office/officeart/2005/8/layout/venn3"/>
    <dgm:cxn modelId="{6F3D5AE1-47F9-0A4C-A56D-4793407480F1}" type="presParOf" srcId="{52331537-47A7-6644-A0F7-8EB419FEA7F4}" destId="{8DCFA20D-B90B-ED41-B493-CB54675225FB}" srcOrd="3" destOrd="0" presId="urn:microsoft.com/office/officeart/2005/8/layout/venn3"/>
    <dgm:cxn modelId="{B394626A-F4A7-4B41-B9AB-DD9F494E1755}" type="presParOf" srcId="{52331537-47A7-6644-A0F7-8EB419FEA7F4}" destId="{5DED6C82-6F57-F346-99ED-E4B2295523D2}" srcOrd="4" destOrd="0" presId="urn:microsoft.com/office/officeart/2005/8/layout/venn3"/>
    <dgm:cxn modelId="{7C465AE5-728C-A245-836B-AAD9C1BCACC1}" type="presParOf" srcId="{52331537-47A7-6644-A0F7-8EB419FEA7F4}" destId="{EA61C052-0F54-0F44-8FD0-4E242C4371B1}" srcOrd="5" destOrd="0" presId="urn:microsoft.com/office/officeart/2005/8/layout/venn3"/>
    <dgm:cxn modelId="{A73B1619-E2D8-D44A-BFD6-0D6652F7E252}" type="presParOf" srcId="{52331537-47A7-6644-A0F7-8EB419FEA7F4}" destId="{151EEC91-58C6-6542-B74D-7415C913F40F}" srcOrd="6"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268F19-DF37-6C4A-BE4D-CDBB45CBEA0A}">
      <dsp:nvSpPr>
        <dsp:cNvPr id="0" name=""/>
        <dsp:cNvSpPr/>
      </dsp:nvSpPr>
      <dsp:spPr>
        <a:xfrm>
          <a:off x="2381087" y="1502"/>
          <a:ext cx="3164392" cy="3102375"/>
        </a:xfrm>
        <a:prstGeom prst="ellipse">
          <a:avLst/>
        </a:prstGeom>
        <a:solidFill>
          <a:srgbClr val="BED5EF">
            <a:alpha val="94000"/>
          </a:srgb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0734" tIns="41910" rIns="170734" bIns="41910" numCol="1" spcCol="1270" anchor="ctr" anchorCtr="0">
          <a:noAutofit/>
        </a:bodyPr>
        <a:lstStyle/>
        <a:p>
          <a:pPr marL="0" lvl="0" indent="0" algn="ctr" defTabSz="1466850">
            <a:lnSpc>
              <a:spcPct val="90000"/>
            </a:lnSpc>
            <a:spcBef>
              <a:spcPct val="0"/>
            </a:spcBef>
            <a:spcAft>
              <a:spcPct val="35000"/>
            </a:spcAft>
            <a:buNone/>
          </a:pPr>
          <a:r>
            <a:rPr lang="en-GB" sz="3300" kern="1200" dirty="0"/>
            <a:t>Placement</a:t>
          </a:r>
          <a:endParaRPr lang="de-DE" sz="3300" kern="1200" dirty="0"/>
        </a:p>
      </dsp:txBody>
      <dsp:txXfrm>
        <a:off x="2844501" y="455834"/>
        <a:ext cx="2237564" cy="2193711"/>
      </dsp:txXfrm>
    </dsp:sp>
    <dsp:sp modelId="{AF3AABE2-0879-7E42-873B-5A459E13F333}">
      <dsp:nvSpPr>
        <dsp:cNvPr id="0" name=""/>
        <dsp:cNvSpPr/>
      </dsp:nvSpPr>
      <dsp:spPr>
        <a:xfrm>
          <a:off x="4986605" y="1502"/>
          <a:ext cx="3102375" cy="3102375"/>
        </a:xfrm>
        <a:prstGeom prst="ellipse">
          <a:avLst/>
        </a:prstGeom>
        <a:solidFill>
          <a:srgbClr val="BED5EF">
            <a:alpha val="94000"/>
          </a:srgb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0734" tIns="41910" rIns="170734" bIns="41910" numCol="1" spcCol="1270" anchor="ctr" anchorCtr="0">
          <a:noAutofit/>
        </a:bodyPr>
        <a:lstStyle/>
        <a:p>
          <a:pPr marL="0" lvl="0" indent="0" algn="ctr" defTabSz="1466850">
            <a:lnSpc>
              <a:spcPct val="90000"/>
            </a:lnSpc>
            <a:spcBef>
              <a:spcPct val="0"/>
            </a:spcBef>
            <a:spcAft>
              <a:spcPct val="35000"/>
            </a:spcAft>
            <a:buNone/>
          </a:pPr>
          <a:r>
            <a:rPr lang="en-GB" sz="3300" kern="1200" noProof="0" dirty="0"/>
            <a:t>Contrast</a:t>
          </a:r>
        </a:p>
      </dsp:txBody>
      <dsp:txXfrm>
        <a:off x="5440937" y="455834"/>
        <a:ext cx="2193711" cy="2193711"/>
      </dsp:txXfrm>
    </dsp:sp>
    <dsp:sp modelId="{5DED6C82-6F57-F346-99ED-E4B2295523D2}">
      <dsp:nvSpPr>
        <dsp:cNvPr id="0" name=""/>
        <dsp:cNvSpPr/>
      </dsp:nvSpPr>
      <dsp:spPr>
        <a:xfrm>
          <a:off x="7657701" y="1502"/>
          <a:ext cx="3102375" cy="3102375"/>
        </a:xfrm>
        <a:prstGeom prst="ellipse">
          <a:avLst/>
        </a:prstGeom>
        <a:solidFill>
          <a:srgbClr val="BED5EF">
            <a:alpha val="94000"/>
          </a:srgb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0734" tIns="41910" rIns="170734" bIns="41910" numCol="1" spcCol="1270" anchor="ctr" anchorCtr="0">
          <a:noAutofit/>
        </a:bodyPr>
        <a:lstStyle/>
        <a:p>
          <a:pPr marL="0" lvl="0" indent="0" algn="ctr" defTabSz="1466850">
            <a:lnSpc>
              <a:spcPct val="90000"/>
            </a:lnSpc>
            <a:spcBef>
              <a:spcPct val="0"/>
            </a:spcBef>
            <a:spcAft>
              <a:spcPct val="35000"/>
            </a:spcAft>
            <a:buNone/>
          </a:pPr>
          <a:r>
            <a:rPr lang="de-DE" sz="3300" kern="1200" dirty="0"/>
            <a:t>Lines</a:t>
          </a:r>
        </a:p>
      </dsp:txBody>
      <dsp:txXfrm>
        <a:off x="8112033" y="455834"/>
        <a:ext cx="2193711" cy="2193711"/>
      </dsp:txXfrm>
    </dsp:sp>
    <dsp:sp modelId="{151EEC91-58C6-6542-B74D-7415C913F40F}">
      <dsp:nvSpPr>
        <dsp:cNvPr id="0" name=""/>
        <dsp:cNvSpPr/>
      </dsp:nvSpPr>
      <dsp:spPr>
        <a:xfrm>
          <a:off x="10423394" y="1502"/>
          <a:ext cx="3102375" cy="3102375"/>
        </a:xfrm>
        <a:prstGeom prst="ellipse">
          <a:avLst/>
        </a:prstGeom>
        <a:solidFill>
          <a:srgbClr val="BED5EF">
            <a:alpha val="94000"/>
          </a:srgb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0734" tIns="41910" rIns="170734" bIns="41910" numCol="1" spcCol="1270" anchor="ctr" anchorCtr="0">
          <a:noAutofit/>
        </a:bodyPr>
        <a:lstStyle/>
        <a:p>
          <a:pPr marL="0" lvl="0" indent="0" algn="ctr" defTabSz="1466850">
            <a:lnSpc>
              <a:spcPct val="90000"/>
            </a:lnSpc>
            <a:spcBef>
              <a:spcPct val="0"/>
            </a:spcBef>
            <a:spcAft>
              <a:spcPct val="35000"/>
            </a:spcAft>
            <a:buNone/>
          </a:pPr>
          <a:r>
            <a:rPr lang="de-DE" sz="3300" kern="1200" dirty="0"/>
            <a:t>Font</a:t>
          </a:r>
        </a:p>
      </dsp:txBody>
      <dsp:txXfrm>
        <a:off x="10877726" y="455834"/>
        <a:ext cx="2193711" cy="2193711"/>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1DFB4AC-868C-284C-89A2-0A43E7A6263F}" type="datetime1">
              <a:rPr lang="es-ES" smtClean="0"/>
              <a:t>28/5/21</a:t>
            </a:fld>
            <a:endParaRPr lang="es-ES"/>
          </a:p>
        </p:txBody>
      </p:sp>
      <p:sp>
        <p:nvSpPr>
          <p:cNvPr id="4" name="Marcador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7614869-3322-FB44-97AD-0B378C3FFEC5}" type="slidenum">
              <a:rPr lang="es-ES" smtClean="0"/>
              <a:t>‹#›</a:t>
            </a:fld>
            <a:endParaRPr lang="es-ES"/>
          </a:p>
        </p:txBody>
      </p:sp>
    </p:spTree>
    <p:extLst>
      <p:ext uri="{BB962C8B-B14F-4D97-AF65-F5344CB8AC3E}">
        <p14:creationId xmlns:p14="http://schemas.microsoft.com/office/powerpoint/2010/main" val="38134820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163FC8-57C2-1C4B-9D80-AE8EF359852D}" type="datetime1">
              <a:rPr lang="es-ES" smtClean="0"/>
              <a:t>28/5/21</a:t>
            </a:fld>
            <a:endParaRPr lang="es-ES"/>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AC4A5B-8A05-4798-9EDC-A3E8D0546DEC}" type="slidenum">
              <a:rPr lang="es-ES" smtClean="0"/>
              <a:t>‹#›</a:t>
            </a:fld>
            <a:endParaRPr lang="es-ES"/>
          </a:p>
        </p:txBody>
      </p:sp>
    </p:spTree>
    <p:extLst>
      <p:ext uri="{BB962C8B-B14F-4D97-AF65-F5344CB8AC3E}">
        <p14:creationId xmlns:p14="http://schemas.microsoft.com/office/powerpoint/2010/main" val="2678730666"/>
      </p:ext>
    </p:extLst>
  </p:cSld>
  <p:clrMap bg1="lt1" tx1="dk1" bg2="lt2" tx2="dk2" accent1="accent1" accent2="accent2" accent3="accent3" accent4="accent4" accent5="accent5" accent6="accent6" hlink="hlink" folHlink="folHlink"/>
  <p:hf hdr="0" ftr="0" dt="0"/>
  <p:notesStyle>
    <a:lvl1pPr marL="0" algn="l" defTabSz="1371408" rtl="0" eaLnBrk="1" latinLnBrk="0" hangingPunct="1">
      <a:defRPr sz="1800" kern="1200">
        <a:solidFill>
          <a:schemeClr val="tx1"/>
        </a:solidFill>
        <a:latin typeface="+mn-lt"/>
        <a:ea typeface="+mn-ea"/>
        <a:cs typeface="+mn-cs"/>
      </a:defRPr>
    </a:lvl1pPr>
    <a:lvl2pPr marL="685703" algn="l" defTabSz="1371408" rtl="0" eaLnBrk="1" latinLnBrk="0" hangingPunct="1">
      <a:defRPr sz="1800" kern="1200">
        <a:solidFill>
          <a:schemeClr val="tx1"/>
        </a:solidFill>
        <a:latin typeface="+mn-lt"/>
        <a:ea typeface="+mn-ea"/>
        <a:cs typeface="+mn-cs"/>
      </a:defRPr>
    </a:lvl2pPr>
    <a:lvl3pPr marL="1371408" algn="l" defTabSz="1371408" rtl="0" eaLnBrk="1" latinLnBrk="0" hangingPunct="1">
      <a:defRPr sz="1800" kern="1200">
        <a:solidFill>
          <a:schemeClr val="tx1"/>
        </a:solidFill>
        <a:latin typeface="+mn-lt"/>
        <a:ea typeface="+mn-ea"/>
        <a:cs typeface="+mn-cs"/>
      </a:defRPr>
    </a:lvl3pPr>
    <a:lvl4pPr marL="2057111" algn="l" defTabSz="1371408" rtl="0" eaLnBrk="1" latinLnBrk="0" hangingPunct="1">
      <a:defRPr sz="1800" kern="1200">
        <a:solidFill>
          <a:schemeClr val="tx1"/>
        </a:solidFill>
        <a:latin typeface="+mn-lt"/>
        <a:ea typeface="+mn-ea"/>
        <a:cs typeface="+mn-cs"/>
      </a:defRPr>
    </a:lvl4pPr>
    <a:lvl5pPr marL="2742814" algn="l" defTabSz="1371408" rtl="0" eaLnBrk="1" latinLnBrk="0" hangingPunct="1">
      <a:defRPr sz="1800" kern="1200">
        <a:solidFill>
          <a:schemeClr val="tx1"/>
        </a:solidFill>
        <a:latin typeface="+mn-lt"/>
        <a:ea typeface="+mn-ea"/>
        <a:cs typeface="+mn-cs"/>
      </a:defRPr>
    </a:lvl5pPr>
    <a:lvl6pPr marL="3428517" algn="l" defTabSz="1371408" rtl="0" eaLnBrk="1" latinLnBrk="0" hangingPunct="1">
      <a:defRPr sz="1800" kern="1200">
        <a:solidFill>
          <a:schemeClr val="tx1"/>
        </a:solidFill>
        <a:latin typeface="+mn-lt"/>
        <a:ea typeface="+mn-ea"/>
        <a:cs typeface="+mn-cs"/>
      </a:defRPr>
    </a:lvl6pPr>
    <a:lvl7pPr marL="4114222" algn="l" defTabSz="1371408" rtl="0" eaLnBrk="1" latinLnBrk="0" hangingPunct="1">
      <a:defRPr sz="1800" kern="1200">
        <a:solidFill>
          <a:schemeClr val="tx1"/>
        </a:solidFill>
        <a:latin typeface="+mn-lt"/>
        <a:ea typeface="+mn-ea"/>
        <a:cs typeface="+mn-cs"/>
      </a:defRPr>
    </a:lvl7pPr>
    <a:lvl8pPr marL="4799925" algn="l" defTabSz="1371408" rtl="0" eaLnBrk="1" latinLnBrk="0" hangingPunct="1">
      <a:defRPr sz="1800" kern="1200">
        <a:solidFill>
          <a:schemeClr val="tx1"/>
        </a:solidFill>
        <a:latin typeface="+mn-lt"/>
        <a:ea typeface="+mn-ea"/>
        <a:cs typeface="+mn-cs"/>
      </a:defRPr>
    </a:lvl8pPr>
    <a:lvl9pPr marL="5485628" algn="l" defTabSz="1371408"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dirty="0"/>
          </a:p>
        </p:txBody>
      </p:sp>
      <p:sp>
        <p:nvSpPr>
          <p:cNvPr id="4" name="Slide Number Placeholder 3"/>
          <p:cNvSpPr>
            <a:spLocks noGrp="1"/>
          </p:cNvSpPr>
          <p:nvPr>
            <p:ph type="sldNum" sz="quarter" idx="5"/>
          </p:nvPr>
        </p:nvSpPr>
        <p:spPr/>
        <p:txBody>
          <a:bodyPr/>
          <a:lstStyle/>
          <a:p>
            <a:fld id="{EEAC4A5B-8A05-4798-9EDC-A3E8D0546DEC}" type="slidenum">
              <a:rPr lang="es-ES" smtClean="0"/>
              <a:t>1</a:t>
            </a:fld>
            <a:endParaRPr lang="es-ES"/>
          </a:p>
        </p:txBody>
      </p:sp>
    </p:spTree>
    <p:extLst>
      <p:ext uri="{BB962C8B-B14F-4D97-AF65-F5344CB8AC3E}">
        <p14:creationId xmlns:p14="http://schemas.microsoft.com/office/powerpoint/2010/main" val="968295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EEAC4A5B-8A05-4798-9EDC-A3E8D0546DEC}" type="slidenum">
              <a:rPr lang="es-ES" smtClean="0"/>
              <a:t>10</a:t>
            </a:fld>
            <a:endParaRPr lang="es-ES"/>
          </a:p>
        </p:txBody>
      </p:sp>
    </p:spTree>
    <p:extLst>
      <p:ext uri="{BB962C8B-B14F-4D97-AF65-F5344CB8AC3E}">
        <p14:creationId xmlns:p14="http://schemas.microsoft.com/office/powerpoint/2010/main" val="3253460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a:p>
            <a:endParaRPr lang="en-GB" dirty="0"/>
          </a:p>
        </p:txBody>
      </p:sp>
      <p:sp>
        <p:nvSpPr>
          <p:cNvPr id="4" name="Foliennummernplatzhalter 3"/>
          <p:cNvSpPr>
            <a:spLocks noGrp="1"/>
          </p:cNvSpPr>
          <p:nvPr>
            <p:ph type="sldNum" sz="quarter" idx="5"/>
          </p:nvPr>
        </p:nvSpPr>
        <p:spPr/>
        <p:txBody>
          <a:bodyPr/>
          <a:lstStyle/>
          <a:p>
            <a:fld id="{EEAC4A5B-8A05-4798-9EDC-A3E8D0546DEC}" type="slidenum">
              <a:rPr lang="es-ES" smtClean="0"/>
              <a:t>11</a:t>
            </a:fld>
            <a:endParaRPr lang="es-ES"/>
          </a:p>
        </p:txBody>
      </p:sp>
    </p:spTree>
    <p:extLst>
      <p:ext uri="{BB962C8B-B14F-4D97-AF65-F5344CB8AC3E}">
        <p14:creationId xmlns:p14="http://schemas.microsoft.com/office/powerpoint/2010/main" val="3897514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EEAC4A5B-8A05-4798-9EDC-A3E8D0546DEC}" type="slidenum">
              <a:rPr lang="es-ES" smtClean="0"/>
              <a:t>12</a:t>
            </a:fld>
            <a:endParaRPr lang="es-ES"/>
          </a:p>
        </p:txBody>
      </p:sp>
    </p:spTree>
    <p:extLst>
      <p:ext uri="{BB962C8B-B14F-4D97-AF65-F5344CB8AC3E}">
        <p14:creationId xmlns:p14="http://schemas.microsoft.com/office/powerpoint/2010/main" val="2054456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EEAC4A5B-8A05-4798-9EDC-A3E8D0546DEC}" type="slidenum">
              <a:rPr lang="es-ES" smtClean="0"/>
              <a:t>13</a:t>
            </a:fld>
            <a:endParaRPr lang="es-ES"/>
          </a:p>
        </p:txBody>
      </p:sp>
    </p:spTree>
    <p:extLst>
      <p:ext uri="{BB962C8B-B14F-4D97-AF65-F5344CB8AC3E}">
        <p14:creationId xmlns:p14="http://schemas.microsoft.com/office/powerpoint/2010/main" val="2343779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 </a:t>
            </a:r>
          </a:p>
        </p:txBody>
      </p:sp>
      <p:sp>
        <p:nvSpPr>
          <p:cNvPr id="4" name="Foliennummernplatzhalter 3"/>
          <p:cNvSpPr>
            <a:spLocks noGrp="1"/>
          </p:cNvSpPr>
          <p:nvPr>
            <p:ph type="sldNum" sz="quarter" idx="5"/>
          </p:nvPr>
        </p:nvSpPr>
        <p:spPr/>
        <p:txBody>
          <a:bodyPr/>
          <a:lstStyle/>
          <a:p>
            <a:fld id="{EEAC4A5B-8A05-4798-9EDC-A3E8D0546DEC}" type="slidenum">
              <a:rPr lang="es-ES" smtClean="0"/>
              <a:t>14</a:t>
            </a:fld>
            <a:endParaRPr lang="es-ES"/>
          </a:p>
        </p:txBody>
      </p:sp>
    </p:spTree>
    <p:extLst>
      <p:ext uri="{BB962C8B-B14F-4D97-AF65-F5344CB8AC3E}">
        <p14:creationId xmlns:p14="http://schemas.microsoft.com/office/powerpoint/2010/main" val="2203963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EEAC4A5B-8A05-4798-9EDC-A3E8D0546DEC}" type="slidenum">
              <a:rPr lang="es-ES" smtClean="0"/>
              <a:t>15</a:t>
            </a:fld>
            <a:endParaRPr lang="es-ES"/>
          </a:p>
        </p:txBody>
      </p:sp>
    </p:spTree>
    <p:extLst>
      <p:ext uri="{BB962C8B-B14F-4D97-AF65-F5344CB8AC3E}">
        <p14:creationId xmlns:p14="http://schemas.microsoft.com/office/powerpoint/2010/main" val="3812094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EEAC4A5B-8A05-4798-9EDC-A3E8D0546DEC}" type="slidenum">
              <a:rPr lang="es-ES" smtClean="0"/>
              <a:t>16</a:t>
            </a:fld>
            <a:endParaRPr lang="es-ES"/>
          </a:p>
        </p:txBody>
      </p:sp>
    </p:spTree>
    <p:extLst>
      <p:ext uri="{BB962C8B-B14F-4D97-AF65-F5344CB8AC3E}">
        <p14:creationId xmlns:p14="http://schemas.microsoft.com/office/powerpoint/2010/main" val="2618394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EEAC4A5B-8A05-4798-9EDC-A3E8D0546DEC}" type="slidenum">
              <a:rPr lang="es-ES" smtClean="0"/>
              <a:t>17</a:t>
            </a:fld>
            <a:endParaRPr lang="es-ES"/>
          </a:p>
        </p:txBody>
      </p:sp>
    </p:spTree>
    <p:extLst>
      <p:ext uri="{BB962C8B-B14F-4D97-AF65-F5344CB8AC3E}">
        <p14:creationId xmlns:p14="http://schemas.microsoft.com/office/powerpoint/2010/main" val="2547727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EEAC4A5B-8A05-4798-9EDC-A3E8D0546DEC}" type="slidenum">
              <a:rPr lang="es-ES" smtClean="0"/>
              <a:t>18</a:t>
            </a:fld>
            <a:endParaRPr lang="es-ES"/>
          </a:p>
        </p:txBody>
      </p:sp>
    </p:spTree>
    <p:extLst>
      <p:ext uri="{BB962C8B-B14F-4D97-AF65-F5344CB8AC3E}">
        <p14:creationId xmlns:p14="http://schemas.microsoft.com/office/powerpoint/2010/main" val="1810158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EEAC4A5B-8A05-4798-9EDC-A3E8D0546DEC}" type="slidenum">
              <a:rPr lang="es-ES" smtClean="0"/>
              <a:t>19</a:t>
            </a:fld>
            <a:endParaRPr lang="es-ES"/>
          </a:p>
        </p:txBody>
      </p:sp>
    </p:spTree>
    <p:extLst>
      <p:ext uri="{BB962C8B-B14F-4D97-AF65-F5344CB8AC3E}">
        <p14:creationId xmlns:p14="http://schemas.microsoft.com/office/powerpoint/2010/main" val="123411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sz="2000" b="0" i="0" noProof="0" dirty="0">
              <a:latin typeface="Verdana" panose="020B0604030504040204" pitchFamily="34" charset="0"/>
              <a:ea typeface="Verdana" panose="020B0604030504040204" pitchFamily="34" charset="0"/>
              <a:cs typeface="Verdana" panose="020B0604030504040204" pitchFamily="34" charset="0"/>
            </a:endParaRPr>
          </a:p>
        </p:txBody>
      </p:sp>
      <p:sp>
        <p:nvSpPr>
          <p:cNvPr id="4" name="Foliennummernplatzhalter 3"/>
          <p:cNvSpPr>
            <a:spLocks noGrp="1"/>
          </p:cNvSpPr>
          <p:nvPr>
            <p:ph type="sldNum" sz="quarter" idx="5"/>
          </p:nvPr>
        </p:nvSpPr>
        <p:spPr/>
        <p:txBody>
          <a:bodyPr/>
          <a:lstStyle/>
          <a:p>
            <a:fld id="{EEAC4A5B-8A05-4798-9EDC-A3E8D0546DEC}" type="slidenum">
              <a:rPr lang="es-ES" smtClean="0"/>
              <a:t>2</a:t>
            </a:fld>
            <a:endParaRPr lang="es-ES"/>
          </a:p>
        </p:txBody>
      </p:sp>
    </p:spTree>
    <p:extLst>
      <p:ext uri="{BB962C8B-B14F-4D97-AF65-F5344CB8AC3E}">
        <p14:creationId xmlns:p14="http://schemas.microsoft.com/office/powerpoint/2010/main" val="1073480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EEAC4A5B-8A05-4798-9EDC-A3E8D0546DEC}" type="slidenum">
              <a:rPr lang="es-ES" smtClean="0"/>
              <a:t>20</a:t>
            </a:fld>
            <a:endParaRPr lang="es-ES"/>
          </a:p>
        </p:txBody>
      </p:sp>
    </p:spTree>
    <p:extLst>
      <p:ext uri="{BB962C8B-B14F-4D97-AF65-F5344CB8AC3E}">
        <p14:creationId xmlns:p14="http://schemas.microsoft.com/office/powerpoint/2010/main" val="30908147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EEAC4A5B-8A05-4798-9EDC-A3E8D0546DEC}" type="slidenum">
              <a:rPr lang="es-ES" smtClean="0"/>
              <a:t>21</a:t>
            </a:fld>
            <a:endParaRPr lang="es-ES"/>
          </a:p>
        </p:txBody>
      </p:sp>
    </p:spTree>
    <p:extLst>
      <p:ext uri="{BB962C8B-B14F-4D97-AF65-F5344CB8AC3E}">
        <p14:creationId xmlns:p14="http://schemas.microsoft.com/office/powerpoint/2010/main" val="2341296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EEAC4A5B-8A05-4798-9EDC-A3E8D0546DEC}" type="slidenum">
              <a:rPr lang="es-ES" smtClean="0"/>
              <a:t>3</a:t>
            </a:fld>
            <a:endParaRPr lang="es-ES"/>
          </a:p>
        </p:txBody>
      </p:sp>
    </p:spTree>
    <p:extLst>
      <p:ext uri="{BB962C8B-B14F-4D97-AF65-F5344CB8AC3E}">
        <p14:creationId xmlns:p14="http://schemas.microsoft.com/office/powerpoint/2010/main" val="3941225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EEAC4A5B-8A05-4798-9EDC-A3E8D0546DEC}" type="slidenum">
              <a:rPr lang="es-ES" smtClean="0"/>
              <a:t>4</a:t>
            </a:fld>
            <a:endParaRPr lang="es-ES"/>
          </a:p>
        </p:txBody>
      </p:sp>
    </p:spTree>
    <p:extLst>
      <p:ext uri="{BB962C8B-B14F-4D97-AF65-F5344CB8AC3E}">
        <p14:creationId xmlns:p14="http://schemas.microsoft.com/office/powerpoint/2010/main" val="3392870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EEAC4A5B-8A05-4798-9EDC-A3E8D0546DEC}" type="slidenum">
              <a:rPr lang="es-ES" smtClean="0"/>
              <a:t>5</a:t>
            </a:fld>
            <a:endParaRPr lang="es-ES"/>
          </a:p>
        </p:txBody>
      </p:sp>
    </p:spTree>
    <p:extLst>
      <p:ext uri="{BB962C8B-B14F-4D97-AF65-F5344CB8AC3E}">
        <p14:creationId xmlns:p14="http://schemas.microsoft.com/office/powerpoint/2010/main" val="368589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EEAC4A5B-8A05-4798-9EDC-A3E8D0546DEC}" type="slidenum">
              <a:rPr lang="es-ES" smtClean="0"/>
              <a:t>6</a:t>
            </a:fld>
            <a:endParaRPr lang="es-ES"/>
          </a:p>
        </p:txBody>
      </p:sp>
    </p:spTree>
    <p:extLst>
      <p:ext uri="{BB962C8B-B14F-4D97-AF65-F5344CB8AC3E}">
        <p14:creationId xmlns:p14="http://schemas.microsoft.com/office/powerpoint/2010/main" val="2922958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EEAC4A5B-8A05-4798-9EDC-A3E8D0546DEC}" type="slidenum">
              <a:rPr lang="es-ES" smtClean="0"/>
              <a:t>7</a:t>
            </a:fld>
            <a:endParaRPr lang="es-ES"/>
          </a:p>
        </p:txBody>
      </p:sp>
    </p:spTree>
    <p:extLst>
      <p:ext uri="{BB962C8B-B14F-4D97-AF65-F5344CB8AC3E}">
        <p14:creationId xmlns:p14="http://schemas.microsoft.com/office/powerpoint/2010/main" val="236139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EEAC4A5B-8A05-4798-9EDC-A3E8D0546DEC}" type="slidenum">
              <a:rPr lang="es-ES" smtClean="0"/>
              <a:t>8</a:t>
            </a:fld>
            <a:endParaRPr lang="es-ES"/>
          </a:p>
        </p:txBody>
      </p:sp>
    </p:spTree>
    <p:extLst>
      <p:ext uri="{BB962C8B-B14F-4D97-AF65-F5344CB8AC3E}">
        <p14:creationId xmlns:p14="http://schemas.microsoft.com/office/powerpoint/2010/main" val="2792310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EEAC4A5B-8A05-4798-9EDC-A3E8D0546DEC}" type="slidenum">
              <a:rPr lang="es-ES" smtClean="0"/>
              <a:t>9</a:t>
            </a:fld>
            <a:endParaRPr lang="es-ES"/>
          </a:p>
        </p:txBody>
      </p:sp>
    </p:spTree>
    <p:extLst>
      <p:ext uri="{BB962C8B-B14F-4D97-AF65-F5344CB8AC3E}">
        <p14:creationId xmlns:p14="http://schemas.microsoft.com/office/powerpoint/2010/main" val="37467723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audio" Target="../media/audio1.wav"/><Relationship Id="rId4"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olo e contenuto">
    <p:spTree>
      <p:nvGrpSpPr>
        <p:cNvPr id="1" name=""/>
        <p:cNvGrpSpPr/>
        <p:nvPr/>
      </p:nvGrpSpPr>
      <p:grpSpPr>
        <a:xfrm>
          <a:off x="0" y="0"/>
          <a:ext cx="0" cy="0"/>
          <a:chOff x="0" y="0"/>
          <a:chExt cx="0" cy="0"/>
        </a:xfrm>
      </p:grpSpPr>
      <p:sp>
        <p:nvSpPr>
          <p:cNvPr id="9" name="Segnaposto titolo 1"/>
          <p:cNvSpPr>
            <a:spLocks noGrp="1"/>
          </p:cNvSpPr>
          <p:nvPr>
            <p:ph type="title" hasCustomPrompt="1"/>
          </p:nvPr>
        </p:nvSpPr>
        <p:spPr>
          <a:xfrm>
            <a:off x="2475110" y="6337601"/>
            <a:ext cx="13340957" cy="1062873"/>
          </a:xfrm>
          <a:prstGeom prst="rect">
            <a:avLst/>
          </a:prstGeom>
        </p:spPr>
        <p:txBody>
          <a:bodyPr vert="horz" lIns="137141" tIns="68570" rIns="137141" bIns="68570" rtlCol="0" anchor="ctr">
            <a:noAutofit/>
          </a:bodyPr>
          <a:lstStyle>
            <a:lvl1pPr algn="ctr">
              <a:defRPr sz="6000" b="1">
                <a:latin typeface="Verdana" panose="020B0604030504040204" pitchFamily="34" charset="0"/>
                <a:ea typeface="Verdana" panose="020B0604030504040204" pitchFamily="34" charset="0"/>
                <a:cs typeface="Verdana" panose="020B0604030504040204" pitchFamily="34" charset="0"/>
              </a:defRPr>
            </a:lvl1pPr>
          </a:lstStyle>
          <a:p>
            <a:r>
              <a:rPr lang="it-IT" dirty="0"/>
              <a:t>Title of the slide</a:t>
            </a:r>
            <a:endParaRPr lang="en-GB" dirty="0"/>
          </a:p>
        </p:txBody>
      </p:sp>
      <p:pic>
        <p:nvPicPr>
          <p:cNvPr id="4" name="Picture 3" descr="EASIT logo">
            <a:extLst>
              <a:ext uri="{FF2B5EF4-FFF2-40B4-BE49-F238E27FC236}">
                <a16:creationId xmlns:a16="http://schemas.microsoft.com/office/drawing/2014/main" id="{9E5CEC11-B849-6A46-B6E2-DD4CC92F23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236786" y="1896242"/>
            <a:ext cx="9817605" cy="4106321"/>
          </a:xfrm>
          <a:prstGeom prst="rect">
            <a:avLst/>
          </a:prstGeom>
        </p:spPr>
      </p:pic>
    </p:spTree>
    <p:extLst>
      <p:ext uri="{BB962C8B-B14F-4D97-AF65-F5344CB8AC3E}">
        <p14:creationId xmlns:p14="http://schemas.microsoft.com/office/powerpoint/2010/main" val="1805010515"/>
      </p:ext>
    </p:extLst>
  </p:cSld>
  <p:clrMapOvr>
    <a:masterClrMapping/>
  </p:clrMapOvr>
  <mc:AlternateContent xmlns:mc="http://schemas.openxmlformats.org/markup-compatibility/2006" xmlns:p14="http://schemas.microsoft.com/office/powerpoint/2010/main">
    <mc:Choice Requires="p14">
      <p:transition spd="slow" p14:dur="1500" advClick="0">
        <p:sndAc>
          <p:stSnd>
            <p:snd r:embed="rId1" name="click.wav"/>
          </p:stSnd>
        </p:sndAc>
      </p:transition>
    </mc:Choice>
    <mc:Fallback xmlns="">
      <p:transition xmlns:p14="http://schemas.microsoft.com/office/powerpoint/2010/main" spd="slow" advClick="0">
        <p:sndAc>
          <p:stSnd>
            <p:snd r:embed="rId4" name="click.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F76DA40C-168F-C74C-9061-D649A26BDBD3}"/>
              </a:ext>
            </a:extLst>
          </p:cNvPr>
          <p:cNvSpPr>
            <a:spLocks noGrp="1"/>
          </p:cNvSpPr>
          <p:nvPr>
            <p:ph type="title"/>
          </p:nvPr>
        </p:nvSpPr>
        <p:spPr>
          <a:xfrm>
            <a:off x="317912" y="1712788"/>
            <a:ext cx="17084400" cy="1062638"/>
          </a:xfrm>
          <a:prstGeom prst="rect">
            <a:avLst/>
          </a:prstGeom>
        </p:spPr>
        <p:txBody>
          <a:bodyPr vert="horz" lIns="137141" tIns="68570" rIns="137141" bIns="68570" rtlCol="0" anchor="ctr">
            <a:noAutofit/>
          </a:bodyPr>
          <a:lstStyle/>
          <a:p>
            <a:r>
              <a:rPr lang="en-GB" noProof="0" dirty="0"/>
              <a:t>Click to edit Master title style</a:t>
            </a:r>
          </a:p>
        </p:txBody>
      </p:sp>
      <p:sp>
        <p:nvSpPr>
          <p:cNvPr id="9" name="Title Placeholder 1">
            <a:extLst>
              <a:ext uri="{FF2B5EF4-FFF2-40B4-BE49-F238E27FC236}">
                <a16:creationId xmlns:a16="http://schemas.microsoft.com/office/drawing/2014/main" id="{A1975CA6-AF75-B14C-A62C-B2B92151D428}"/>
              </a:ext>
            </a:extLst>
          </p:cNvPr>
          <p:cNvSpPr txBox="1">
            <a:spLocks/>
          </p:cNvSpPr>
          <p:nvPr userDrawn="1"/>
        </p:nvSpPr>
        <p:spPr>
          <a:xfrm>
            <a:off x="320599" y="3012764"/>
            <a:ext cx="17084400" cy="5749341"/>
          </a:xfrm>
          <a:prstGeom prst="rect">
            <a:avLst/>
          </a:prstGeom>
        </p:spPr>
        <p:txBody>
          <a:bodyPr vert="horz" lIns="137141" tIns="68570" rIns="137141" bIns="68570" rtlCol="0" anchor="t" anchorCtr="0">
            <a:noAutofit/>
          </a:bodyPr>
          <a:lstStyle>
            <a:lvl1pPr algn="l" defTabSz="914400" rtl="0" eaLnBrk="1" latinLnBrk="0" hangingPunct="1">
              <a:lnSpc>
                <a:spcPct val="90000"/>
              </a:lnSpc>
              <a:spcBef>
                <a:spcPct val="0"/>
              </a:spcBef>
              <a:buNone/>
              <a:defRPr sz="4000" b="1" kern="1200">
                <a:solidFill>
                  <a:schemeClr val="tx1"/>
                </a:solidFill>
                <a:latin typeface="Verdana"/>
                <a:ea typeface="Arial" charset="0"/>
                <a:cs typeface="Verdana"/>
              </a:defRPr>
            </a:lvl1pPr>
          </a:lstStyle>
          <a:p>
            <a:pPr>
              <a:lnSpc>
                <a:spcPct val="150000"/>
              </a:lnSpc>
            </a:pPr>
            <a:endParaRPr lang="en-GB" sz="4500" b="0" dirty="0"/>
          </a:p>
        </p:txBody>
      </p:sp>
      <p:sp>
        <p:nvSpPr>
          <p:cNvPr id="10" name="Text Placeholder 2">
            <a:extLst>
              <a:ext uri="{FF2B5EF4-FFF2-40B4-BE49-F238E27FC236}">
                <a16:creationId xmlns:a16="http://schemas.microsoft.com/office/drawing/2014/main" id="{6D05BC8C-F4BF-304E-A642-BAAA9D738AB4}"/>
              </a:ext>
            </a:extLst>
          </p:cNvPr>
          <p:cNvSpPr>
            <a:spLocks noGrp="1"/>
          </p:cNvSpPr>
          <p:nvPr>
            <p:ph idx="1"/>
          </p:nvPr>
        </p:nvSpPr>
        <p:spPr>
          <a:xfrm>
            <a:off x="317912" y="3012763"/>
            <a:ext cx="17084400" cy="5749346"/>
          </a:xfrm>
          <a:prstGeom prst="rect">
            <a:avLst/>
          </a:prstGeom>
        </p:spPr>
        <p:txBody>
          <a:bodyPr vert="horz" lIns="137141" tIns="68570" rIns="137141" bIns="68570" rtlCol="0">
            <a:noAutofit/>
          </a:bodyPr>
          <a:lstStyle/>
          <a:p>
            <a:r>
              <a:rPr lang="en-GB" noProof="0" dirty="0" err="1"/>
              <a:t>Sed</a:t>
            </a:r>
            <a:r>
              <a:rPr lang="en-GB" noProof="0" dirty="0"/>
              <a:t> </a:t>
            </a:r>
            <a:r>
              <a:rPr lang="en-GB" noProof="0" dirty="0" err="1"/>
              <a:t>ut</a:t>
            </a:r>
            <a:r>
              <a:rPr lang="en-GB" noProof="0" dirty="0"/>
              <a:t> </a:t>
            </a:r>
            <a:r>
              <a:rPr lang="en-GB" noProof="0" dirty="0" err="1"/>
              <a:t>perspiciatis</a:t>
            </a:r>
            <a:r>
              <a:rPr lang="en-GB" noProof="0" dirty="0"/>
              <a:t> </a:t>
            </a:r>
            <a:r>
              <a:rPr lang="en-GB" noProof="0" dirty="0" err="1"/>
              <a:t>unde</a:t>
            </a:r>
            <a:r>
              <a:rPr lang="en-GB" noProof="0" dirty="0"/>
              <a:t> </a:t>
            </a:r>
            <a:r>
              <a:rPr lang="en-GB" noProof="0" dirty="0" err="1"/>
              <a:t>omnis</a:t>
            </a:r>
            <a:r>
              <a:rPr lang="en-GB" noProof="0" dirty="0"/>
              <a:t> </a:t>
            </a:r>
            <a:r>
              <a:rPr lang="en-GB" noProof="0" dirty="0" err="1"/>
              <a:t>iste</a:t>
            </a:r>
            <a:r>
              <a:rPr lang="en-GB" noProof="0" dirty="0"/>
              <a:t> </a:t>
            </a:r>
            <a:r>
              <a:rPr lang="en-GB" noProof="0" dirty="0" err="1"/>
              <a:t>natus</a:t>
            </a:r>
            <a:r>
              <a:rPr lang="en-GB" noProof="0" dirty="0"/>
              <a:t> error sit </a:t>
            </a:r>
            <a:r>
              <a:rPr lang="en-GB" noProof="0" dirty="0" err="1"/>
              <a:t>voluptatem</a:t>
            </a:r>
            <a:r>
              <a:rPr lang="en-GB" noProof="0" dirty="0"/>
              <a:t> </a:t>
            </a:r>
            <a:r>
              <a:rPr lang="en-GB" noProof="0" dirty="0" err="1"/>
              <a:t>accusantium</a:t>
            </a:r>
            <a:r>
              <a:rPr lang="en-GB" noProof="0" dirty="0"/>
              <a:t> </a:t>
            </a:r>
            <a:r>
              <a:rPr lang="en-GB" noProof="0" dirty="0" err="1"/>
              <a:t>doloremque</a:t>
            </a:r>
            <a:r>
              <a:rPr lang="en-GB" noProof="0" dirty="0"/>
              <a:t> </a:t>
            </a:r>
            <a:r>
              <a:rPr lang="en-GB" noProof="0" dirty="0" err="1"/>
              <a:t>laudantium</a:t>
            </a:r>
            <a:r>
              <a:rPr lang="en-GB" noProof="0" dirty="0"/>
              <a:t>, </a:t>
            </a:r>
            <a:r>
              <a:rPr lang="en-GB" noProof="0" dirty="0" err="1"/>
              <a:t>totam</a:t>
            </a:r>
            <a:r>
              <a:rPr lang="en-GB" noProof="0" dirty="0"/>
              <a:t> rem </a:t>
            </a:r>
            <a:r>
              <a:rPr lang="en-GB" noProof="0" dirty="0" err="1"/>
              <a:t>aperiam</a:t>
            </a:r>
            <a:r>
              <a:rPr lang="en-GB" noProof="0" dirty="0"/>
              <a:t> </a:t>
            </a:r>
            <a:r>
              <a:rPr lang="en-GB" noProof="0" dirty="0" err="1"/>
              <a:t>eaque</a:t>
            </a:r>
            <a:r>
              <a:rPr lang="en-GB" noProof="0" dirty="0"/>
              <a:t> </a:t>
            </a:r>
            <a:r>
              <a:rPr lang="en-GB" noProof="0" dirty="0" err="1"/>
              <a:t>ipsa</a:t>
            </a:r>
            <a:r>
              <a:rPr lang="en-GB" noProof="0" dirty="0"/>
              <a:t>, </a:t>
            </a:r>
            <a:r>
              <a:rPr lang="en-GB" noProof="0" dirty="0" err="1"/>
              <a:t>quae</a:t>
            </a:r>
            <a:r>
              <a:rPr lang="en-GB" noProof="0" dirty="0"/>
              <a:t> ab </a:t>
            </a:r>
            <a:r>
              <a:rPr lang="en-GB" noProof="0" dirty="0" err="1"/>
              <a:t>illo</a:t>
            </a:r>
            <a:r>
              <a:rPr lang="en-GB" noProof="0" dirty="0"/>
              <a:t> </a:t>
            </a:r>
            <a:r>
              <a:rPr lang="en-GB" noProof="0" dirty="0" err="1"/>
              <a:t>inventore</a:t>
            </a:r>
            <a:r>
              <a:rPr lang="en-GB" noProof="0" dirty="0"/>
              <a:t> </a:t>
            </a:r>
            <a:r>
              <a:rPr lang="en-GB" noProof="0" dirty="0" err="1"/>
              <a:t>veritatis</a:t>
            </a:r>
            <a:r>
              <a:rPr lang="en-GB" noProof="0" dirty="0"/>
              <a:t> et quasi </a:t>
            </a:r>
            <a:r>
              <a:rPr lang="en-GB" noProof="0" dirty="0" err="1"/>
              <a:t>architecto</a:t>
            </a:r>
            <a:r>
              <a:rPr lang="en-GB" noProof="0" dirty="0"/>
              <a:t> </a:t>
            </a:r>
            <a:r>
              <a:rPr lang="en-GB" noProof="0" dirty="0" err="1"/>
              <a:t>beatae</a:t>
            </a:r>
            <a:r>
              <a:rPr lang="en-GB" noProof="0" dirty="0"/>
              <a:t> vitae dicta sunt, </a:t>
            </a:r>
            <a:r>
              <a:rPr lang="en-GB" noProof="0" dirty="0" err="1"/>
              <a:t>explicabo</a:t>
            </a:r>
            <a:r>
              <a:rPr lang="en-GB" noProof="0" dirty="0"/>
              <a:t>.</a:t>
            </a:r>
          </a:p>
          <a:p>
            <a:endParaRPr lang="en-GB" noProof="0" dirty="0"/>
          </a:p>
        </p:txBody>
      </p:sp>
      <p:pic>
        <p:nvPicPr>
          <p:cNvPr id="6" name="Picture 5" descr="EASIT logo">
            <a:extLst>
              <a:ext uri="{FF2B5EF4-FFF2-40B4-BE49-F238E27FC236}">
                <a16:creationId xmlns:a16="http://schemas.microsoft.com/office/drawing/2014/main" id="{DC17F20F-F870-A649-BC60-9A64541E3C0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3984" y="176677"/>
            <a:ext cx="3009938" cy="1258940"/>
          </a:xfrm>
          <a:prstGeom prst="rect">
            <a:avLst/>
          </a:prstGeom>
        </p:spPr>
      </p:pic>
      <p:pic>
        <p:nvPicPr>
          <p:cNvPr id="7" name="Picture 4" descr="Co-funded by the Erasmus+ Programme of the European Union logo">
            <a:extLst>
              <a:ext uri="{FF2B5EF4-FFF2-40B4-BE49-F238E27FC236}">
                <a16:creationId xmlns:a16="http://schemas.microsoft.com/office/drawing/2014/main" id="{44885144-9004-9C49-BA04-F2C72EA5D9A1}"/>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3448254" y="293279"/>
            <a:ext cx="4646211" cy="10626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reative Commons License Logo: Attribution-ShareAlike International CC BY-SA">
            <a:extLst>
              <a:ext uri="{FF2B5EF4-FFF2-40B4-BE49-F238E27FC236}">
                <a16:creationId xmlns:a16="http://schemas.microsoft.com/office/drawing/2014/main" id="{3E0B9907-4F7A-1442-8064-1537C0606849}"/>
              </a:ext>
            </a:extLst>
          </p:cNvPr>
          <p:cNvPicPr/>
          <p:nvPr userDrawn="1"/>
        </p:nvPicPr>
        <p:blipFill>
          <a:blip r:embed="rId4" cstate="email">
            <a:extLst>
              <a:ext uri="{28A0092B-C50C-407E-A947-70E740481C1C}">
                <a14:useLocalDpi xmlns:a14="http://schemas.microsoft.com/office/drawing/2010/main"/>
              </a:ext>
            </a:extLst>
          </a:blip>
          <a:stretch>
            <a:fillRect/>
          </a:stretch>
        </p:blipFill>
        <p:spPr>
          <a:xfrm>
            <a:off x="317913" y="8999443"/>
            <a:ext cx="2819811" cy="952235"/>
          </a:xfrm>
          <a:prstGeom prst="rect">
            <a:avLst/>
          </a:prstGeom>
        </p:spPr>
      </p:pic>
    </p:spTree>
    <p:extLst>
      <p:ext uri="{BB962C8B-B14F-4D97-AF65-F5344CB8AC3E}">
        <p14:creationId xmlns:p14="http://schemas.microsoft.com/office/powerpoint/2010/main" val="1835967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2966679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7912" y="1712788"/>
            <a:ext cx="17084400" cy="1062638"/>
          </a:xfrm>
          <a:prstGeom prst="rect">
            <a:avLst/>
          </a:prstGeom>
        </p:spPr>
        <p:txBody>
          <a:bodyPr vert="horz" lIns="137141" tIns="68570" rIns="137141" bIns="68570" rtlCol="0" anchor="ctr">
            <a:normAutofit/>
          </a:bodyPr>
          <a:lstStyle/>
          <a:p>
            <a:r>
              <a:rPr lang="en-GB" noProof="0" dirty="0"/>
              <a:t>Click to edit Master title style</a:t>
            </a:r>
          </a:p>
        </p:txBody>
      </p:sp>
      <p:sp>
        <p:nvSpPr>
          <p:cNvPr id="3" name="Text Placeholder 2"/>
          <p:cNvSpPr>
            <a:spLocks noGrp="1"/>
          </p:cNvSpPr>
          <p:nvPr>
            <p:ph type="body" idx="1"/>
          </p:nvPr>
        </p:nvSpPr>
        <p:spPr>
          <a:xfrm>
            <a:off x="317912" y="3012763"/>
            <a:ext cx="17084400" cy="5749346"/>
          </a:xfrm>
          <a:prstGeom prst="rect">
            <a:avLst/>
          </a:prstGeom>
        </p:spPr>
        <p:txBody>
          <a:bodyPr vert="horz" lIns="137141" tIns="68570" rIns="137141" bIns="68570" rtlCol="0">
            <a:noAutofit/>
          </a:bodyPr>
          <a:lstStyle/>
          <a:p>
            <a:r>
              <a:rPr lang="en-GB" noProof="0" dirty="0" err="1"/>
              <a:t>Sed</a:t>
            </a:r>
            <a:r>
              <a:rPr lang="en-GB" noProof="0" dirty="0"/>
              <a:t> </a:t>
            </a:r>
            <a:r>
              <a:rPr lang="en-GB" noProof="0" dirty="0" err="1"/>
              <a:t>ut</a:t>
            </a:r>
            <a:r>
              <a:rPr lang="en-GB" noProof="0" dirty="0"/>
              <a:t> </a:t>
            </a:r>
            <a:r>
              <a:rPr lang="en-GB" noProof="0" dirty="0" err="1"/>
              <a:t>perspiciatis</a:t>
            </a:r>
            <a:r>
              <a:rPr lang="en-GB" noProof="0" dirty="0"/>
              <a:t> </a:t>
            </a:r>
            <a:r>
              <a:rPr lang="en-GB" noProof="0" dirty="0" err="1"/>
              <a:t>unde</a:t>
            </a:r>
            <a:r>
              <a:rPr lang="en-GB" noProof="0" dirty="0"/>
              <a:t> </a:t>
            </a:r>
            <a:r>
              <a:rPr lang="en-GB" noProof="0" dirty="0" err="1"/>
              <a:t>omnis</a:t>
            </a:r>
            <a:r>
              <a:rPr lang="en-GB" noProof="0" dirty="0"/>
              <a:t> </a:t>
            </a:r>
            <a:r>
              <a:rPr lang="en-GB" noProof="0" dirty="0" err="1"/>
              <a:t>iste</a:t>
            </a:r>
            <a:r>
              <a:rPr lang="en-GB" noProof="0" dirty="0"/>
              <a:t> </a:t>
            </a:r>
            <a:r>
              <a:rPr lang="en-GB" noProof="0" dirty="0" err="1"/>
              <a:t>natus</a:t>
            </a:r>
            <a:r>
              <a:rPr lang="en-GB" noProof="0" dirty="0"/>
              <a:t> error sit </a:t>
            </a:r>
            <a:r>
              <a:rPr lang="en-GB" noProof="0" dirty="0" err="1"/>
              <a:t>voluptatem</a:t>
            </a:r>
            <a:r>
              <a:rPr lang="en-GB" noProof="0" dirty="0"/>
              <a:t> </a:t>
            </a:r>
            <a:r>
              <a:rPr lang="en-GB" noProof="0" dirty="0" err="1"/>
              <a:t>accusantium</a:t>
            </a:r>
            <a:r>
              <a:rPr lang="en-GB" noProof="0" dirty="0"/>
              <a:t> </a:t>
            </a:r>
            <a:r>
              <a:rPr lang="en-GB" noProof="0" dirty="0" err="1"/>
              <a:t>doloremque</a:t>
            </a:r>
            <a:r>
              <a:rPr lang="en-GB" noProof="0" dirty="0"/>
              <a:t> </a:t>
            </a:r>
            <a:r>
              <a:rPr lang="en-GB" noProof="0" dirty="0" err="1"/>
              <a:t>laudantium</a:t>
            </a:r>
            <a:r>
              <a:rPr lang="en-GB" noProof="0" dirty="0"/>
              <a:t>, </a:t>
            </a:r>
            <a:r>
              <a:rPr lang="en-GB" noProof="0" dirty="0" err="1"/>
              <a:t>totam</a:t>
            </a:r>
            <a:r>
              <a:rPr lang="en-GB" noProof="0" dirty="0"/>
              <a:t> rem </a:t>
            </a:r>
            <a:r>
              <a:rPr lang="en-GB" noProof="0" dirty="0" err="1"/>
              <a:t>aperiam</a:t>
            </a:r>
            <a:r>
              <a:rPr lang="en-GB" noProof="0" dirty="0"/>
              <a:t> </a:t>
            </a:r>
            <a:r>
              <a:rPr lang="en-GB" noProof="0" dirty="0" err="1"/>
              <a:t>eaque</a:t>
            </a:r>
            <a:r>
              <a:rPr lang="en-GB" noProof="0" dirty="0"/>
              <a:t> </a:t>
            </a:r>
            <a:r>
              <a:rPr lang="en-GB" noProof="0" dirty="0" err="1"/>
              <a:t>ipsa</a:t>
            </a:r>
            <a:r>
              <a:rPr lang="en-GB" noProof="0" dirty="0"/>
              <a:t>, </a:t>
            </a:r>
            <a:r>
              <a:rPr lang="en-GB" noProof="0" dirty="0" err="1"/>
              <a:t>quae</a:t>
            </a:r>
            <a:r>
              <a:rPr lang="en-GB" noProof="0" dirty="0"/>
              <a:t> ab </a:t>
            </a:r>
            <a:r>
              <a:rPr lang="en-GB" noProof="0" dirty="0" err="1"/>
              <a:t>illo</a:t>
            </a:r>
            <a:r>
              <a:rPr lang="en-GB" noProof="0" dirty="0"/>
              <a:t> </a:t>
            </a:r>
            <a:r>
              <a:rPr lang="en-GB" noProof="0" dirty="0" err="1"/>
              <a:t>inventore</a:t>
            </a:r>
            <a:r>
              <a:rPr lang="en-GB" noProof="0" dirty="0"/>
              <a:t> </a:t>
            </a:r>
            <a:r>
              <a:rPr lang="en-GB" noProof="0" dirty="0" err="1"/>
              <a:t>veritatis</a:t>
            </a:r>
            <a:r>
              <a:rPr lang="en-GB" noProof="0" dirty="0"/>
              <a:t> et quasi </a:t>
            </a:r>
            <a:r>
              <a:rPr lang="en-GB" noProof="0" dirty="0" err="1"/>
              <a:t>architecto</a:t>
            </a:r>
            <a:r>
              <a:rPr lang="en-GB" noProof="0" dirty="0"/>
              <a:t> </a:t>
            </a:r>
            <a:r>
              <a:rPr lang="en-GB" noProof="0" dirty="0" err="1"/>
              <a:t>beatae</a:t>
            </a:r>
            <a:r>
              <a:rPr lang="en-GB" noProof="0" dirty="0"/>
              <a:t> vitae dicta sunt, </a:t>
            </a:r>
            <a:r>
              <a:rPr lang="en-GB" noProof="0" dirty="0" err="1"/>
              <a:t>explicabo</a:t>
            </a:r>
            <a:r>
              <a:rPr lang="en-GB" noProof="0" dirty="0"/>
              <a:t>.</a:t>
            </a:r>
          </a:p>
          <a:p>
            <a:endParaRPr lang="en-GB" noProof="0" dirty="0"/>
          </a:p>
        </p:txBody>
      </p:sp>
      <p:sp>
        <p:nvSpPr>
          <p:cNvPr id="4" name="Rectangle 3">
            <a:extLst>
              <a:ext uri="{FF2B5EF4-FFF2-40B4-BE49-F238E27FC236}">
                <a16:creationId xmlns:a16="http://schemas.microsoft.com/office/drawing/2014/main" id="{ED46846B-7BA0-9142-AD9E-36BBA8E25624}"/>
              </a:ext>
              <a:ext uri="{C183D7F6-B498-43B3-948B-1728B52AA6E4}">
                <adec:decorative xmlns:adec="http://schemas.microsoft.com/office/drawing/2017/decorative" val="1"/>
              </a:ext>
            </a:extLst>
          </p:cNvPr>
          <p:cNvSpPr/>
          <p:nvPr userDrawn="1"/>
        </p:nvSpPr>
        <p:spPr>
          <a:xfrm rot="16200000">
            <a:off x="8363074" y="384527"/>
            <a:ext cx="1565031" cy="18291175"/>
          </a:xfrm>
          <a:prstGeom prst="rect">
            <a:avLst/>
          </a:prstGeom>
          <a:solidFill>
            <a:schemeClr val="accent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1" tIns="68570" rIns="137141" bIns="68570" rtlCol="0" anchor="ctr"/>
          <a:lstStyle/>
          <a:p>
            <a:pPr algn="ctr"/>
            <a:endParaRPr lang="en-US"/>
          </a:p>
        </p:txBody>
      </p:sp>
      <p:sp>
        <p:nvSpPr>
          <p:cNvPr id="5" name="Rectangle 4">
            <a:extLst>
              <a:ext uri="{FF2B5EF4-FFF2-40B4-BE49-F238E27FC236}">
                <a16:creationId xmlns:a16="http://schemas.microsoft.com/office/drawing/2014/main" id="{952AFDC2-9449-3740-9CA7-2DA5957C80C7}"/>
              </a:ext>
              <a:ext uri="{C183D7F6-B498-43B3-948B-1728B52AA6E4}">
                <adec:decorative xmlns:adec="http://schemas.microsoft.com/office/drawing/2017/decorative" val="1"/>
              </a:ext>
            </a:extLst>
          </p:cNvPr>
          <p:cNvSpPr/>
          <p:nvPr userDrawn="1"/>
        </p:nvSpPr>
        <p:spPr>
          <a:xfrm rot="16200000">
            <a:off x="8363074" y="58407"/>
            <a:ext cx="1565031" cy="18291175"/>
          </a:xfrm>
          <a:prstGeom prst="rect">
            <a:avLst/>
          </a:prstGeom>
          <a:solidFill>
            <a:schemeClr val="accent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1" tIns="68570" rIns="137141" bIns="68570" rtlCol="0" anchor="ctr"/>
          <a:lstStyle/>
          <a:p>
            <a:pPr algn="ctr"/>
            <a:endParaRPr lang="en-US"/>
          </a:p>
        </p:txBody>
      </p:sp>
      <p:sp>
        <p:nvSpPr>
          <p:cNvPr id="6" name="Rectangle 5">
            <a:extLst>
              <a:ext uri="{FF2B5EF4-FFF2-40B4-BE49-F238E27FC236}">
                <a16:creationId xmlns:a16="http://schemas.microsoft.com/office/drawing/2014/main" id="{64287312-2810-F74B-B62A-3939016A60DD}"/>
              </a:ext>
              <a:ext uri="{C183D7F6-B498-43B3-948B-1728B52AA6E4}">
                <adec:decorative xmlns:adec="http://schemas.microsoft.com/office/drawing/2017/decorative" val="1"/>
              </a:ext>
            </a:extLst>
          </p:cNvPr>
          <p:cNvSpPr/>
          <p:nvPr userDrawn="1"/>
        </p:nvSpPr>
        <p:spPr>
          <a:xfrm rot="16200000">
            <a:off x="8363074" y="-8363071"/>
            <a:ext cx="1565031" cy="18291175"/>
          </a:xfrm>
          <a:prstGeom prst="rect">
            <a:avLst/>
          </a:prstGeom>
          <a:solidFill>
            <a:schemeClr val="accent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1" tIns="68570" rIns="137141" bIns="68570" rtlCol="0" anchor="ctr"/>
          <a:lstStyle/>
          <a:p>
            <a:pPr algn="ctr"/>
            <a:endParaRPr lang="en-US"/>
          </a:p>
        </p:txBody>
      </p:sp>
      <p:sp>
        <p:nvSpPr>
          <p:cNvPr id="7" name="Rectangle 6">
            <a:extLst>
              <a:ext uri="{FF2B5EF4-FFF2-40B4-BE49-F238E27FC236}">
                <a16:creationId xmlns:a16="http://schemas.microsoft.com/office/drawing/2014/main" id="{00D85156-8DF5-6746-8362-0BD5A44E3AEF}"/>
              </a:ext>
              <a:ext uri="{C183D7F6-B498-43B3-948B-1728B52AA6E4}">
                <adec:decorative xmlns:adec="http://schemas.microsoft.com/office/drawing/2017/decorative" val="1"/>
              </a:ext>
            </a:extLst>
          </p:cNvPr>
          <p:cNvSpPr/>
          <p:nvPr userDrawn="1"/>
        </p:nvSpPr>
        <p:spPr>
          <a:xfrm rot="16200000">
            <a:off x="8363074" y="-8022774"/>
            <a:ext cx="1565031" cy="18291175"/>
          </a:xfrm>
          <a:prstGeom prst="rect">
            <a:avLst/>
          </a:prstGeom>
          <a:solidFill>
            <a:schemeClr val="accent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1" tIns="68570" rIns="137141" bIns="68570" rtlCol="0" anchor="ctr"/>
          <a:lstStyle/>
          <a:p>
            <a:pPr algn="ctr"/>
            <a:endParaRPr lang="en-US"/>
          </a:p>
        </p:txBody>
      </p:sp>
      <p:pic>
        <p:nvPicPr>
          <p:cNvPr id="8" name="Picture 20" descr="EASIT logo">
            <a:extLst>
              <a:ext uri="{FF2B5EF4-FFF2-40B4-BE49-F238E27FC236}">
                <a16:creationId xmlns:a16="http://schemas.microsoft.com/office/drawing/2014/main" id="{BF7FED80-26B6-8A40-80C7-E19EDCDCD0C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59917" y="526113"/>
            <a:ext cx="1927782" cy="806304"/>
          </a:xfrm>
          <a:prstGeom prst="rect">
            <a:avLst/>
          </a:prstGeom>
        </p:spPr>
      </p:pic>
    </p:spTree>
    <p:extLst>
      <p:ext uri="{BB962C8B-B14F-4D97-AF65-F5344CB8AC3E}">
        <p14:creationId xmlns:p14="http://schemas.microsoft.com/office/powerpoint/2010/main" val="1441066693"/>
      </p:ext>
    </p:extLst>
  </p:cSld>
  <p:clrMap bg1="lt1" tx1="dk1" bg2="lt2" tx2="dk2" accent1="accent1" accent2="accent2" accent3="accent3" accent4="accent4" accent5="accent5" accent6="accent6" hlink="hlink" folHlink="folHlink"/>
  <p:sldLayoutIdLst>
    <p:sldLayoutId id="2147483661" r:id="rId1"/>
    <p:sldLayoutId id="2147483650" r:id="rId2"/>
    <p:sldLayoutId id="2147483662" r:id="rId3"/>
  </p:sldLayoutIdLst>
  <p:hf sldNum="0" hdr="0" ftr="0" dt="0"/>
  <p:txStyles>
    <p:titleStyle>
      <a:lvl1pPr algn="l" defTabSz="1371408" rtl="0" eaLnBrk="1" latinLnBrk="0" hangingPunct="1">
        <a:lnSpc>
          <a:spcPct val="90000"/>
        </a:lnSpc>
        <a:spcBef>
          <a:spcPct val="0"/>
        </a:spcBef>
        <a:buNone/>
        <a:defRPr sz="6000" b="1" kern="1200">
          <a:solidFill>
            <a:schemeClr val="tx1"/>
          </a:solidFill>
          <a:latin typeface="Verdana"/>
          <a:ea typeface="Arial" charset="0"/>
          <a:cs typeface="Verdana"/>
        </a:defRPr>
      </a:lvl1pPr>
    </p:titleStyle>
    <p:bodyStyle>
      <a:lvl1pPr marL="0" indent="0" algn="l" defTabSz="1371408" rtl="0" eaLnBrk="1" latinLnBrk="0" hangingPunct="1">
        <a:lnSpc>
          <a:spcPct val="150000"/>
        </a:lnSpc>
        <a:spcBef>
          <a:spcPts val="1500"/>
        </a:spcBef>
        <a:buFont typeface="Arial"/>
        <a:buNone/>
        <a:defRPr sz="4500" kern="1200">
          <a:solidFill>
            <a:schemeClr val="tx1"/>
          </a:solidFill>
          <a:latin typeface="Verdana"/>
          <a:ea typeface="+mn-ea"/>
          <a:cs typeface="Verdana"/>
        </a:defRPr>
      </a:lvl1pPr>
      <a:lvl2pPr marL="1028555" indent="-342852" algn="l" defTabSz="1371408" rtl="0" eaLnBrk="1" latinLnBrk="0" hangingPunct="1">
        <a:lnSpc>
          <a:spcPct val="90000"/>
        </a:lnSpc>
        <a:spcBef>
          <a:spcPts val="750"/>
        </a:spcBef>
        <a:buFont typeface="Arial"/>
        <a:buChar char="•"/>
        <a:defRPr sz="3600" kern="1200">
          <a:solidFill>
            <a:schemeClr val="tx1"/>
          </a:solidFill>
          <a:latin typeface="+mn-lt"/>
          <a:ea typeface="+mn-ea"/>
          <a:cs typeface="+mn-cs"/>
        </a:defRPr>
      </a:lvl2pPr>
      <a:lvl3pPr marL="1714259" indent="-342852" algn="l" defTabSz="1371408" rtl="0" eaLnBrk="1" latinLnBrk="0" hangingPunct="1">
        <a:lnSpc>
          <a:spcPct val="90000"/>
        </a:lnSpc>
        <a:spcBef>
          <a:spcPts val="750"/>
        </a:spcBef>
        <a:buFont typeface="Arial"/>
        <a:buChar char="•"/>
        <a:defRPr sz="3000" kern="1200">
          <a:solidFill>
            <a:schemeClr val="tx1"/>
          </a:solidFill>
          <a:latin typeface="+mn-lt"/>
          <a:ea typeface="+mn-ea"/>
          <a:cs typeface="+mn-cs"/>
        </a:defRPr>
      </a:lvl3pPr>
      <a:lvl4pPr marL="2399963" indent="-342852" algn="l" defTabSz="1371408" rtl="0" eaLnBrk="1" latinLnBrk="0" hangingPunct="1">
        <a:lnSpc>
          <a:spcPct val="90000"/>
        </a:lnSpc>
        <a:spcBef>
          <a:spcPts val="750"/>
        </a:spcBef>
        <a:buFont typeface="Arial"/>
        <a:buChar char="•"/>
        <a:defRPr sz="2700" kern="1200">
          <a:solidFill>
            <a:schemeClr val="tx1"/>
          </a:solidFill>
          <a:latin typeface="+mn-lt"/>
          <a:ea typeface="+mn-ea"/>
          <a:cs typeface="+mn-cs"/>
        </a:defRPr>
      </a:lvl4pPr>
      <a:lvl5pPr marL="3085666" indent="-342852" algn="l" defTabSz="1371408" rtl="0" eaLnBrk="1" latinLnBrk="0" hangingPunct="1">
        <a:lnSpc>
          <a:spcPct val="90000"/>
        </a:lnSpc>
        <a:spcBef>
          <a:spcPts val="750"/>
        </a:spcBef>
        <a:buFont typeface="Arial"/>
        <a:buChar char="•"/>
        <a:defRPr sz="2700" kern="1200">
          <a:solidFill>
            <a:schemeClr val="tx1"/>
          </a:solidFill>
          <a:latin typeface="+mn-lt"/>
          <a:ea typeface="+mn-ea"/>
          <a:cs typeface="+mn-cs"/>
        </a:defRPr>
      </a:lvl5pPr>
      <a:lvl6pPr marL="3771370" indent="-342852" algn="l" defTabSz="1371408" rtl="0" eaLnBrk="1" latinLnBrk="0" hangingPunct="1">
        <a:lnSpc>
          <a:spcPct val="90000"/>
        </a:lnSpc>
        <a:spcBef>
          <a:spcPts val="750"/>
        </a:spcBef>
        <a:buFont typeface="Arial"/>
        <a:buChar char="•"/>
        <a:defRPr sz="2700" kern="1200">
          <a:solidFill>
            <a:schemeClr val="tx1"/>
          </a:solidFill>
          <a:latin typeface="+mn-lt"/>
          <a:ea typeface="+mn-ea"/>
          <a:cs typeface="+mn-cs"/>
        </a:defRPr>
      </a:lvl6pPr>
      <a:lvl7pPr marL="4457073" indent="-342852" algn="l" defTabSz="1371408" rtl="0" eaLnBrk="1" latinLnBrk="0" hangingPunct="1">
        <a:lnSpc>
          <a:spcPct val="90000"/>
        </a:lnSpc>
        <a:spcBef>
          <a:spcPts val="750"/>
        </a:spcBef>
        <a:buFont typeface="Arial"/>
        <a:buChar char="•"/>
        <a:defRPr sz="2700" kern="1200">
          <a:solidFill>
            <a:schemeClr val="tx1"/>
          </a:solidFill>
          <a:latin typeface="+mn-lt"/>
          <a:ea typeface="+mn-ea"/>
          <a:cs typeface="+mn-cs"/>
        </a:defRPr>
      </a:lvl7pPr>
      <a:lvl8pPr marL="5142777" indent="-342852" algn="l" defTabSz="1371408" rtl="0" eaLnBrk="1" latinLnBrk="0" hangingPunct="1">
        <a:lnSpc>
          <a:spcPct val="90000"/>
        </a:lnSpc>
        <a:spcBef>
          <a:spcPts val="750"/>
        </a:spcBef>
        <a:buFont typeface="Arial"/>
        <a:buChar char="•"/>
        <a:defRPr sz="2700" kern="1200">
          <a:solidFill>
            <a:schemeClr val="tx1"/>
          </a:solidFill>
          <a:latin typeface="+mn-lt"/>
          <a:ea typeface="+mn-ea"/>
          <a:cs typeface="+mn-cs"/>
        </a:defRPr>
      </a:lvl8pPr>
      <a:lvl9pPr marL="5828480" indent="-342852" algn="l" defTabSz="1371408" rtl="0" eaLnBrk="1" latinLnBrk="0" hangingPunct="1">
        <a:lnSpc>
          <a:spcPct val="90000"/>
        </a:lnSpc>
        <a:spcBef>
          <a:spcPts val="750"/>
        </a:spcBef>
        <a:buFont typeface="Arial"/>
        <a:buChar char="•"/>
        <a:defRPr sz="2700" kern="1200">
          <a:solidFill>
            <a:schemeClr val="tx1"/>
          </a:solidFill>
          <a:latin typeface="+mn-lt"/>
          <a:ea typeface="+mn-ea"/>
          <a:cs typeface="+mn-cs"/>
        </a:defRPr>
      </a:lvl9pPr>
    </p:bodyStyle>
    <p:otherStyle>
      <a:defPPr>
        <a:defRPr lang="en-US"/>
      </a:defPPr>
      <a:lvl1pPr marL="0" algn="l" defTabSz="1371408" rtl="0" eaLnBrk="1" latinLnBrk="0" hangingPunct="1">
        <a:defRPr sz="2700" kern="1200">
          <a:solidFill>
            <a:schemeClr val="tx1"/>
          </a:solidFill>
          <a:latin typeface="+mn-lt"/>
          <a:ea typeface="+mn-ea"/>
          <a:cs typeface="+mn-cs"/>
        </a:defRPr>
      </a:lvl1pPr>
      <a:lvl2pPr marL="685703" algn="l" defTabSz="1371408" rtl="0" eaLnBrk="1" latinLnBrk="0" hangingPunct="1">
        <a:defRPr sz="2700" kern="1200">
          <a:solidFill>
            <a:schemeClr val="tx1"/>
          </a:solidFill>
          <a:latin typeface="+mn-lt"/>
          <a:ea typeface="+mn-ea"/>
          <a:cs typeface="+mn-cs"/>
        </a:defRPr>
      </a:lvl2pPr>
      <a:lvl3pPr marL="1371408" algn="l" defTabSz="1371408" rtl="0" eaLnBrk="1" latinLnBrk="0" hangingPunct="1">
        <a:defRPr sz="2700" kern="1200">
          <a:solidFill>
            <a:schemeClr val="tx1"/>
          </a:solidFill>
          <a:latin typeface="+mn-lt"/>
          <a:ea typeface="+mn-ea"/>
          <a:cs typeface="+mn-cs"/>
        </a:defRPr>
      </a:lvl3pPr>
      <a:lvl4pPr marL="2057111" algn="l" defTabSz="1371408" rtl="0" eaLnBrk="1" latinLnBrk="0" hangingPunct="1">
        <a:defRPr sz="2700" kern="1200">
          <a:solidFill>
            <a:schemeClr val="tx1"/>
          </a:solidFill>
          <a:latin typeface="+mn-lt"/>
          <a:ea typeface="+mn-ea"/>
          <a:cs typeface="+mn-cs"/>
        </a:defRPr>
      </a:lvl4pPr>
      <a:lvl5pPr marL="2742814" algn="l" defTabSz="1371408" rtl="0" eaLnBrk="1" latinLnBrk="0" hangingPunct="1">
        <a:defRPr sz="2700" kern="1200">
          <a:solidFill>
            <a:schemeClr val="tx1"/>
          </a:solidFill>
          <a:latin typeface="+mn-lt"/>
          <a:ea typeface="+mn-ea"/>
          <a:cs typeface="+mn-cs"/>
        </a:defRPr>
      </a:lvl5pPr>
      <a:lvl6pPr marL="3428517" algn="l" defTabSz="1371408" rtl="0" eaLnBrk="1" latinLnBrk="0" hangingPunct="1">
        <a:defRPr sz="2700" kern="1200">
          <a:solidFill>
            <a:schemeClr val="tx1"/>
          </a:solidFill>
          <a:latin typeface="+mn-lt"/>
          <a:ea typeface="+mn-ea"/>
          <a:cs typeface="+mn-cs"/>
        </a:defRPr>
      </a:lvl6pPr>
      <a:lvl7pPr marL="4114222" algn="l" defTabSz="1371408" rtl="0" eaLnBrk="1" latinLnBrk="0" hangingPunct="1">
        <a:defRPr sz="2700" kern="1200">
          <a:solidFill>
            <a:schemeClr val="tx1"/>
          </a:solidFill>
          <a:latin typeface="+mn-lt"/>
          <a:ea typeface="+mn-ea"/>
          <a:cs typeface="+mn-cs"/>
        </a:defRPr>
      </a:lvl7pPr>
      <a:lvl8pPr marL="4799925" algn="l" defTabSz="1371408" rtl="0" eaLnBrk="1" latinLnBrk="0" hangingPunct="1">
        <a:defRPr sz="2700" kern="1200">
          <a:solidFill>
            <a:schemeClr val="tx1"/>
          </a:solidFill>
          <a:latin typeface="+mn-lt"/>
          <a:ea typeface="+mn-ea"/>
          <a:cs typeface="+mn-cs"/>
        </a:defRPr>
      </a:lvl8pPr>
      <a:lvl9pPr marL="5485628" algn="l" defTabSz="1371408"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hyperlink" Target="mailto:Rocio.bernabe@sdi-muenchen.de"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3.png"/><Relationship Id="rId7" Type="http://schemas.openxmlformats.org/officeDocument/2006/relationships/image" Target="../media/image19.JPG"/><Relationship Id="rId12"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8.jpg"/><Relationship Id="rId11" Type="http://schemas.openxmlformats.org/officeDocument/2006/relationships/image" Target="../media/image23.png"/><Relationship Id="rId5" Type="http://schemas.openxmlformats.org/officeDocument/2006/relationships/image" Target="../media/image17.emf"/><Relationship Id="rId10" Type="http://schemas.openxmlformats.org/officeDocument/2006/relationships/image" Target="../media/image22.jpg"/><Relationship Id="rId4" Type="http://schemas.openxmlformats.org/officeDocument/2006/relationships/image" Target="../media/image16.png"/><Relationship Id="rId9" Type="http://schemas.openxmlformats.org/officeDocument/2006/relationships/image" Target="../media/image21.sv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hyperlink" Target="http://pagines.uab.cat/easit"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hyperlink" Target="http://pagines.uab.cat/easit/" TargetMode="Externa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391B5-7A0E-1548-9C67-0CF616598B12}"/>
              </a:ext>
            </a:extLst>
          </p:cNvPr>
          <p:cNvSpPr>
            <a:spLocks noGrp="1"/>
          </p:cNvSpPr>
          <p:nvPr>
            <p:ph type="title"/>
          </p:nvPr>
        </p:nvSpPr>
        <p:spPr>
          <a:xfrm>
            <a:off x="600756" y="5177852"/>
            <a:ext cx="17084400" cy="1062638"/>
          </a:xfrm>
        </p:spPr>
        <p:txBody>
          <a:bodyPr>
            <a:noAutofit/>
          </a:bodyPr>
          <a:lstStyle/>
          <a:p>
            <a:pPr algn="ctr"/>
            <a:r>
              <a:rPr lang="en-GB" dirty="0"/>
              <a:t>Subtitling parameters: visual aspects</a:t>
            </a:r>
          </a:p>
        </p:txBody>
      </p:sp>
      <p:sp>
        <p:nvSpPr>
          <p:cNvPr id="22" name="Rectangle 21">
            <a:extLst>
              <a:ext uri="{FF2B5EF4-FFF2-40B4-BE49-F238E27FC236}">
                <a16:creationId xmlns:a16="http://schemas.microsoft.com/office/drawing/2014/main" id="{FC0541CC-A6E2-5E43-B71D-EDB3A9B61793}"/>
              </a:ext>
            </a:extLst>
          </p:cNvPr>
          <p:cNvSpPr/>
          <p:nvPr/>
        </p:nvSpPr>
        <p:spPr>
          <a:xfrm>
            <a:off x="3765061" y="6926399"/>
            <a:ext cx="10755790" cy="1688455"/>
          </a:xfrm>
          <a:prstGeom prst="rect">
            <a:avLst/>
          </a:prstGeom>
        </p:spPr>
        <p:txBody>
          <a:bodyPr wrap="none" lIns="137141" tIns="68570" rIns="137141" bIns="68570">
            <a:spAutoFit/>
          </a:bodyPr>
          <a:lstStyle/>
          <a:p>
            <a:pPr algn="ctr">
              <a:lnSpc>
                <a:spcPct val="150000"/>
              </a:lnSpc>
            </a:pPr>
            <a:r>
              <a:rPr lang="es-ES" sz="3600" b="1" dirty="0">
                <a:latin typeface="Verdana" panose="020B0604030504040204" pitchFamily="34" charset="0"/>
                <a:ea typeface="Verdana" panose="020B0604030504040204" pitchFamily="34" charset="0"/>
                <a:cs typeface="Verdana" panose="020B0604030504040204" pitchFamily="34" charset="0"/>
              </a:rPr>
              <a:t>Rocío Bernabé</a:t>
            </a:r>
            <a:endParaRPr lang="sl-SI" sz="3600" b="1"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de-DE" sz="3600" b="1" dirty="0">
                <a:latin typeface="Verdana" panose="020B0604030504040204" pitchFamily="34" charset="0"/>
                <a:ea typeface="Verdana" panose="020B0604030504040204" pitchFamily="34" charset="0"/>
                <a:cs typeface="Verdana" panose="020B0604030504040204" pitchFamily="34" charset="0"/>
              </a:rPr>
              <a:t>Internationale Hochschule SDI München</a:t>
            </a:r>
          </a:p>
        </p:txBody>
      </p:sp>
      <p:sp>
        <p:nvSpPr>
          <p:cNvPr id="16" name="TextBox 15">
            <a:extLst>
              <a:ext uri="{FF2B5EF4-FFF2-40B4-BE49-F238E27FC236}">
                <a16:creationId xmlns:a16="http://schemas.microsoft.com/office/drawing/2014/main" id="{AAC2A4C7-C614-7241-918C-B81ACCA7CF55}"/>
              </a:ext>
            </a:extLst>
          </p:cNvPr>
          <p:cNvSpPr txBox="1"/>
          <p:nvPr/>
        </p:nvSpPr>
        <p:spPr>
          <a:xfrm>
            <a:off x="3967043" y="3935624"/>
            <a:ext cx="10351834" cy="877143"/>
          </a:xfrm>
          <a:prstGeom prst="rect">
            <a:avLst/>
          </a:prstGeom>
          <a:noFill/>
        </p:spPr>
        <p:txBody>
          <a:bodyPr wrap="none" lIns="137141" tIns="68570" rIns="137141" bIns="68570" rtlCol="0">
            <a:spAutoFit/>
          </a:bodyPr>
          <a:lstStyle/>
          <a:p>
            <a:pPr algn="ctr">
              <a:lnSpc>
                <a:spcPct val="100000"/>
              </a:lnSpc>
            </a:pPr>
            <a:r>
              <a:rPr lang="en-US" sz="4800" b="1" dirty="0">
                <a:latin typeface="Verdana" panose="020B0604030504040204" pitchFamily="34" charset="0"/>
                <a:ea typeface="Verdana" panose="020B0604030504040204" pitchFamily="34" charset="0"/>
                <a:cs typeface="Verdana" panose="020B0604030504040204" pitchFamily="34" charset="0"/>
              </a:rPr>
              <a:t>Element 2. </a:t>
            </a:r>
            <a:r>
              <a:rPr lang="en-GB" sz="4800" b="1">
                <a:latin typeface="Verdana" panose="020B0604030504040204" pitchFamily="34" charset="0"/>
                <a:ea typeface="Verdana" panose="020B0604030504040204" pitchFamily="34" charset="0"/>
                <a:cs typeface="Verdana" panose="020B0604030504040204" pitchFamily="34" charset="0"/>
              </a:rPr>
              <a:t>Linguistic aspects</a:t>
            </a:r>
            <a:endParaRPr lang="en-US" sz="4800" b="1" dirty="0">
              <a:latin typeface="Verdana" panose="020B0604030504040204" pitchFamily="34" charset="0"/>
              <a:ea typeface="Verdana" panose="020B0604030504040204" pitchFamily="34" charset="0"/>
              <a:cs typeface="Verdana" panose="020B0604030504040204" pitchFamily="34" charset="0"/>
            </a:endParaRPr>
          </a:p>
        </p:txBody>
      </p:sp>
      <p:sp>
        <p:nvSpPr>
          <p:cNvPr id="24" name="TextBox 23">
            <a:extLst>
              <a:ext uri="{FF2B5EF4-FFF2-40B4-BE49-F238E27FC236}">
                <a16:creationId xmlns:a16="http://schemas.microsoft.com/office/drawing/2014/main" id="{9B881F88-A38F-E04E-A92D-8D793AECAFD3}"/>
              </a:ext>
            </a:extLst>
          </p:cNvPr>
          <p:cNvSpPr txBox="1"/>
          <p:nvPr/>
        </p:nvSpPr>
        <p:spPr>
          <a:xfrm>
            <a:off x="3054139" y="2199525"/>
            <a:ext cx="12177654" cy="1615807"/>
          </a:xfrm>
          <a:prstGeom prst="rect">
            <a:avLst/>
          </a:prstGeom>
          <a:noFill/>
        </p:spPr>
        <p:txBody>
          <a:bodyPr wrap="none" lIns="137141" tIns="68570" rIns="137141" bIns="68570" rtlCol="0">
            <a:spAutoFit/>
          </a:bodyPr>
          <a:lstStyle/>
          <a:p>
            <a:pPr algn="ctr">
              <a:lnSpc>
                <a:spcPct val="100000"/>
              </a:lnSpc>
            </a:pPr>
            <a:r>
              <a:rPr lang="en-GB" sz="4800" b="1" dirty="0">
                <a:latin typeface="Verdana" panose="020B0604030504040204" pitchFamily="34" charset="0"/>
                <a:ea typeface="Verdana" panose="020B0604030504040204" pitchFamily="34" charset="0"/>
                <a:cs typeface="Verdana" panose="020B0604030504040204" pitchFamily="34" charset="0"/>
              </a:rPr>
              <a:t>Unit 3A. Easy to understand (E2U)</a:t>
            </a:r>
            <a:br>
              <a:rPr lang="en-GB" sz="4800" b="1" dirty="0">
                <a:latin typeface="Verdana" panose="020B0604030504040204" pitchFamily="34" charset="0"/>
                <a:ea typeface="Verdana" panose="020B0604030504040204" pitchFamily="34" charset="0"/>
                <a:cs typeface="Verdana" panose="020B0604030504040204" pitchFamily="34" charset="0"/>
              </a:rPr>
            </a:br>
            <a:r>
              <a:rPr lang="en-GB" sz="4800" b="1" dirty="0">
                <a:latin typeface="Verdana" panose="020B0604030504040204" pitchFamily="34" charset="0"/>
                <a:ea typeface="Verdana" panose="020B0604030504040204" pitchFamily="34" charset="0"/>
                <a:cs typeface="Verdana" panose="020B0604030504040204" pitchFamily="34" charset="0"/>
              </a:rPr>
              <a:t>and subtitling</a:t>
            </a:r>
          </a:p>
        </p:txBody>
      </p:sp>
    </p:spTree>
    <p:extLst>
      <p:ext uri="{BB962C8B-B14F-4D97-AF65-F5344CB8AC3E}">
        <p14:creationId xmlns:p14="http://schemas.microsoft.com/office/powerpoint/2010/main" val="1090559620"/>
      </p:ext>
    </p:extLst>
  </p:cSld>
  <p:clrMapOvr>
    <a:masterClrMapping/>
  </p:clrMapOvr>
  <mc:AlternateContent xmlns:mc="http://schemas.openxmlformats.org/markup-compatibility/2006" xmlns:p14="http://schemas.microsoft.com/office/powerpoint/2010/main">
    <mc:Choice Requires="p14">
      <p:transition spd="slow" p14:dur="2000" advTm="27401"/>
    </mc:Choice>
    <mc:Fallback xmlns="">
      <p:transition spd="slow" advTm="2740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BC436-DEA6-2E46-9851-9EEFCEC40492}"/>
              </a:ext>
            </a:extLst>
          </p:cNvPr>
          <p:cNvSpPr>
            <a:spLocks noGrp="1"/>
          </p:cNvSpPr>
          <p:nvPr>
            <p:ph type="title"/>
          </p:nvPr>
        </p:nvSpPr>
        <p:spPr>
          <a:xfrm>
            <a:off x="317912" y="1913007"/>
            <a:ext cx="12170180" cy="1062638"/>
          </a:xfrm>
        </p:spPr>
        <p:txBody>
          <a:bodyPr>
            <a:normAutofit/>
          </a:bodyPr>
          <a:lstStyle/>
          <a:p>
            <a:pPr marL="0" marR="0" lvl="0" indent="0" algn="l" defTabSz="1371408" rtl="0" eaLnBrk="1" fontAlgn="auto" latinLnBrk="0" hangingPunct="1">
              <a:lnSpc>
                <a:spcPct val="90000"/>
              </a:lnSpc>
              <a:spcBef>
                <a:spcPct val="0"/>
              </a:spcBef>
              <a:spcAft>
                <a:spcPts val="0"/>
              </a:spcAft>
              <a:buClrTx/>
              <a:buSzTx/>
              <a:buFontTx/>
              <a:buNone/>
              <a:tabLst/>
              <a:defRPr/>
            </a:pPr>
            <a:r>
              <a:rPr lang="en-GB" dirty="0"/>
              <a:t>Lines</a:t>
            </a:r>
            <a:endParaRPr lang="en-GB" dirty="0">
              <a:effectLst/>
            </a:endParaRPr>
          </a:p>
        </p:txBody>
      </p:sp>
      <p:sp>
        <p:nvSpPr>
          <p:cNvPr id="6" name="Rectangle 5">
            <a:extLst>
              <a:ext uri="{FF2B5EF4-FFF2-40B4-BE49-F238E27FC236}">
                <a16:creationId xmlns:a16="http://schemas.microsoft.com/office/drawing/2014/main" id="{AA89CF32-AEAA-5D4E-8107-6D019FF3EEC7}"/>
              </a:ext>
            </a:extLst>
          </p:cNvPr>
          <p:cNvSpPr/>
          <p:nvPr/>
        </p:nvSpPr>
        <p:spPr>
          <a:xfrm>
            <a:off x="452993" y="3224323"/>
            <a:ext cx="17251790" cy="5192170"/>
          </a:xfrm>
          <a:prstGeom prst="rect">
            <a:avLst/>
          </a:prstGeom>
        </p:spPr>
        <p:txBody>
          <a:bodyPr wrap="square" lIns="137141" tIns="68570" rIns="137141" bIns="68570">
            <a:spAutoFit/>
          </a:bodyPr>
          <a:lstStyle/>
          <a:p>
            <a:pPr marL="685800" indent="-685800">
              <a:lnSpc>
                <a:spcPct val="150000"/>
              </a:lnSpc>
              <a:buFont typeface="Arial" panose="020B0604020202020204" pitchFamily="34" charset="0"/>
              <a:buChar char="•"/>
            </a:pPr>
            <a:r>
              <a:rPr lang="en-US" sz="4500" dirty="0">
                <a:latin typeface="Verdana" pitchFamily="34" charset="0"/>
                <a:ea typeface="Verdana" pitchFamily="34" charset="0"/>
              </a:rPr>
              <a:t>Avoid animated lines.</a:t>
            </a:r>
          </a:p>
          <a:p>
            <a:pPr marL="685800" indent="-685800">
              <a:lnSpc>
                <a:spcPct val="150000"/>
              </a:lnSpc>
              <a:buFont typeface="Arial" panose="020B0604020202020204" pitchFamily="34" charset="0"/>
              <a:buChar char="•"/>
            </a:pPr>
            <a:r>
              <a:rPr lang="en-US" sz="4500" dirty="0">
                <a:latin typeface="Verdana" pitchFamily="34" charset="0"/>
                <a:ea typeface="Verdana" pitchFamily="34" charset="0"/>
              </a:rPr>
              <a:t>Use static text.</a:t>
            </a:r>
          </a:p>
          <a:p>
            <a:pPr marL="685800" indent="-685800">
              <a:lnSpc>
                <a:spcPct val="150000"/>
              </a:lnSpc>
              <a:buFont typeface="Arial" panose="020B0604020202020204" pitchFamily="34" charset="0"/>
              <a:buChar char="•"/>
            </a:pPr>
            <a:r>
              <a:rPr lang="en-US" sz="4500" dirty="0">
                <a:latin typeface="Verdana" pitchFamily="34" charset="0"/>
                <a:ea typeface="Verdana" pitchFamily="34" charset="0"/>
              </a:rPr>
              <a:t>Limit the number to two subtitling lines.</a:t>
            </a:r>
          </a:p>
          <a:p>
            <a:pPr marL="685800" indent="-685800">
              <a:lnSpc>
                <a:spcPct val="150000"/>
              </a:lnSpc>
              <a:buFont typeface="Arial" panose="020B0604020202020204" pitchFamily="34" charset="0"/>
              <a:buChar char="•"/>
            </a:pPr>
            <a:r>
              <a:rPr lang="en-US" sz="4500" dirty="0">
                <a:latin typeface="Verdana" pitchFamily="34" charset="0"/>
                <a:ea typeface="Verdana" pitchFamily="34" charset="0"/>
              </a:rPr>
              <a:t>Start each sentence in a new line. </a:t>
            </a:r>
          </a:p>
          <a:p>
            <a:pPr marL="685800" indent="-685800">
              <a:lnSpc>
                <a:spcPct val="150000"/>
              </a:lnSpc>
              <a:buFont typeface="Arial" panose="020B0604020202020204" pitchFamily="34" charset="0"/>
              <a:buChar char="•"/>
            </a:pPr>
            <a:r>
              <a:rPr lang="en-US" sz="4500" dirty="0">
                <a:latin typeface="Verdana" pitchFamily="34" charset="0"/>
                <a:ea typeface="Verdana" pitchFamily="34" charset="0"/>
              </a:rPr>
              <a:t>Use a line per speaker.</a:t>
            </a:r>
          </a:p>
        </p:txBody>
      </p:sp>
    </p:spTree>
    <p:extLst>
      <p:ext uri="{BB962C8B-B14F-4D97-AF65-F5344CB8AC3E}">
        <p14:creationId xmlns:p14="http://schemas.microsoft.com/office/powerpoint/2010/main" val="3771142485"/>
      </p:ext>
    </p:extLst>
  </p:cSld>
  <p:clrMapOvr>
    <a:masterClrMapping/>
  </p:clrMapOvr>
  <mc:AlternateContent xmlns:mc="http://schemas.openxmlformats.org/markup-compatibility/2006" xmlns:p14="http://schemas.microsoft.com/office/powerpoint/2010/main">
    <mc:Choice Requires="p14">
      <p:transition spd="slow" p14:dur="2000" advTm="37607"/>
    </mc:Choice>
    <mc:Fallback xmlns="">
      <p:transition spd="slow" advTm="3760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BC436-DEA6-2E46-9851-9EEFCEC40492}"/>
              </a:ext>
            </a:extLst>
          </p:cNvPr>
          <p:cNvSpPr>
            <a:spLocks noGrp="1"/>
          </p:cNvSpPr>
          <p:nvPr>
            <p:ph type="title"/>
          </p:nvPr>
        </p:nvSpPr>
        <p:spPr>
          <a:xfrm>
            <a:off x="317912" y="1913007"/>
            <a:ext cx="12170180" cy="1062638"/>
          </a:xfrm>
        </p:spPr>
        <p:txBody>
          <a:bodyPr>
            <a:normAutofit/>
          </a:bodyPr>
          <a:lstStyle/>
          <a:p>
            <a:pPr marL="0" marR="0" lvl="0" indent="0" algn="l" defTabSz="1371408" rtl="0" eaLnBrk="1" fontAlgn="auto" latinLnBrk="0" hangingPunct="1">
              <a:lnSpc>
                <a:spcPct val="90000"/>
              </a:lnSpc>
              <a:spcBef>
                <a:spcPct val="0"/>
              </a:spcBef>
              <a:spcAft>
                <a:spcPts val="0"/>
              </a:spcAft>
              <a:buClrTx/>
              <a:buSzTx/>
              <a:buFontTx/>
              <a:buNone/>
              <a:tabLst/>
              <a:defRPr/>
            </a:pPr>
            <a:r>
              <a:rPr lang="en-GB" dirty="0">
                <a:effectLst/>
              </a:rPr>
              <a:t>Characters per line</a:t>
            </a:r>
          </a:p>
        </p:txBody>
      </p:sp>
      <p:pic>
        <p:nvPicPr>
          <p:cNvPr id="4" name="Grafik 3">
            <a:extLst>
              <a:ext uri="{FF2B5EF4-FFF2-40B4-BE49-F238E27FC236}">
                <a16:creationId xmlns:a16="http://schemas.microsoft.com/office/drawing/2014/main" id="{F878E055-F1AA-7B4F-BA88-C43558820C96}"/>
              </a:ext>
              <a:ext uri="{C183D7F6-B498-43B3-948B-1728B52AA6E4}">
                <adec:decorative xmlns:adec="http://schemas.microsoft.com/office/drawing/2017/decorative" val="1"/>
              </a:ext>
            </a:extLst>
          </p:cNvPr>
          <p:cNvPicPr>
            <a:picLocks noChangeAspect="1"/>
          </p:cNvPicPr>
          <p:nvPr/>
        </p:nvPicPr>
        <p:blipFill rotWithShape="1">
          <a:blip r:embed="rId3"/>
          <a:srcRect t="36057"/>
          <a:stretch/>
        </p:blipFill>
        <p:spPr>
          <a:xfrm>
            <a:off x="684213" y="3414713"/>
            <a:ext cx="14114462" cy="5049837"/>
          </a:xfrm>
          <a:prstGeom prst="rect">
            <a:avLst/>
          </a:prstGeom>
        </p:spPr>
      </p:pic>
      <p:sp>
        <p:nvSpPr>
          <p:cNvPr id="7" name="Abgerundetes Rechteck 6">
            <a:extLst>
              <a:ext uri="{FF2B5EF4-FFF2-40B4-BE49-F238E27FC236}">
                <a16:creationId xmlns:a16="http://schemas.microsoft.com/office/drawing/2014/main" id="{A1D6FB69-1BF8-BC43-9248-782DA8984F74}"/>
              </a:ext>
            </a:extLst>
          </p:cNvPr>
          <p:cNvSpPr/>
          <p:nvPr/>
        </p:nvSpPr>
        <p:spPr>
          <a:xfrm>
            <a:off x="3709217" y="7043069"/>
            <a:ext cx="8778875" cy="1383381"/>
          </a:xfrm>
          <a:prstGeom prst="roundRect">
            <a:avLst/>
          </a:prstGeom>
          <a:solidFill>
            <a:schemeClr val="tx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chemeClr val="bg1"/>
                </a:solidFill>
              </a:rPr>
              <a:t>I work as a marketing communicator</a:t>
            </a:r>
            <a:br>
              <a:rPr lang="en-GB" sz="4000" dirty="0">
                <a:solidFill>
                  <a:schemeClr val="bg1"/>
                </a:solidFill>
              </a:rPr>
            </a:br>
            <a:r>
              <a:rPr lang="en-GB" sz="4000" dirty="0">
                <a:solidFill>
                  <a:schemeClr val="bg1"/>
                </a:solidFill>
              </a:rPr>
              <a:t> at the Nordic Museum.</a:t>
            </a:r>
          </a:p>
        </p:txBody>
      </p:sp>
    </p:spTree>
    <p:extLst>
      <p:ext uri="{BB962C8B-B14F-4D97-AF65-F5344CB8AC3E}">
        <p14:creationId xmlns:p14="http://schemas.microsoft.com/office/powerpoint/2010/main" val="2572492661"/>
      </p:ext>
    </p:extLst>
  </p:cSld>
  <p:clrMapOvr>
    <a:masterClrMapping/>
  </p:clrMapOvr>
  <mc:AlternateContent xmlns:mc="http://schemas.openxmlformats.org/markup-compatibility/2006" xmlns:p14="http://schemas.microsoft.com/office/powerpoint/2010/main">
    <mc:Choice Requires="p14">
      <p:transition spd="slow" p14:dur="2000" advTm="37607"/>
    </mc:Choice>
    <mc:Fallback xmlns="">
      <p:transition spd="slow" advTm="37607"/>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BC436-DEA6-2E46-9851-9EEFCEC40492}"/>
              </a:ext>
            </a:extLst>
          </p:cNvPr>
          <p:cNvSpPr>
            <a:spLocks noGrp="1"/>
          </p:cNvSpPr>
          <p:nvPr>
            <p:ph type="title"/>
          </p:nvPr>
        </p:nvSpPr>
        <p:spPr>
          <a:xfrm>
            <a:off x="317912" y="1913007"/>
            <a:ext cx="12170180" cy="1062638"/>
          </a:xfrm>
        </p:spPr>
        <p:txBody>
          <a:bodyPr>
            <a:normAutofit/>
          </a:bodyPr>
          <a:lstStyle/>
          <a:p>
            <a:pPr marL="0" marR="0" lvl="0" indent="0" algn="l" defTabSz="1371408" rtl="0" eaLnBrk="1" fontAlgn="auto" latinLnBrk="0" hangingPunct="1">
              <a:lnSpc>
                <a:spcPct val="90000"/>
              </a:lnSpc>
              <a:spcBef>
                <a:spcPct val="0"/>
              </a:spcBef>
              <a:spcAft>
                <a:spcPts val="0"/>
              </a:spcAft>
              <a:buClrTx/>
              <a:buSzTx/>
              <a:buFontTx/>
              <a:buNone/>
              <a:tabLst/>
              <a:defRPr/>
            </a:pPr>
            <a:r>
              <a:rPr lang="en-GB" dirty="0"/>
              <a:t>Fonts</a:t>
            </a:r>
            <a:endParaRPr lang="en-GB" dirty="0">
              <a:effectLst/>
            </a:endParaRPr>
          </a:p>
        </p:txBody>
      </p:sp>
      <p:sp>
        <p:nvSpPr>
          <p:cNvPr id="6" name="Rectangle 5">
            <a:extLst>
              <a:ext uri="{FF2B5EF4-FFF2-40B4-BE49-F238E27FC236}">
                <a16:creationId xmlns:a16="http://schemas.microsoft.com/office/drawing/2014/main" id="{AA89CF32-AEAA-5D4E-8107-6D019FF3EEC7}"/>
              </a:ext>
            </a:extLst>
          </p:cNvPr>
          <p:cNvSpPr/>
          <p:nvPr/>
        </p:nvSpPr>
        <p:spPr>
          <a:xfrm>
            <a:off x="452993" y="3224323"/>
            <a:ext cx="17251790" cy="4153361"/>
          </a:xfrm>
          <a:prstGeom prst="rect">
            <a:avLst/>
          </a:prstGeom>
        </p:spPr>
        <p:txBody>
          <a:bodyPr wrap="square" lIns="137141" tIns="68570" rIns="137141" bIns="68570">
            <a:spAutoFit/>
          </a:bodyPr>
          <a:lstStyle/>
          <a:p>
            <a:pPr marL="685800" indent="-685800">
              <a:lnSpc>
                <a:spcPct val="150000"/>
              </a:lnSpc>
              <a:buFont typeface="Arial" panose="020B0604020202020204" pitchFamily="34" charset="0"/>
              <a:buChar char="•"/>
            </a:pPr>
            <a:r>
              <a:rPr lang="en-US" sz="4500" dirty="0">
                <a:latin typeface="Verdana" pitchFamily="34" charset="0"/>
                <a:ea typeface="Verdana" pitchFamily="34" charset="0"/>
              </a:rPr>
              <a:t>Use a larger font-sizes, (e.g., pixel, per cent, ems).</a:t>
            </a:r>
          </a:p>
          <a:p>
            <a:pPr marL="685800" indent="-685800">
              <a:lnSpc>
                <a:spcPct val="150000"/>
              </a:lnSpc>
              <a:buFont typeface="Arial" panose="020B0604020202020204" pitchFamily="34" charset="0"/>
              <a:buChar char="•"/>
            </a:pPr>
            <a:r>
              <a:rPr lang="en-US" sz="4500" dirty="0">
                <a:latin typeface="Verdana" pitchFamily="34" charset="0"/>
                <a:ea typeface="Verdana" pitchFamily="34" charset="0"/>
              </a:rPr>
              <a:t>Use fonts with the greatest legibility (e.g., Calibri).</a:t>
            </a:r>
          </a:p>
          <a:p>
            <a:pPr marL="685800" indent="-685800">
              <a:lnSpc>
                <a:spcPct val="150000"/>
              </a:lnSpc>
              <a:buFont typeface="Arial" panose="020B0604020202020204" pitchFamily="34" charset="0"/>
              <a:buChar char="•"/>
            </a:pPr>
            <a:endParaRPr lang="en-US" sz="4500" b="1" dirty="0">
              <a:latin typeface="Verdana" pitchFamily="34" charset="0"/>
              <a:ea typeface="Verdana" pitchFamily="34" charset="0"/>
            </a:endParaRPr>
          </a:p>
          <a:p>
            <a:pPr marL="685800" indent="-685800">
              <a:lnSpc>
                <a:spcPct val="150000"/>
              </a:lnSpc>
              <a:buFont typeface="Arial" panose="020B0604020202020204" pitchFamily="34" charset="0"/>
              <a:buChar char="•"/>
            </a:pPr>
            <a:endParaRPr lang="en-US" sz="4500" dirty="0">
              <a:latin typeface="Verdana" pitchFamily="34" charset="0"/>
              <a:ea typeface="Verdana" pitchFamily="34" charset="0"/>
            </a:endParaRPr>
          </a:p>
        </p:txBody>
      </p:sp>
    </p:spTree>
    <p:extLst>
      <p:ext uri="{BB962C8B-B14F-4D97-AF65-F5344CB8AC3E}">
        <p14:creationId xmlns:p14="http://schemas.microsoft.com/office/powerpoint/2010/main" val="550579558"/>
      </p:ext>
    </p:extLst>
  </p:cSld>
  <p:clrMapOvr>
    <a:masterClrMapping/>
  </p:clrMapOvr>
  <mc:AlternateContent xmlns:mc="http://schemas.openxmlformats.org/markup-compatibility/2006" xmlns:p14="http://schemas.microsoft.com/office/powerpoint/2010/main">
    <mc:Choice Requires="p14">
      <p:transition spd="slow" p14:dur="2000" advTm="128111"/>
    </mc:Choice>
    <mc:Fallback xmlns="">
      <p:transition spd="slow" advTm="128111"/>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BC436-DEA6-2E46-9851-9EEFCEC40492}"/>
              </a:ext>
            </a:extLst>
          </p:cNvPr>
          <p:cNvSpPr>
            <a:spLocks noGrp="1"/>
          </p:cNvSpPr>
          <p:nvPr>
            <p:ph type="title"/>
          </p:nvPr>
        </p:nvSpPr>
        <p:spPr>
          <a:xfrm>
            <a:off x="317912" y="1913007"/>
            <a:ext cx="12170180" cy="1062638"/>
          </a:xfrm>
        </p:spPr>
        <p:txBody>
          <a:bodyPr>
            <a:normAutofit/>
          </a:bodyPr>
          <a:lstStyle/>
          <a:p>
            <a:pPr marR="0" lvl="0" algn="l" defTabSz="1371408" rtl="0" eaLnBrk="1" fontAlgn="auto" latinLnBrk="0" hangingPunct="1">
              <a:lnSpc>
                <a:spcPct val="90000"/>
              </a:lnSpc>
              <a:spcBef>
                <a:spcPct val="0"/>
              </a:spcBef>
              <a:spcAft>
                <a:spcPts val="0"/>
              </a:spcAft>
              <a:buClrTx/>
              <a:buSzTx/>
              <a:tabLst/>
              <a:defRPr/>
            </a:pPr>
            <a:r>
              <a:rPr lang="en-GB" dirty="0"/>
              <a:t>Text alignment</a:t>
            </a:r>
            <a:endParaRPr lang="en-GB" dirty="0">
              <a:effectLst/>
            </a:endParaRPr>
          </a:p>
        </p:txBody>
      </p:sp>
      <p:sp>
        <p:nvSpPr>
          <p:cNvPr id="6" name="Rectangle 5">
            <a:extLst>
              <a:ext uri="{FF2B5EF4-FFF2-40B4-BE49-F238E27FC236}">
                <a16:creationId xmlns:a16="http://schemas.microsoft.com/office/drawing/2014/main" id="{AA89CF32-AEAA-5D4E-8107-6D019FF3EEC7}"/>
              </a:ext>
            </a:extLst>
          </p:cNvPr>
          <p:cNvSpPr/>
          <p:nvPr/>
        </p:nvSpPr>
        <p:spPr>
          <a:xfrm>
            <a:off x="452993" y="3224323"/>
            <a:ext cx="17251790" cy="2075869"/>
          </a:xfrm>
          <a:prstGeom prst="rect">
            <a:avLst/>
          </a:prstGeom>
        </p:spPr>
        <p:txBody>
          <a:bodyPr wrap="square" lIns="137141" tIns="68570" rIns="137141" bIns="68570">
            <a:spAutoFit/>
          </a:bodyPr>
          <a:lstStyle/>
          <a:p>
            <a:pPr>
              <a:lnSpc>
                <a:spcPct val="150000"/>
              </a:lnSpc>
            </a:pPr>
            <a:r>
              <a:rPr lang="en-US" sz="4500" dirty="0">
                <a:latin typeface="Verdana" pitchFamily="34" charset="0"/>
                <a:ea typeface="Verdana" pitchFamily="34" charset="0"/>
              </a:rPr>
              <a:t>Align subtitling text to the left.</a:t>
            </a:r>
          </a:p>
          <a:p>
            <a:pPr marL="685800" indent="-685800">
              <a:lnSpc>
                <a:spcPct val="150000"/>
              </a:lnSpc>
              <a:buFont typeface="Arial" panose="020B0604020202020204" pitchFamily="34" charset="0"/>
              <a:buChar char="•"/>
            </a:pPr>
            <a:endParaRPr lang="en-US" sz="4500" dirty="0">
              <a:latin typeface="Verdana" pitchFamily="34" charset="0"/>
              <a:ea typeface="Verdana" pitchFamily="34" charset="0"/>
            </a:endParaRPr>
          </a:p>
        </p:txBody>
      </p:sp>
    </p:spTree>
    <p:extLst>
      <p:ext uri="{BB962C8B-B14F-4D97-AF65-F5344CB8AC3E}">
        <p14:creationId xmlns:p14="http://schemas.microsoft.com/office/powerpoint/2010/main" val="4127071804"/>
      </p:ext>
    </p:extLst>
  </p:cSld>
  <p:clrMapOvr>
    <a:masterClrMapping/>
  </p:clrMapOvr>
  <mc:AlternateContent xmlns:mc="http://schemas.openxmlformats.org/markup-compatibility/2006" xmlns:p14="http://schemas.microsoft.com/office/powerpoint/2010/main">
    <mc:Choice Requires="p14">
      <p:transition spd="slow" p14:dur="2000" advTm="128111"/>
    </mc:Choice>
    <mc:Fallback xmlns="">
      <p:transition spd="slow" advTm="12811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BC436-DEA6-2E46-9851-9EEFCEC40492}"/>
              </a:ext>
            </a:extLst>
          </p:cNvPr>
          <p:cNvSpPr>
            <a:spLocks noGrp="1"/>
          </p:cNvSpPr>
          <p:nvPr>
            <p:ph type="title"/>
          </p:nvPr>
        </p:nvSpPr>
        <p:spPr>
          <a:xfrm>
            <a:off x="317912" y="1913007"/>
            <a:ext cx="12170180" cy="1062638"/>
          </a:xfrm>
        </p:spPr>
        <p:txBody>
          <a:bodyPr>
            <a:normAutofit/>
          </a:bodyPr>
          <a:lstStyle/>
          <a:p>
            <a:pPr marL="0" marR="0" lvl="0" indent="0" algn="l" defTabSz="1371408" rtl="0" eaLnBrk="1" fontAlgn="auto" latinLnBrk="0" hangingPunct="1">
              <a:lnSpc>
                <a:spcPct val="90000"/>
              </a:lnSpc>
              <a:spcBef>
                <a:spcPct val="0"/>
              </a:spcBef>
              <a:spcAft>
                <a:spcPts val="0"/>
              </a:spcAft>
              <a:buClrTx/>
              <a:buSzTx/>
              <a:buFontTx/>
              <a:buNone/>
              <a:tabLst/>
              <a:defRPr/>
            </a:pPr>
            <a:r>
              <a:rPr lang="en-GB" dirty="0"/>
              <a:t>Customisation</a:t>
            </a:r>
            <a:endParaRPr lang="en-GB" dirty="0">
              <a:effectLst/>
            </a:endParaRPr>
          </a:p>
        </p:txBody>
      </p:sp>
      <p:sp>
        <p:nvSpPr>
          <p:cNvPr id="6" name="Rectangle 5">
            <a:extLst>
              <a:ext uri="{FF2B5EF4-FFF2-40B4-BE49-F238E27FC236}">
                <a16:creationId xmlns:a16="http://schemas.microsoft.com/office/drawing/2014/main" id="{AA89CF32-AEAA-5D4E-8107-6D019FF3EEC7}"/>
              </a:ext>
            </a:extLst>
          </p:cNvPr>
          <p:cNvSpPr/>
          <p:nvPr/>
        </p:nvSpPr>
        <p:spPr>
          <a:xfrm>
            <a:off x="452993" y="3224323"/>
            <a:ext cx="17251790" cy="3114615"/>
          </a:xfrm>
          <a:prstGeom prst="rect">
            <a:avLst/>
          </a:prstGeom>
        </p:spPr>
        <p:txBody>
          <a:bodyPr wrap="square" lIns="137141" tIns="68570" rIns="137141" bIns="68570">
            <a:spAutoFit/>
          </a:bodyPr>
          <a:lstStyle/>
          <a:p>
            <a:pPr marL="685800" indent="-685800">
              <a:lnSpc>
                <a:spcPct val="150000"/>
              </a:lnSpc>
              <a:buFont typeface="Arial" panose="020B0604020202020204" pitchFamily="34" charset="0"/>
              <a:buChar char="•"/>
            </a:pPr>
            <a:r>
              <a:rPr lang="en-US" sz="4500" dirty="0">
                <a:latin typeface="Verdana" pitchFamily="34" charset="0"/>
                <a:ea typeface="Verdana" pitchFamily="34" charset="0"/>
              </a:rPr>
              <a:t>Allow users </a:t>
            </a:r>
            <a:r>
              <a:rPr lang="en-US" sz="4500" b="1" dirty="0">
                <a:latin typeface="Verdana" pitchFamily="34" charset="0"/>
                <a:ea typeface="Verdana" pitchFamily="34" charset="0"/>
              </a:rPr>
              <a:t>to turn on/off </a:t>
            </a:r>
            <a:r>
              <a:rPr lang="en-US" sz="4500" dirty="0">
                <a:latin typeface="Verdana" pitchFamily="34" charset="0"/>
                <a:ea typeface="Verdana" pitchFamily="34" charset="0"/>
              </a:rPr>
              <a:t>the subtitles at any time.</a:t>
            </a:r>
          </a:p>
          <a:p>
            <a:pPr marL="685800" indent="-685800">
              <a:lnSpc>
                <a:spcPct val="150000"/>
              </a:lnSpc>
              <a:buFont typeface="Arial" panose="020B0604020202020204" pitchFamily="34" charset="0"/>
              <a:buChar char="•"/>
            </a:pPr>
            <a:r>
              <a:rPr lang="en-US" sz="4500" dirty="0">
                <a:latin typeface="Verdana" pitchFamily="34" charset="0"/>
                <a:ea typeface="Verdana" pitchFamily="34" charset="0"/>
              </a:rPr>
              <a:t>Provide clear instructions for operating the service.</a:t>
            </a:r>
          </a:p>
          <a:p>
            <a:pPr marL="685800" indent="-685800">
              <a:lnSpc>
                <a:spcPct val="150000"/>
              </a:lnSpc>
              <a:buFont typeface="Arial" panose="020B0604020202020204" pitchFamily="34" charset="0"/>
              <a:buChar char="•"/>
            </a:pPr>
            <a:r>
              <a:rPr lang="en-US" sz="4500" dirty="0">
                <a:latin typeface="Verdana" pitchFamily="34" charset="0"/>
                <a:ea typeface="Verdana" pitchFamily="34" charset="0"/>
              </a:rPr>
              <a:t>Provide a written file with the text, if possible.</a:t>
            </a:r>
          </a:p>
        </p:txBody>
      </p:sp>
      <p:pic>
        <p:nvPicPr>
          <p:cNvPr id="3" name="Grafik 2" descr="English, Italiano, Svenska, Kein, CC">
            <a:extLst>
              <a:ext uri="{FF2B5EF4-FFF2-40B4-BE49-F238E27FC236}">
                <a16:creationId xmlns:a16="http://schemas.microsoft.com/office/drawing/2014/main" id="{63679B87-C842-1E45-8EC0-F558CBA8A35D}"/>
              </a:ext>
            </a:extLst>
          </p:cNvPr>
          <p:cNvPicPr>
            <a:picLocks noChangeAspect="1"/>
          </p:cNvPicPr>
          <p:nvPr/>
        </p:nvPicPr>
        <p:blipFill rotWithShape="1">
          <a:blip r:embed="rId3"/>
          <a:srcRect l="83219" t="61076" r="237" b="4351"/>
          <a:stretch/>
        </p:blipFill>
        <p:spPr>
          <a:xfrm>
            <a:off x="14424660" y="6293218"/>
            <a:ext cx="3866515" cy="2306299"/>
          </a:xfrm>
          <a:prstGeom prst="rect">
            <a:avLst/>
          </a:prstGeom>
        </p:spPr>
      </p:pic>
      <p:sp>
        <p:nvSpPr>
          <p:cNvPr id="4" name="Rahmen 3">
            <a:extLst>
              <a:ext uri="{FF2B5EF4-FFF2-40B4-BE49-F238E27FC236}">
                <a16:creationId xmlns:a16="http://schemas.microsoft.com/office/drawing/2014/main" id="{C9FB9CC0-D123-B243-BDC2-D3505AEB9E42}"/>
              </a:ext>
              <a:ext uri="{C183D7F6-B498-43B3-948B-1728B52AA6E4}">
                <adec:decorative xmlns:adec="http://schemas.microsoft.com/office/drawing/2017/decorative" val="1"/>
              </a:ext>
            </a:extLst>
          </p:cNvPr>
          <p:cNvSpPr/>
          <p:nvPr/>
        </p:nvSpPr>
        <p:spPr>
          <a:xfrm>
            <a:off x="14798675" y="6201778"/>
            <a:ext cx="2712085" cy="2393582"/>
          </a:xfrm>
          <a:prstGeom prst="frame">
            <a:avLst>
              <a:gd name="adj1" fmla="val 390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63820399"/>
      </p:ext>
    </p:extLst>
  </p:cSld>
  <p:clrMapOvr>
    <a:masterClrMapping/>
  </p:clrMapOvr>
  <mc:AlternateContent xmlns:mc="http://schemas.openxmlformats.org/markup-compatibility/2006" xmlns:p14="http://schemas.microsoft.com/office/powerpoint/2010/main">
    <mc:Choice Requires="p14">
      <p:transition spd="slow" p14:dur="2000" advTm="53314"/>
    </mc:Choice>
    <mc:Fallback xmlns="">
      <p:transition spd="slow" advTm="53314"/>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1015EF-482C-7945-9592-FFE0BE9DECAB}"/>
              </a:ext>
            </a:extLst>
          </p:cNvPr>
          <p:cNvSpPr>
            <a:spLocks noGrp="1"/>
          </p:cNvSpPr>
          <p:nvPr>
            <p:ph type="title"/>
          </p:nvPr>
        </p:nvSpPr>
        <p:spPr/>
        <p:txBody>
          <a:bodyPr/>
          <a:lstStyle/>
          <a:p>
            <a:r>
              <a:rPr lang="en-GB" dirty="0"/>
              <a:t>Summary</a:t>
            </a:r>
          </a:p>
        </p:txBody>
      </p:sp>
      <p:sp>
        <p:nvSpPr>
          <p:cNvPr id="3" name="Inhaltsplatzhalter 2">
            <a:extLst>
              <a:ext uri="{FF2B5EF4-FFF2-40B4-BE49-F238E27FC236}">
                <a16:creationId xmlns:a16="http://schemas.microsoft.com/office/drawing/2014/main" id="{9CD13B4E-027F-0842-922D-59EC5E6FEEB7}"/>
              </a:ext>
            </a:extLst>
          </p:cNvPr>
          <p:cNvSpPr>
            <a:spLocks noGrp="1"/>
          </p:cNvSpPr>
          <p:nvPr>
            <p:ph idx="1"/>
          </p:nvPr>
        </p:nvSpPr>
        <p:spPr/>
        <p:txBody>
          <a:bodyPr/>
          <a:lstStyle/>
          <a:p>
            <a:pPr marL="685800" indent="-685800">
              <a:buFont typeface="Arial" panose="020B0604020202020204" pitchFamily="34" charset="0"/>
              <a:buChar char="•"/>
            </a:pPr>
            <a:r>
              <a:rPr lang="en-GB" dirty="0"/>
              <a:t>Coherent visual presentation</a:t>
            </a:r>
          </a:p>
          <a:p>
            <a:pPr marL="685800" indent="-685800">
              <a:buFont typeface="Arial" panose="020B0604020202020204" pitchFamily="34" charset="0"/>
              <a:buChar char="•"/>
            </a:pPr>
            <a:r>
              <a:rPr lang="en-GB"/>
              <a:t>SDH subtitling</a:t>
            </a:r>
            <a:endParaRPr lang="en-GB" dirty="0"/>
          </a:p>
          <a:p>
            <a:pPr marL="685800" indent="-685800">
              <a:buFont typeface="Arial" panose="020B0604020202020204" pitchFamily="34" charset="0"/>
              <a:buChar char="•"/>
            </a:pPr>
            <a:r>
              <a:rPr lang="en-GB" dirty="0"/>
              <a:t>Open issues:</a:t>
            </a:r>
          </a:p>
          <a:p>
            <a:pPr marL="1714355" lvl="1" indent="-685800">
              <a:buFont typeface="Arial" panose="020B0604020202020204" pitchFamily="34" charset="0"/>
              <a:buChar char="•"/>
            </a:pPr>
            <a:r>
              <a:rPr lang="en-GB" dirty="0"/>
              <a:t>number of characters per line</a:t>
            </a:r>
          </a:p>
          <a:p>
            <a:pPr marL="1714355" lvl="1" indent="-685800">
              <a:buFont typeface="Arial" panose="020B0604020202020204" pitchFamily="34" charset="0"/>
              <a:buChar char="•"/>
            </a:pPr>
            <a:r>
              <a:rPr lang="en-GB" dirty="0"/>
              <a:t>number of subtitle lines</a:t>
            </a:r>
          </a:p>
        </p:txBody>
      </p:sp>
    </p:spTree>
    <p:extLst>
      <p:ext uri="{BB962C8B-B14F-4D97-AF65-F5344CB8AC3E}">
        <p14:creationId xmlns:p14="http://schemas.microsoft.com/office/powerpoint/2010/main" val="4280003879"/>
      </p:ext>
    </p:extLst>
  </p:cSld>
  <p:clrMapOvr>
    <a:masterClrMapping/>
  </p:clrMapOvr>
  <mc:AlternateContent xmlns:mc="http://schemas.openxmlformats.org/markup-compatibility/2006" xmlns:p14="http://schemas.microsoft.com/office/powerpoint/2010/main">
    <mc:Choice Requires="p14">
      <p:transition spd="slow" p14:dur="2000" advTm="23764"/>
    </mc:Choice>
    <mc:Fallback xmlns="">
      <p:transition spd="slow" advTm="23764"/>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7FA4721-2F8F-F642-A4A6-20D0C4515703}"/>
              </a:ext>
            </a:extLst>
          </p:cNvPr>
          <p:cNvSpPr>
            <a:spLocks noGrp="1"/>
          </p:cNvSpPr>
          <p:nvPr>
            <p:ph type="title"/>
          </p:nvPr>
        </p:nvSpPr>
        <p:spPr>
          <a:xfrm>
            <a:off x="-506282" y="3979124"/>
            <a:ext cx="17084400" cy="3793276"/>
          </a:xfrm>
        </p:spPr>
        <p:txBody>
          <a:bodyPr>
            <a:normAutofit/>
          </a:bodyPr>
          <a:lstStyle/>
          <a:p>
            <a:pPr algn="r">
              <a:lnSpc>
                <a:spcPct val="150000"/>
              </a:lnSpc>
            </a:pPr>
            <a:r>
              <a:rPr lang="en-GB" sz="4400" b="0" dirty="0"/>
              <a:t>Prepared by: </a:t>
            </a:r>
            <a:r>
              <a:rPr lang="en-GB" sz="4400" dirty="0" err="1"/>
              <a:t>Rocío</a:t>
            </a:r>
            <a:r>
              <a:rPr lang="en-GB" sz="4400" dirty="0"/>
              <a:t> Bernabé (SDI München)</a:t>
            </a:r>
            <a:br>
              <a:rPr lang="es-ES_tradnl" sz="4400" dirty="0"/>
            </a:br>
            <a:r>
              <a:rPr lang="en-GB" sz="4400" b="0" dirty="0"/>
              <a:t>In collaboration with: </a:t>
            </a:r>
            <a:r>
              <a:rPr lang="es-ES_tradnl" sz="4400" dirty="0" err="1"/>
              <a:t>Universidade</a:t>
            </a:r>
            <a:r>
              <a:rPr lang="es-ES_tradnl" sz="4400" dirty="0"/>
              <a:t> de Vigo, </a:t>
            </a:r>
            <a:r>
              <a:rPr lang="es-ES_tradnl" sz="4400" dirty="0" err="1"/>
              <a:t>Spain</a:t>
            </a:r>
            <a:br>
              <a:rPr lang="es-ES_tradnl" sz="4400" dirty="0"/>
            </a:br>
            <a:endParaRPr lang="es-ES_tradnl" sz="4400" dirty="0"/>
          </a:p>
        </p:txBody>
      </p:sp>
      <p:pic>
        <p:nvPicPr>
          <p:cNvPr id="18" name="Picture 4" descr="Co-funded by the Erasmus+ Programme of the European Union logo">
            <a:extLst>
              <a:ext uri="{FF2B5EF4-FFF2-40B4-BE49-F238E27FC236}">
                <a16:creationId xmlns:a16="http://schemas.microsoft.com/office/drawing/2014/main" id="{7B34E4F4-D9E6-7843-A635-6F7E65AE4B2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401129" y="439855"/>
            <a:ext cx="4646206" cy="10624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8" descr="Creative Commons License Logo: Attribution-ShareAlike International CC BY-SA">
            <a:extLst>
              <a:ext uri="{FF2B5EF4-FFF2-40B4-BE49-F238E27FC236}">
                <a16:creationId xmlns:a16="http://schemas.microsoft.com/office/drawing/2014/main" id="{7BB252E6-4131-2048-9E11-54C690E59A18}"/>
              </a:ext>
            </a:extLst>
          </p:cNvPr>
          <p:cNvPicPr/>
          <p:nvPr/>
        </p:nvPicPr>
        <p:blipFill>
          <a:blip r:embed="rId4" cstate="print">
            <a:extLst>
              <a:ext uri="{28A0092B-C50C-407E-A947-70E740481C1C}">
                <a14:useLocalDpi xmlns:a14="http://schemas.microsoft.com/office/drawing/2010/main"/>
              </a:ext>
            </a:extLst>
          </a:blip>
          <a:stretch>
            <a:fillRect/>
          </a:stretch>
        </p:blipFill>
        <p:spPr>
          <a:xfrm>
            <a:off x="244832" y="8882824"/>
            <a:ext cx="2701843" cy="952235"/>
          </a:xfrm>
          <a:prstGeom prst="rect">
            <a:avLst/>
          </a:prstGeom>
        </p:spPr>
      </p:pic>
    </p:spTree>
    <p:extLst>
      <p:ext uri="{BB962C8B-B14F-4D97-AF65-F5344CB8AC3E}">
        <p14:creationId xmlns:p14="http://schemas.microsoft.com/office/powerpoint/2010/main" val="2031518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7FA4721-2F8F-F642-A4A6-20D0C4515703}"/>
              </a:ext>
            </a:extLst>
          </p:cNvPr>
          <p:cNvSpPr>
            <a:spLocks noGrp="1"/>
          </p:cNvSpPr>
          <p:nvPr>
            <p:ph type="title"/>
          </p:nvPr>
        </p:nvSpPr>
        <p:spPr>
          <a:xfrm>
            <a:off x="8909247" y="4757130"/>
            <a:ext cx="9342870" cy="1062638"/>
          </a:xfrm>
        </p:spPr>
        <p:txBody>
          <a:bodyPr>
            <a:normAutofit/>
          </a:bodyPr>
          <a:lstStyle/>
          <a:p>
            <a:r>
              <a:rPr lang="de-DE" sz="3600" dirty="0"/>
              <a:t>Rocío Bernabé</a:t>
            </a:r>
            <a:endParaRPr lang="en-ES" sz="3600" dirty="0"/>
          </a:p>
        </p:txBody>
      </p:sp>
      <p:sp>
        <p:nvSpPr>
          <p:cNvPr id="21" name="TextBox 20">
            <a:extLst>
              <a:ext uri="{FF2B5EF4-FFF2-40B4-BE49-F238E27FC236}">
                <a16:creationId xmlns:a16="http://schemas.microsoft.com/office/drawing/2014/main" id="{8DF475E8-9F94-A34C-B3D0-8D2CD3CD4ECB}"/>
              </a:ext>
            </a:extLst>
          </p:cNvPr>
          <p:cNvSpPr txBox="1"/>
          <p:nvPr/>
        </p:nvSpPr>
        <p:spPr>
          <a:xfrm>
            <a:off x="8909247" y="5582793"/>
            <a:ext cx="8829598" cy="692477"/>
          </a:xfrm>
          <a:prstGeom prst="rect">
            <a:avLst/>
          </a:prstGeom>
          <a:noFill/>
        </p:spPr>
        <p:txBody>
          <a:bodyPr wrap="square" lIns="137141" tIns="68570" rIns="137141" bIns="68570" rtlCol="0">
            <a:spAutoFit/>
          </a:bodyPr>
          <a:lstStyle/>
          <a:p>
            <a:pPr>
              <a:lnSpc>
                <a:spcPct val="100000"/>
              </a:lnSpc>
            </a:pPr>
            <a:r>
              <a:rPr lang="sl-SI" sz="3600" b="1" dirty="0">
                <a:latin typeface="Verdana" panose="020B0604030504040204" pitchFamily="34" charset="0"/>
                <a:ea typeface="Verdana" panose="020B0604030504040204" pitchFamily="34" charset="0"/>
                <a:cs typeface="Verdana" panose="020B0604030504040204" pitchFamily="34" charset="0"/>
                <a:hlinkClick r:id="rId3"/>
              </a:rPr>
              <a:t>Rocio.bernabe@sdi-muenchen.de</a:t>
            </a:r>
            <a:endParaRPr lang="sl-SI" sz="3600" b="1" dirty="0">
              <a:latin typeface="Verdana" panose="020B0604030504040204" pitchFamily="34" charset="0"/>
              <a:ea typeface="Verdana" panose="020B0604030504040204" pitchFamily="34" charset="0"/>
              <a:cs typeface="Verdana" panose="020B0604030504040204" pitchFamily="34" charset="0"/>
            </a:endParaRPr>
          </a:p>
        </p:txBody>
      </p:sp>
      <p:pic>
        <p:nvPicPr>
          <p:cNvPr id="17" name="Picture 16" descr="Internationale Hochschule SDI München, University of Applied Sciences">
            <a:extLst>
              <a:ext uri="{FF2B5EF4-FFF2-40B4-BE49-F238E27FC236}">
                <a16:creationId xmlns:a16="http://schemas.microsoft.com/office/drawing/2014/main" id="{79B64585-8AE6-F047-B9D0-459ECD9F14A9}"/>
              </a:ext>
            </a:extLst>
          </p:cNvPr>
          <p:cNvPicPr>
            <a:picLocks noChangeAspect="1"/>
          </p:cNvPicPr>
          <p:nvPr/>
        </p:nvPicPr>
        <p:blipFill>
          <a:blip r:embed="rId4"/>
          <a:srcRect/>
          <a:stretch/>
        </p:blipFill>
        <p:spPr>
          <a:xfrm>
            <a:off x="4311922" y="4157370"/>
            <a:ext cx="4439670" cy="2012067"/>
          </a:xfrm>
          <a:prstGeom prst="rect">
            <a:avLst/>
          </a:prstGeom>
        </p:spPr>
      </p:pic>
      <p:pic>
        <p:nvPicPr>
          <p:cNvPr id="19" name="Picture 18" descr="Creative Commons License Logo: Attribution-ShareAlike International CC BY-SA">
            <a:extLst>
              <a:ext uri="{FF2B5EF4-FFF2-40B4-BE49-F238E27FC236}">
                <a16:creationId xmlns:a16="http://schemas.microsoft.com/office/drawing/2014/main" id="{8061834D-1377-9B49-892B-AFDC3631BF20}"/>
              </a:ext>
            </a:extLst>
          </p:cNvPr>
          <p:cNvPicPr/>
          <p:nvPr/>
        </p:nvPicPr>
        <p:blipFill>
          <a:blip r:embed="rId5">
            <a:extLst>
              <a:ext uri="{28A0092B-C50C-407E-A947-70E740481C1C}">
                <a14:useLocalDpi xmlns:a14="http://schemas.microsoft.com/office/drawing/2010/main" val="0"/>
              </a:ext>
            </a:extLst>
          </a:blip>
          <a:stretch>
            <a:fillRect/>
          </a:stretch>
        </p:blipFill>
        <p:spPr>
          <a:xfrm>
            <a:off x="245068" y="8882826"/>
            <a:ext cx="2701375" cy="952235"/>
          </a:xfrm>
          <a:prstGeom prst="rect">
            <a:avLst/>
          </a:prstGeom>
        </p:spPr>
      </p:pic>
      <p:pic>
        <p:nvPicPr>
          <p:cNvPr id="18" name="Picture 4" descr="Co-funded by the Erasmus+ Programme of the European Union logo">
            <a:extLst>
              <a:ext uri="{FF2B5EF4-FFF2-40B4-BE49-F238E27FC236}">
                <a16:creationId xmlns:a16="http://schemas.microsoft.com/office/drawing/2014/main" id="{7B34E4F4-D9E6-7843-A635-6F7E65AE4B2A}"/>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3448256" y="487007"/>
            <a:ext cx="4646206" cy="1062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781398"/>
      </p:ext>
    </p:extLst>
  </p:cSld>
  <p:clrMapOvr>
    <a:masterClrMapping/>
  </p:clrMapOvr>
  <mc:AlternateContent xmlns:mc="http://schemas.openxmlformats.org/markup-compatibility/2006" xmlns:p14="http://schemas.microsoft.com/office/powerpoint/2010/main">
    <mc:Choice Requires="p14">
      <p:transition spd="slow" p14:dur="2000" advTm="25401"/>
    </mc:Choice>
    <mc:Fallback xmlns="">
      <p:transition spd="slow" advTm="25401"/>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Co-funded by the Erasmus+ Programme of the European Union logo">
            <a:extLst>
              <a:ext uri="{FF2B5EF4-FFF2-40B4-BE49-F238E27FC236}">
                <a16:creationId xmlns:a16="http://schemas.microsoft.com/office/drawing/2014/main" id="{7B34E4F4-D9E6-7843-A635-6F7E65AE4B2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448256" y="487007"/>
            <a:ext cx="4646206" cy="106246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Creative Commons License Logo: Attribution-ShareAlike International CC BY-SA">
            <a:extLst>
              <a:ext uri="{FF2B5EF4-FFF2-40B4-BE49-F238E27FC236}">
                <a16:creationId xmlns:a16="http://schemas.microsoft.com/office/drawing/2014/main" id="{8061834D-1377-9B49-892B-AFDC3631BF20}"/>
              </a:ext>
            </a:extLst>
          </p:cNvPr>
          <p:cNvPicPr/>
          <p:nvPr/>
        </p:nvPicPr>
        <p:blipFill>
          <a:blip r:embed="rId4">
            <a:extLst>
              <a:ext uri="{28A0092B-C50C-407E-A947-70E740481C1C}">
                <a14:useLocalDpi xmlns:a14="http://schemas.microsoft.com/office/drawing/2010/main" val="0"/>
              </a:ext>
            </a:extLst>
          </a:blip>
          <a:stretch>
            <a:fillRect/>
          </a:stretch>
        </p:blipFill>
        <p:spPr>
          <a:xfrm>
            <a:off x="245068" y="8882826"/>
            <a:ext cx="2701375" cy="952235"/>
          </a:xfrm>
          <a:prstGeom prst="rect">
            <a:avLst/>
          </a:prstGeom>
        </p:spPr>
      </p:pic>
      <p:sp>
        <p:nvSpPr>
          <p:cNvPr id="12" name="Segnaposto testo 2">
            <a:extLst>
              <a:ext uri="{FF2B5EF4-FFF2-40B4-BE49-F238E27FC236}">
                <a16:creationId xmlns:a16="http://schemas.microsoft.com/office/drawing/2014/main" id="{1C223C67-A04F-254E-AA86-CE328C0912DD}"/>
              </a:ext>
            </a:extLst>
          </p:cNvPr>
          <p:cNvSpPr txBox="1">
            <a:spLocks/>
          </p:cNvSpPr>
          <p:nvPr/>
        </p:nvSpPr>
        <p:spPr>
          <a:xfrm>
            <a:off x="357250" y="3024806"/>
            <a:ext cx="17648124" cy="5164053"/>
          </a:xfrm>
          <a:prstGeom prst="rect">
            <a:avLst/>
          </a:prstGeom>
        </p:spPr>
        <p:txBody>
          <a:bodyPr vert="horz" lIns="137169" tIns="68585" rIns="137169" bIns="68585" rtlCol="0" anchor="t" anchorCtr="0"/>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50000"/>
              </a:lnSpc>
            </a:pPr>
            <a:r>
              <a:rPr lang="en-US" sz="4500" dirty="0">
                <a:solidFill>
                  <a:schemeClr val="tx1"/>
                </a:solidFill>
                <a:latin typeface="Verdana" panose="020B0604030504040204" pitchFamily="34" charset="0"/>
                <a:ea typeface="Verdana" panose="020B0604030504040204" pitchFamily="34" charset="0"/>
                <a:cs typeface="Verdana" panose="020B0604030504040204" pitchFamily="34" charset="0"/>
              </a:rPr>
              <a:t>The project EASIT has received funding from the European Commission under the Erasmus+ Strategic Partnerships for Higher Education </a:t>
            </a:r>
            <a:r>
              <a:rPr lang="en-US" sz="4500" dirty="0" err="1">
                <a:solidFill>
                  <a:schemeClr val="tx1"/>
                </a:solidFill>
                <a:latin typeface="Verdana" panose="020B0604030504040204" pitchFamily="34" charset="0"/>
                <a:ea typeface="Verdana" panose="020B0604030504040204" pitchFamily="34" charset="0"/>
                <a:cs typeface="Verdana" panose="020B0604030504040204" pitchFamily="34" charset="0"/>
              </a:rPr>
              <a:t>programme</a:t>
            </a:r>
            <a:r>
              <a:rPr lang="en-US" sz="4500" dirty="0">
                <a:solidFill>
                  <a:schemeClr val="tx1"/>
                </a:solidFill>
                <a:latin typeface="Verdana" panose="020B0604030504040204" pitchFamily="34" charset="0"/>
                <a:ea typeface="Verdana" panose="020B0604030504040204" pitchFamily="34" charset="0"/>
                <a:cs typeface="Verdana" panose="020B0604030504040204" pitchFamily="34" charset="0"/>
              </a:rPr>
              <a:t>, grant agreement 2018-1-ES01-KA203-05275. </a:t>
            </a:r>
          </a:p>
        </p:txBody>
      </p:sp>
      <p:sp>
        <p:nvSpPr>
          <p:cNvPr id="2" name="Title 1">
            <a:extLst>
              <a:ext uri="{FF2B5EF4-FFF2-40B4-BE49-F238E27FC236}">
                <a16:creationId xmlns:a16="http://schemas.microsoft.com/office/drawing/2014/main" id="{ADDC92CD-49DF-3B48-8B5E-B69F876B9A1B}"/>
              </a:ext>
            </a:extLst>
          </p:cNvPr>
          <p:cNvSpPr>
            <a:spLocks noGrp="1"/>
          </p:cNvSpPr>
          <p:nvPr>
            <p:ph type="title"/>
          </p:nvPr>
        </p:nvSpPr>
        <p:spPr>
          <a:xfrm>
            <a:off x="317912" y="1962169"/>
            <a:ext cx="17084400" cy="1062638"/>
          </a:xfrm>
        </p:spPr>
        <p:txBody>
          <a:bodyPr/>
          <a:lstStyle/>
          <a:p>
            <a:r>
              <a:rPr lang="en-ES" dirty="0"/>
              <a:t>Acknowledgement</a:t>
            </a:r>
          </a:p>
        </p:txBody>
      </p:sp>
    </p:spTree>
    <p:extLst>
      <p:ext uri="{BB962C8B-B14F-4D97-AF65-F5344CB8AC3E}">
        <p14:creationId xmlns:p14="http://schemas.microsoft.com/office/powerpoint/2010/main" val="30077565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Co-funded by the Erasmus+ Programme of the European Union logo">
            <a:extLst>
              <a:ext uri="{FF2B5EF4-FFF2-40B4-BE49-F238E27FC236}">
                <a16:creationId xmlns:a16="http://schemas.microsoft.com/office/drawing/2014/main" id="{7B34E4F4-D9E6-7843-A635-6F7E65AE4B2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448256" y="487007"/>
            <a:ext cx="4646206" cy="106246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Creative Commons License Logo: Attribution-ShareAlike International CC BY-SA">
            <a:extLst>
              <a:ext uri="{FF2B5EF4-FFF2-40B4-BE49-F238E27FC236}">
                <a16:creationId xmlns:a16="http://schemas.microsoft.com/office/drawing/2014/main" id="{8061834D-1377-9B49-892B-AFDC3631BF20}"/>
              </a:ext>
            </a:extLst>
          </p:cNvPr>
          <p:cNvPicPr/>
          <p:nvPr/>
        </p:nvPicPr>
        <p:blipFill>
          <a:blip r:embed="rId4">
            <a:extLst>
              <a:ext uri="{28A0092B-C50C-407E-A947-70E740481C1C}">
                <a14:useLocalDpi xmlns:a14="http://schemas.microsoft.com/office/drawing/2010/main" val="0"/>
              </a:ext>
            </a:extLst>
          </a:blip>
          <a:stretch>
            <a:fillRect/>
          </a:stretch>
        </p:blipFill>
        <p:spPr>
          <a:xfrm>
            <a:off x="245068" y="8882826"/>
            <a:ext cx="2701375" cy="952235"/>
          </a:xfrm>
          <a:prstGeom prst="rect">
            <a:avLst/>
          </a:prstGeom>
        </p:spPr>
      </p:pic>
      <p:sp>
        <p:nvSpPr>
          <p:cNvPr id="11" name="Segnaposto testo 2">
            <a:extLst>
              <a:ext uri="{FF2B5EF4-FFF2-40B4-BE49-F238E27FC236}">
                <a16:creationId xmlns:a16="http://schemas.microsoft.com/office/drawing/2014/main" id="{AE111C95-DA2F-4C41-B9C9-99790547A51F}"/>
              </a:ext>
            </a:extLst>
          </p:cNvPr>
          <p:cNvSpPr txBox="1">
            <a:spLocks/>
          </p:cNvSpPr>
          <p:nvPr/>
        </p:nvSpPr>
        <p:spPr>
          <a:xfrm>
            <a:off x="357250" y="3024806"/>
            <a:ext cx="17648124" cy="5164053"/>
          </a:xfrm>
          <a:prstGeom prst="rect">
            <a:avLst/>
          </a:prstGeom>
        </p:spPr>
        <p:txBody>
          <a:bodyPr vert="horz" lIns="137169" tIns="68585" rIns="137169" bIns="68585" rtlCol="0" anchor="t" anchorCtr="0"/>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50000"/>
              </a:lnSpc>
            </a:pPr>
            <a:r>
              <a:rPr lang="en-GB" sz="4500" dirty="0">
                <a:solidFill>
                  <a:schemeClr val="tx1"/>
                </a:solidFill>
                <a:latin typeface="Verdana" panose="020B0604030504040204" pitchFamily="34" charset="0"/>
                <a:ea typeface="Verdana" panose="020B0604030504040204" pitchFamily="34" charset="0"/>
                <a:cs typeface="Verdana" panose="020B0604030504040204" pitchFamily="34" charset="0"/>
              </a:rPr>
              <a:t>The European Commission support for the production of this publication does not constitute an endorsement of the contents, which reflect the views only of the authors, and the Commission cannot be held responsible for any use which may be made of the information contained therein.</a:t>
            </a:r>
          </a:p>
        </p:txBody>
      </p:sp>
      <p:sp>
        <p:nvSpPr>
          <p:cNvPr id="2" name="Title 1">
            <a:extLst>
              <a:ext uri="{FF2B5EF4-FFF2-40B4-BE49-F238E27FC236}">
                <a16:creationId xmlns:a16="http://schemas.microsoft.com/office/drawing/2014/main" id="{D7557131-944E-7546-880D-B1AB16FF2F85}"/>
              </a:ext>
            </a:extLst>
          </p:cNvPr>
          <p:cNvSpPr>
            <a:spLocks noGrp="1"/>
          </p:cNvSpPr>
          <p:nvPr>
            <p:ph type="title"/>
          </p:nvPr>
        </p:nvSpPr>
        <p:spPr>
          <a:xfrm>
            <a:off x="317912" y="1962169"/>
            <a:ext cx="17084400" cy="1062638"/>
          </a:xfrm>
        </p:spPr>
        <p:txBody>
          <a:bodyPr/>
          <a:lstStyle/>
          <a:p>
            <a:r>
              <a:rPr lang="en-ES" dirty="0"/>
              <a:t>Disclaimer</a:t>
            </a:r>
          </a:p>
        </p:txBody>
      </p:sp>
    </p:spTree>
    <p:extLst>
      <p:ext uri="{BB962C8B-B14F-4D97-AF65-F5344CB8AC3E}">
        <p14:creationId xmlns:p14="http://schemas.microsoft.com/office/powerpoint/2010/main" val="59396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E0D7D-2F2C-524C-840D-AD206EA17B79}"/>
              </a:ext>
            </a:extLst>
          </p:cNvPr>
          <p:cNvSpPr>
            <a:spLocks noGrp="1"/>
          </p:cNvSpPr>
          <p:nvPr>
            <p:ph type="title"/>
          </p:nvPr>
        </p:nvSpPr>
        <p:spPr/>
        <p:txBody>
          <a:bodyPr/>
          <a:lstStyle/>
          <a:p>
            <a:r>
              <a:rPr lang="en-GB" dirty="0"/>
              <a:t>Visual aspects</a:t>
            </a:r>
          </a:p>
        </p:txBody>
      </p:sp>
      <p:graphicFrame>
        <p:nvGraphicFramePr>
          <p:cNvPr id="8" name="Diagramm 7">
            <a:extLst>
              <a:ext uri="{FF2B5EF4-FFF2-40B4-BE49-F238E27FC236}">
                <a16:creationId xmlns:a16="http://schemas.microsoft.com/office/drawing/2014/main" id="{886F2089-EAC1-8F44-98AB-A555A83F237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69992289"/>
              </p:ext>
            </p:extLst>
          </p:nvPr>
        </p:nvGraphicFramePr>
        <p:xfrm>
          <a:off x="317912" y="4114800"/>
          <a:ext cx="16567577" cy="31053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88353945"/>
      </p:ext>
    </p:extLst>
  </p:cSld>
  <p:clrMapOvr>
    <a:masterClrMapping/>
  </p:clrMapOvr>
  <mc:AlternateContent xmlns:mc="http://schemas.openxmlformats.org/markup-compatibility/2006" xmlns:p14="http://schemas.microsoft.com/office/powerpoint/2010/main">
    <mc:Choice Requires="p14">
      <p:transition spd="slow" p14:dur="2000" advTm="43590"/>
    </mc:Choice>
    <mc:Fallback xmlns="">
      <p:transition spd="slow" advTm="4359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Co-funded by the Erasmus+ Programme of the European Union logo">
            <a:extLst>
              <a:ext uri="{FF2B5EF4-FFF2-40B4-BE49-F238E27FC236}">
                <a16:creationId xmlns:a16="http://schemas.microsoft.com/office/drawing/2014/main" id="{7B34E4F4-D9E6-7843-A635-6F7E65AE4B2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448256" y="487007"/>
            <a:ext cx="4646206" cy="106246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Creative Commons License Logo: Attribution-ShareAlike International CC BY-SA">
            <a:extLst>
              <a:ext uri="{FF2B5EF4-FFF2-40B4-BE49-F238E27FC236}">
                <a16:creationId xmlns:a16="http://schemas.microsoft.com/office/drawing/2014/main" id="{8061834D-1377-9B49-892B-AFDC3631BF20}"/>
              </a:ext>
            </a:extLst>
          </p:cNvPr>
          <p:cNvPicPr/>
          <p:nvPr/>
        </p:nvPicPr>
        <p:blipFill>
          <a:blip r:embed="rId4">
            <a:extLst>
              <a:ext uri="{28A0092B-C50C-407E-A947-70E740481C1C}">
                <a14:useLocalDpi xmlns:a14="http://schemas.microsoft.com/office/drawing/2010/main" val="0"/>
              </a:ext>
            </a:extLst>
          </a:blip>
          <a:stretch>
            <a:fillRect/>
          </a:stretch>
        </p:blipFill>
        <p:spPr>
          <a:xfrm>
            <a:off x="245068" y="8882826"/>
            <a:ext cx="2701375" cy="952235"/>
          </a:xfrm>
          <a:prstGeom prst="rect">
            <a:avLst/>
          </a:prstGeom>
        </p:spPr>
      </p:pic>
      <p:sp>
        <p:nvSpPr>
          <p:cNvPr id="2" name="Title 1">
            <a:extLst>
              <a:ext uri="{FF2B5EF4-FFF2-40B4-BE49-F238E27FC236}">
                <a16:creationId xmlns:a16="http://schemas.microsoft.com/office/drawing/2014/main" id="{D7557131-944E-7546-880D-B1AB16FF2F85}"/>
              </a:ext>
            </a:extLst>
          </p:cNvPr>
          <p:cNvSpPr>
            <a:spLocks noGrp="1"/>
          </p:cNvSpPr>
          <p:nvPr>
            <p:ph type="title"/>
          </p:nvPr>
        </p:nvSpPr>
        <p:spPr>
          <a:xfrm>
            <a:off x="317912" y="1962169"/>
            <a:ext cx="17084400" cy="1062638"/>
          </a:xfrm>
        </p:spPr>
        <p:txBody>
          <a:bodyPr/>
          <a:lstStyle/>
          <a:p>
            <a:r>
              <a:rPr lang="en-ES" dirty="0"/>
              <a:t>Partners</a:t>
            </a:r>
          </a:p>
        </p:txBody>
      </p:sp>
      <p:pic>
        <p:nvPicPr>
          <p:cNvPr id="23" name="Picture 22" descr="Dyslexiförbundet logo">
            <a:extLst>
              <a:ext uri="{FF2B5EF4-FFF2-40B4-BE49-F238E27FC236}">
                <a16:creationId xmlns:a16="http://schemas.microsoft.com/office/drawing/2014/main" id="{E95D038A-5107-A94E-AD89-995930934F36}"/>
              </a:ext>
            </a:extLst>
          </p:cNvPr>
          <p:cNvPicPr/>
          <p:nvPr/>
        </p:nvPicPr>
        <p:blipFill>
          <a:blip r:embed="rId5"/>
          <a:stretch>
            <a:fillRect/>
          </a:stretch>
        </p:blipFill>
        <p:spPr>
          <a:xfrm>
            <a:off x="837235" y="3258360"/>
            <a:ext cx="2269268" cy="2269268"/>
          </a:xfrm>
          <a:prstGeom prst="rect">
            <a:avLst/>
          </a:prstGeom>
        </p:spPr>
      </p:pic>
      <p:pic>
        <p:nvPicPr>
          <p:cNvPr id="24" name="Picture 23" descr="Risa logo">
            <a:extLst>
              <a:ext uri="{FF2B5EF4-FFF2-40B4-BE49-F238E27FC236}">
                <a16:creationId xmlns:a16="http://schemas.microsoft.com/office/drawing/2014/main" id="{53195402-E4A0-3F4A-81B0-28C6C2959FF3}"/>
              </a:ext>
            </a:extLst>
          </p:cNvPr>
          <p:cNvPicPr/>
          <p:nvPr/>
        </p:nvPicPr>
        <p:blipFill>
          <a:blip r:embed="rId6"/>
          <a:stretch>
            <a:fillRect/>
          </a:stretch>
        </p:blipFill>
        <p:spPr>
          <a:xfrm>
            <a:off x="4316996" y="3390581"/>
            <a:ext cx="1933194" cy="1638300"/>
          </a:xfrm>
          <a:prstGeom prst="rect">
            <a:avLst/>
          </a:prstGeom>
        </p:spPr>
      </p:pic>
      <p:pic>
        <p:nvPicPr>
          <p:cNvPr id="25" name="Picture 24" descr="RTV Slovenija logo">
            <a:extLst>
              <a:ext uri="{FF2B5EF4-FFF2-40B4-BE49-F238E27FC236}">
                <a16:creationId xmlns:a16="http://schemas.microsoft.com/office/drawing/2014/main" id="{1BF0B1E2-FB1F-F046-B484-9F71A70EF2FF}"/>
              </a:ext>
            </a:extLst>
          </p:cNvPr>
          <p:cNvPicPr/>
          <p:nvPr/>
        </p:nvPicPr>
        <p:blipFill>
          <a:blip r:embed="rId7"/>
          <a:stretch>
            <a:fillRect/>
          </a:stretch>
        </p:blipFill>
        <p:spPr>
          <a:xfrm>
            <a:off x="6779620" y="3258360"/>
            <a:ext cx="4160984" cy="1890093"/>
          </a:xfrm>
          <a:prstGeom prst="rect">
            <a:avLst/>
          </a:prstGeom>
        </p:spPr>
      </p:pic>
      <p:pic>
        <p:nvPicPr>
          <p:cNvPr id="26" name="Graphic 4" descr="Stiftung Universität Hildesheim logo">
            <a:extLst>
              <a:ext uri="{FF2B5EF4-FFF2-40B4-BE49-F238E27FC236}">
                <a16:creationId xmlns:a16="http://schemas.microsoft.com/office/drawing/2014/main" id="{92B7F15D-E8A7-9F43-A892-D30A63C8768C}"/>
              </a:ext>
            </a:extLst>
          </p:cNvPr>
          <p:cNvPicPr/>
          <p:nvPr/>
        </p:nvPicPr>
        <p:blipFill>
          <a:blip r:embed="rId8">
            <a:extLst>
              <a:ext uri="{96DAC541-7B7A-43D3-8B79-37D633B846F1}">
                <asvg:svgBlip xmlns:asvg="http://schemas.microsoft.com/office/drawing/2016/SVG/main" r:embed="rId9"/>
              </a:ext>
            </a:extLst>
          </a:blip>
          <a:stretch>
            <a:fillRect/>
          </a:stretch>
        </p:blipFill>
        <p:spPr>
          <a:xfrm>
            <a:off x="11123852" y="2976936"/>
            <a:ext cx="2269269" cy="2269269"/>
          </a:xfrm>
          <a:prstGeom prst="rect">
            <a:avLst/>
          </a:prstGeom>
        </p:spPr>
      </p:pic>
      <p:pic>
        <p:nvPicPr>
          <p:cNvPr id="27" name="Picture 26" descr="SDI Internationale Hochshule - University of Applied Sciences logo">
            <a:extLst>
              <a:ext uri="{FF2B5EF4-FFF2-40B4-BE49-F238E27FC236}">
                <a16:creationId xmlns:a16="http://schemas.microsoft.com/office/drawing/2014/main" id="{FE2DB0E3-D4D5-AC42-B780-92C95D0401A7}"/>
              </a:ext>
            </a:extLst>
          </p:cNvPr>
          <p:cNvPicPr/>
          <p:nvPr/>
        </p:nvPicPr>
        <p:blipFill>
          <a:blip r:embed="rId10"/>
          <a:stretch>
            <a:fillRect/>
          </a:stretch>
        </p:blipFill>
        <p:spPr>
          <a:xfrm>
            <a:off x="14451982" y="3390581"/>
            <a:ext cx="2990937" cy="1359853"/>
          </a:xfrm>
          <a:prstGeom prst="rect">
            <a:avLst/>
          </a:prstGeom>
        </p:spPr>
      </p:pic>
      <p:pic>
        <p:nvPicPr>
          <p:cNvPr id="28" name="Picture 27" descr="Universitat Autònoma de Barcelona logo">
            <a:extLst>
              <a:ext uri="{FF2B5EF4-FFF2-40B4-BE49-F238E27FC236}">
                <a16:creationId xmlns:a16="http://schemas.microsoft.com/office/drawing/2014/main" id="{243273C3-21EA-A845-93D3-CC2A66BE4D5B}"/>
              </a:ext>
            </a:extLst>
          </p:cNvPr>
          <p:cNvPicPr/>
          <p:nvPr/>
        </p:nvPicPr>
        <p:blipFill>
          <a:blip r:embed="rId11"/>
          <a:stretch>
            <a:fillRect/>
          </a:stretch>
        </p:blipFill>
        <p:spPr>
          <a:xfrm>
            <a:off x="2095499" y="5641928"/>
            <a:ext cx="2745725" cy="2058717"/>
          </a:xfrm>
          <a:prstGeom prst="rect">
            <a:avLst/>
          </a:prstGeom>
        </p:spPr>
      </p:pic>
      <p:pic>
        <p:nvPicPr>
          <p:cNvPr id="29" name="Picture 28" descr="Università degli Studi di Trieste logo">
            <a:extLst>
              <a:ext uri="{FF2B5EF4-FFF2-40B4-BE49-F238E27FC236}">
                <a16:creationId xmlns:a16="http://schemas.microsoft.com/office/drawing/2014/main" id="{755EFFAA-DA2A-4146-BAA0-026E89CC96F3}"/>
              </a:ext>
            </a:extLst>
          </p:cNvPr>
          <p:cNvPicPr/>
          <p:nvPr/>
        </p:nvPicPr>
        <p:blipFill>
          <a:blip r:embed="rId12"/>
          <a:stretch>
            <a:fillRect/>
          </a:stretch>
        </p:blipFill>
        <p:spPr>
          <a:xfrm>
            <a:off x="5289550" y="5989931"/>
            <a:ext cx="5249230" cy="1134110"/>
          </a:xfrm>
          <a:prstGeom prst="rect">
            <a:avLst/>
          </a:prstGeom>
        </p:spPr>
      </p:pic>
      <p:pic>
        <p:nvPicPr>
          <p:cNvPr id="30" name="Picture 29" descr="Universidade Vigo logo">
            <a:extLst>
              <a:ext uri="{FF2B5EF4-FFF2-40B4-BE49-F238E27FC236}">
                <a16:creationId xmlns:a16="http://schemas.microsoft.com/office/drawing/2014/main" id="{651A6100-3523-8543-80B8-46CF2E9E4315}"/>
              </a:ext>
            </a:extLst>
          </p:cNvPr>
          <p:cNvPicPr/>
          <p:nvPr/>
        </p:nvPicPr>
        <p:blipFill>
          <a:blip r:embed="rId13"/>
          <a:stretch>
            <a:fillRect/>
          </a:stretch>
        </p:blipFill>
        <p:spPr>
          <a:xfrm>
            <a:off x="10949515" y="6161381"/>
            <a:ext cx="5183614" cy="791210"/>
          </a:xfrm>
          <a:prstGeom prst="rect">
            <a:avLst/>
          </a:prstGeom>
        </p:spPr>
      </p:pic>
    </p:spTree>
    <p:extLst>
      <p:ext uri="{BB962C8B-B14F-4D97-AF65-F5344CB8AC3E}">
        <p14:creationId xmlns:p14="http://schemas.microsoft.com/office/powerpoint/2010/main" val="1513161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Co-funded by the Erasmus+ Programme of the European Union logo">
            <a:extLst>
              <a:ext uri="{FF2B5EF4-FFF2-40B4-BE49-F238E27FC236}">
                <a16:creationId xmlns:a16="http://schemas.microsoft.com/office/drawing/2014/main" id="{7B34E4F4-D9E6-7843-A635-6F7E65AE4B2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448256" y="487007"/>
            <a:ext cx="4646206" cy="106246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Creative Commons License Logo: Attribution-ShareAlike International CC BY-SA">
            <a:extLst>
              <a:ext uri="{FF2B5EF4-FFF2-40B4-BE49-F238E27FC236}">
                <a16:creationId xmlns:a16="http://schemas.microsoft.com/office/drawing/2014/main" id="{8061834D-1377-9B49-892B-AFDC3631BF20}"/>
              </a:ext>
            </a:extLst>
          </p:cNvPr>
          <p:cNvPicPr/>
          <p:nvPr/>
        </p:nvPicPr>
        <p:blipFill>
          <a:blip r:embed="rId4">
            <a:extLst>
              <a:ext uri="{28A0092B-C50C-407E-A947-70E740481C1C}">
                <a14:useLocalDpi xmlns:a14="http://schemas.microsoft.com/office/drawing/2010/main" val="0"/>
              </a:ext>
            </a:extLst>
          </a:blip>
          <a:stretch>
            <a:fillRect/>
          </a:stretch>
        </p:blipFill>
        <p:spPr>
          <a:xfrm>
            <a:off x="245068" y="8882826"/>
            <a:ext cx="2701375" cy="952235"/>
          </a:xfrm>
          <a:prstGeom prst="rect">
            <a:avLst/>
          </a:prstGeom>
        </p:spPr>
      </p:pic>
      <p:pic>
        <p:nvPicPr>
          <p:cNvPr id="12" name="Picture 11" descr="EASIT (Easy Access for Social Inclusion Training) Logo">
            <a:hlinkClick r:id="rId5"/>
            <a:extLst>
              <a:ext uri="{FF2B5EF4-FFF2-40B4-BE49-F238E27FC236}">
                <a16:creationId xmlns:a16="http://schemas.microsoft.com/office/drawing/2014/main" id="{3005C618-9FC3-D746-AE1F-3014D2C542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8484" y="3420566"/>
            <a:ext cx="8014201" cy="3352028"/>
          </a:xfrm>
          <a:prstGeom prst="rect">
            <a:avLst/>
          </a:prstGeom>
        </p:spPr>
      </p:pic>
      <p:sp>
        <p:nvSpPr>
          <p:cNvPr id="16" name="TextBox 15">
            <a:extLst>
              <a:ext uri="{FF2B5EF4-FFF2-40B4-BE49-F238E27FC236}">
                <a16:creationId xmlns:a16="http://schemas.microsoft.com/office/drawing/2014/main" id="{341309FA-535C-3146-A01F-F199B6C5FEF0}"/>
              </a:ext>
            </a:extLst>
          </p:cNvPr>
          <p:cNvSpPr txBox="1"/>
          <p:nvPr/>
        </p:nvSpPr>
        <p:spPr>
          <a:xfrm>
            <a:off x="4730784" y="6855371"/>
            <a:ext cx="8829598" cy="692498"/>
          </a:xfrm>
          <a:prstGeom prst="rect">
            <a:avLst/>
          </a:prstGeom>
          <a:noFill/>
        </p:spPr>
        <p:txBody>
          <a:bodyPr wrap="square" lIns="137169" tIns="68585" rIns="137169" bIns="68585" rtlCol="0">
            <a:spAutoFit/>
          </a:bodyPr>
          <a:lstStyle/>
          <a:p>
            <a:pPr algn="ctr">
              <a:lnSpc>
                <a:spcPct val="100000"/>
              </a:lnSpc>
            </a:pPr>
            <a:r>
              <a:rPr lang="sl-SI" sz="3600" b="1" dirty="0">
                <a:latin typeface="Verdana" panose="020B0604030504040204" pitchFamily="34" charset="0"/>
                <a:ea typeface="Verdana" panose="020B0604030504040204" pitchFamily="34" charset="0"/>
                <a:cs typeface="Verdana" panose="020B0604030504040204" pitchFamily="34" charset="0"/>
                <a:hlinkClick r:id="rId7"/>
              </a:rPr>
              <a:t>pagines.uab.cat/easit</a:t>
            </a:r>
            <a:endParaRPr lang="en-US" sz="3600" b="1" dirty="0">
              <a:latin typeface="Verdana" panose="020B0604030504040204" pitchFamily="34" charset="0"/>
              <a:ea typeface="Verdana" panose="020B0604030504040204" pitchFamily="34" charset="0"/>
              <a:cs typeface="Verdana" panose="020B0604030504040204" pitchFamily="34" charset="0"/>
            </a:endParaRPr>
          </a:p>
        </p:txBody>
      </p:sp>
      <p:sp>
        <p:nvSpPr>
          <p:cNvPr id="2" name="Title 1">
            <a:extLst>
              <a:ext uri="{FF2B5EF4-FFF2-40B4-BE49-F238E27FC236}">
                <a16:creationId xmlns:a16="http://schemas.microsoft.com/office/drawing/2014/main" id="{5C5C9300-C79A-654C-B4C1-2D3F2C2184C5}"/>
              </a:ext>
            </a:extLst>
          </p:cNvPr>
          <p:cNvSpPr>
            <a:spLocks noGrp="1"/>
          </p:cNvSpPr>
          <p:nvPr>
            <p:ph type="title"/>
          </p:nvPr>
        </p:nvSpPr>
        <p:spPr/>
        <p:txBody>
          <a:bodyPr/>
          <a:lstStyle/>
          <a:p>
            <a:r>
              <a:rPr lang="en-ES" dirty="0">
                <a:solidFill>
                  <a:schemeClr val="bg1"/>
                </a:solidFill>
              </a:rPr>
              <a:t>EASIT</a:t>
            </a:r>
          </a:p>
        </p:txBody>
      </p:sp>
    </p:spTree>
    <p:extLst>
      <p:ext uri="{BB962C8B-B14F-4D97-AF65-F5344CB8AC3E}">
        <p14:creationId xmlns:p14="http://schemas.microsoft.com/office/powerpoint/2010/main" val="4117699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BC436-DEA6-2E46-9851-9EEFCEC40492}"/>
              </a:ext>
            </a:extLst>
          </p:cNvPr>
          <p:cNvSpPr>
            <a:spLocks noGrp="1"/>
          </p:cNvSpPr>
          <p:nvPr>
            <p:ph type="title"/>
          </p:nvPr>
        </p:nvSpPr>
        <p:spPr>
          <a:xfrm>
            <a:off x="317912" y="1913007"/>
            <a:ext cx="12170180" cy="1062638"/>
          </a:xfrm>
        </p:spPr>
        <p:txBody>
          <a:bodyPr>
            <a:normAutofit/>
          </a:bodyPr>
          <a:lstStyle/>
          <a:p>
            <a:pPr marL="0" marR="0" lvl="0" indent="0" algn="l" defTabSz="1371408" rtl="0" eaLnBrk="1" fontAlgn="auto" latinLnBrk="0" hangingPunct="1">
              <a:lnSpc>
                <a:spcPct val="90000"/>
              </a:lnSpc>
              <a:spcBef>
                <a:spcPct val="0"/>
              </a:spcBef>
              <a:spcAft>
                <a:spcPts val="0"/>
              </a:spcAft>
              <a:buClrTx/>
              <a:buSzTx/>
              <a:buFontTx/>
              <a:buNone/>
              <a:tabLst/>
              <a:defRPr/>
            </a:pPr>
            <a:r>
              <a:rPr lang="en-GB" dirty="0">
                <a:effectLst/>
              </a:rPr>
              <a:t>Placement</a:t>
            </a:r>
          </a:p>
        </p:txBody>
      </p:sp>
      <p:sp>
        <p:nvSpPr>
          <p:cNvPr id="6" name="Rectangle 5">
            <a:extLst>
              <a:ext uri="{FF2B5EF4-FFF2-40B4-BE49-F238E27FC236}">
                <a16:creationId xmlns:a16="http://schemas.microsoft.com/office/drawing/2014/main" id="{C3709F27-C2A2-D440-9A82-96F0CA4640C3}"/>
              </a:ext>
            </a:extLst>
          </p:cNvPr>
          <p:cNvSpPr/>
          <p:nvPr/>
        </p:nvSpPr>
        <p:spPr>
          <a:xfrm>
            <a:off x="684213" y="3414713"/>
            <a:ext cx="6254469" cy="3114615"/>
          </a:xfrm>
          <a:prstGeom prst="rect">
            <a:avLst/>
          </a:prstGeom>
        </p:spPr>
        <p:txBody>
          <a:bodyPr wrap="square" lIns="137141" tIns="68570" rIns="137141" bIns="68570">
            <a:spAutoFit/>
          </a:bodyPr>
          <a:lstStyle/>
          <a:p>
            <a:pPr marL="685800" indent="-685800">
              <a:lnSpc>
                <a:spcPct val="150000"/>
              </a:lnSpc>
              <a:buFont typeface="Arial" panose="020B0604020202020204" pitchFamily="34" charset="0"/>
              <a:buChar char="•"/>
            </a:pPr>
            <a:r>
              <a:rPr lang="en-US" sz="4500" dirty="0">
                <a:latin typeface="Verdana" pitchFamily="34" charset="0"/>
                <a:ea typeface="Verdana" pitchFamily="34" charset="0"/>
              </a:rPr>
              <a:t>Lower bottom</a:t>
            </a:r>
          </a:p>
          <a:p>
            <a:pPr marL="685800" indent="-685800">
              <a:lnSpc>
                <a:spcPct val="150000"/>
              </a:lnSpc>
              <a:buFont typeface="Arial" panose="020B0604020202020204" pitchFamily="34" charset="0"/>
              <a:buChar char="•"/>
            </a:pPr>
            <a:r>
              <a:rPr lang="en-US" sz="4500" dirty="0">
                <a:latin typeface="Verdana" pitchFamily="34" charset="0"/>
                <a:ea typeface="Verdana" pitchFamily="34" charset="0"/>
              </a:rPr>
              <a:t>Same position, where possible</a:t>
            </a:r>
          </a:p>
        </p:txBody>
      </p:sp>
      <p:pic>
        <p:nvPicPr>
          <p:cNvPr id="4" name="Grafik 3" descr="there are also diversities in abilities. ">
            <a:extLst>
              <a:ext uri="{FF2B5EF4-FFF2-40B4-BE49-F238E27FC236}">
                <a16:creationId xmlns:a16="http://schemas.microsoft.com/office/drawing/2014/main" id="{199286C5-428E-9140-843A-14444EEC045D}"/>
              </a:ext>
            </a:extLst>
          </p:cNvPr>
          <p:cNvPicPr>
            <a:picLocks noChangeAspect="1"/>
          </p:cNvPicPr>
          <p:nvPr/>
        </p:nvPicPr>
        <p:blipFill rotWithShape="1">
          <a:blip r:embed="rId3"/>
          <a:srcRect l="27369" t="34899" r="20061" b="-7247"/>
          <a:stretch/>
        </p:blipFill>
        <p:spPr>
          <a:xfrm>
            <a:off x="6938682" y="3414713"/>
            <a:ext cx="9615901" cy="5596683"/>
          </a:xfrm>
          <a:prstGeom prst="rect">
            <a:avLst/>
          </a:prstGeom>
        </p:spPr>
      </p:pic>
    </p:spTree>
    <p:extLst>
      <p:ext uri="{BB962C8B-B14F-4D97-AF65-F5344CB8AC3E}">
        <p14:creationId xmlns:p14="http://schemas.microsoft.com/office/powerpoint/2010/main" val="4272493260"/>
      </p:ext>
    </p:extLst>
  </p:cSld>
  <p:clrMapOvr>
    <a:masterClrMapping/>
  </p:clrMapOvr>
  <mc:AlternateContent xmlns:mc="http://schemas.openxmlformats.org/markup-compatibility/2006" xmlns:p14="http://schemas.microsoft.com/office/powerpoint/2010/main">
    <mc:Choice Requires="p14">
      <p:transition spd="slow" p14:dur="2000" advTm="37607"/>
    </mc:Choice>
    <mc:Fallback xmlns="">
      <p:transition spd="slow" advTm="3760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BC436-DEA6-2E46-9851-9EEFCEC40492}"/>
              </a:ext>
            </a:extLst>
          </p:cNvPr>
          <p:cNvSpPr>
            <a:spLocks noGrp="1"/>
          </p:cNvSpPr>
          <p:nvPr>
            <p:ph type="title"/>
          </p:nvPr>
        </p:nvSpPr>
        <p:spPr>
          <a:xfrm>
            <a:off x="317912" y="1913007"/>
            <a:ext cx="12170180" cy="1062638"/>
          </a:xfrm>
        </p:spPr>
        <p:txBody>
          <a:bodyPr>
            <a:normAutofit/>
          </a:bodyPr>
          <a:lstStyle/>
          <a:p>
            <a:pPr marL="0" marR="0" lvl="0" indent="0" algn="l" defTabSz="1371408" rtl="0" eaLnBrk="1" fontAlgn="auto" latinLnBrk="0" hangingPunct="1">
              <a:lnSpc>
                <a:spcPct val="90000"/>
              </a:lnSpc>
              <a:spcBef>
                <a:spcPct val="0"/>
              </a:spcBef>
              <a:spcAft>
                <a:spcPts val="0"/>
              </a:spcAft>
              <a:buClrTx/>
              <a:buSzTx/>
              <a:buFontTx/>
              <a:buNone/>
              <a:tabLst/>
              <a:defRPr/>
            </a:pPr>
            <a:r>
              <a:rPr lang="en-GB" dirty="0">
                <a:effectLst/>
              </a:rPr>
              <a:t>Contrast</a:t>
            </a:r>
          </a:p>
        </p:txBody>
      </p:sp>
      <p:pic>
        <p:nvPicPr>
          <p:cNvPr id="4" name="Grafik 3">
            <a:extLst>
              <a:ext uri="{FF2B5EF4-FFF2-40B4-BE49-F238E27FC236}">
                <a16:creationId xmlns:a16="http://schemas.microsoft.com/office/drawing/2014/main" id="{BA0BC32B-E782-D84D-8B33-2E3F046484ED}"/>
              </a:ext>
              <a:ext uri="{C183D7F6-B498-43B3-948B-1728B52AA6E4}">
                <adec:decorative xmlns:adec="http://schemas.microsoft.com/office/drawing/2017/decorative" val="1"/>
              </a:ext>
            </a:extLst>
          </p:cNvPr>
          <p:cNvPicPr>
            <a:picLocks noChangeAspect="1"/>
          </p:cNvPicPr>
          <p:nvPr/>
        </p:nvPicPr>
        <p:blipFill rotWithShape="1">
          <a:blip r:embed="rId3"/>
          <a:srcRect t="46367"/>
          <a:stretch/>
        </p:blipFill>
        <p:spPr>
          <a:xfrm>
            <a:off x="684213" y="3414713"/>
            <a:ext cx="14282299" cy="4267123"/>
          </a:xfrm>
          <a:prstGeom prst="rect">
            <a:avLst/>
          </a:prstGeom>
        </p:spPr>
      </p:pic>
      <p:sp>
        <p:nvSpPr>
          <p:cNvPr id="6" name="Abgerundetes Rechteck 5">
            <a:extLst>
              <a:ext uri="{FF2B5EF4-FFF2-40B4-BE49-F238E27FC236}">
                <a16:creationId xmlns:a16="http://schemas.microsoft.com/office/drawing/2014/main" id="{1343958E-76A7-CA4C-B9A3-3CCAD5637B01}"/>
              </a:ext>
            </a:extLst>
          </p:cNvPr>
          <p:cNvSpPr/>
          <p:nvPr/>
        </p:nvSpPr>
        <p:spPr>
          <a:xfrm>
            <a:off x="4609196" y="6126384"/>
            <a:ext cx="6432331" cy="129277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bg1"/>
                </a:solidFill>
              </a:rPr>
              <a:t>This paragraph is displayed</a:t>
            </a:r>
            <a:br>
              <a:rPr lang="en-GB" sz="3600" dirty="0">
                <a:solidFill>
                  <a:schemeClr val="bg1"/>
                </a:solidFill>
              </a:rPr>
            </a:br>
            <a:r>
              <a:rPr lang="en-GB" sz="3600" dirty="0">
                <a:solidFill>
                  <a:schemeClr val="bg1"/>
                </a:solidFill>
              </a:rPr>
              <a:t>at the exhibition.</a:t>
            </a:r>
          </a:p>
        </p:txBody>
      </p:sp>
      <p:sp>
        <p:nvSpPr>
          <p:cNvPr id="11" name="Abgerundetes Rechteck 10">
            <a:extLst>
              <a:ext uri="{FF2B5EF4-FFF2-40B4-BE49-F238E27FC236}">
                <a16:creationId xmlns:a16="http://schemas.microsoft.com/office/drawing/2014/main" id="{0F56409C-9D66-1345-9BAD-88B9BA50AF93}"/>
              </a:ext>
            </a:extLst>
          </p:cNvPr>
          <p:cNvSpPr/>
          <p:nvPr/>
        </p:nvSpPr>
        <p:spPr>
          <a:xfrm>
            <a:off x="4609195" y="6126384"/>
            <a:ext cx="6432331" cy="1292772"/>
          </a:xfrm>
          <a:prstGeom prst="round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bg1"/>
                </a:solidFill>
              </a:rPr>
              <a:t>This paragraph is displayed</a:t>
            </a:r>
            <a:br>
              <a:rPr lang="en-GB" sz="3600" dirty="0">
                <a:solidFill>
                  <a:schemeClr val="bg1"/>
                </a:solidFill>
              </a:rPr>
            </a:br>
            <a:r>
              <a:rPr lang="en-GB" sz="3600" dirty="0">
                <a:solidFill>
                  <a:schemeClr val="bg1"/>
                </a:solidFill>
              </a:rPr>
              <a:t>at the exhibition.</a:t>
            </a:r>
          </a:p>
        </p:txBody>
      </p:sp>
    </p:spTree>
    <p:extLst>
      <p:ext uri="{BB962C8B-B14F-4D97-AF65-F5344CB8AC3E}">
        <p14:creationId xmlns:p14="http://schemas.microsoft.com/office/powerpoint/2010/main" val="2603817003"/>
      </p:ext>
    </p:extLst>
  </p:cSld>
  <p:clrMapOvr>
    <a:masterClrMapping/>
  </p:clrMapOvr>
  <mc:AlternateContent xmlns:mc="http://schemas.openxmlformats.org/markup-compatibility/2006" xmlns:p14="http://schemas.microsoft.com/office/powerpoint/2010/main">
    <mc:Choice Requires="p14">
      <p:transition spd="slow" p14:dur="2000" advTm="37607"/>
    </mc:Choice>
    <mc:Fallback xmlns="">
      <p:transition spd="slow" advTm="3760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BC436-DEA6-2E46-9851-9EEFCEC40492}"/>
              </a:ext>
            </a:extLst>
          </p:cNvPr>
          <p:cNvSpPr>
            <a:spLocks noGrp="1"/>
          </p:cNvSpPr>
          <p:nvPr>
            <p:ph type="title"/>
          </p:nvPr>
        </p:nvSpPr>
        <p:spPr>
          <a:xfrm>
            <a:off x="317912" y="1913007"/>
            <a:ext cx="12170180" cy="1062638"/>
          </a:xfrm>
        </p:spPr>
        <p:txBody>
          <a:bodyPr>
            <a:normAutofit/>
          </a:bodyPr>
          <a:lstStyle/>
          <a:p>
            <a:pPr marL="0" marR="0" lvl="0" indent="0" algn="l" defTabSz="1371408" rtl="0" eaLnBrk="1" fontAlgn="auto" latinLnBrk="0" hangingPunct="1">
              <a:lnSpc>
                <a:spcPct val="90000"/>
              </a:lnSpc>
              <a:spcBef>
                <a:spcPct val="0"/>
              </a:spcBef>
              <a:spcAft>
                <a:spcPts val="0"/>
              </a:spcAft>
              <a:buClrTx/>
              <a:buSzTx/>
              <a:buFontTx/>
              <a:buNone/>
              <a:tabLst/>
              <a:defRPr/>
            </a:pPr>
            <a:r>
              <a:rPr lang="en-GB" dirty="0">
                <a:effectLst/>
              </a:rPr>
              <a:t>Contrast ratio</a:t>
            </a:r>
          </a:p>
        </p:txBody>
      </p:sp>
      <p:grpSp>
        <p:nvGrpSpPr>
          <p:cNvPr id="10" name="Gruppieren 9">
            <a:extLst>
              <a:ext uri="{FF2B5EF4-FFF2-40B4-BE49-F238E27FC236}">
                <a16:creationId xmlns:a16="http://schemas.microsoft.com/office/drawing/2014/main" id="{0919DED3-044D-144C-9F13-01A0D49A4C9E}"/>
              </a:ext>
              <a:ext uri="{C183D7F6-B498-43B3-948B-1728B52AA6E4}">
                <adec:decorative xmlns:adec="http://schemas.microsoft.com/office/drawing/2017/decorative" val="1"/>
              </a:ext>
            </a:extLst>
          </p:cNvPr>
          <p:cNvGrpSpPr/>
          <p:nvPr/>
        </p:nvGrpSpPr>
        <p:grpSpPr>
          <a:xfrm>
            <a:off x="2021235" y="4536791"/>
            <a:ext cx="6131749" cy="2743669"/>
            <a:chOff x="8688285" y="7010058"/>
            <a:chExt cx="2029821" cy="1105398"/>
          </a:xfrm>
        </p:grpSpPr>
        <p:sp>
          <p:nvSpPr>
            <p:cNvPr id="11" name="Rechteck 10">
              <a:extLst>
                <a:ext uri="{FF2B5EF4-FFF2-40B4-BE49-F238E27FC236}">
                  <a16:creationId xmlns:a16="http://schemas.microsoft.com/office/drawing/2014/main" id="{93AC6834-0186-224E-98C5-A1006CC151E4}"/>
                </a:ext>
                <a:ext uri="{C183D7F6-B498-43B3-948B-1728B52AA6E4}">
                  <adec:decorative xmlns:adec="http://schemas.microsoft.com/office/drawing/2017/decorative" val="1"/>
                </a:ext>
              </a:extLst>
            </p:cNvPr>
            <p:cNvSpPr/>
            <p:nvPr/>
          </p:nvSpPr>
          <p:spPr>
            <a:xfrm>
              <a:off x="8688285" y="7010058"/>
              <a:ext cx="2029821" cy="11053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feld 11">
              <a:extLst>
                <a:ext uri="{FF2B5EF4-FFF2-40B4-BE49-F238E27FC236}">
                  <a16:creationId xmlns:a16="http://schemas.microsoft.com/office/drawing/2014/main" id="{BE774B90-4BC7-5D44-A5ED-31E5FE1191D3}"/>
                </a:ext>
              </a:extLst>
            </p:cNvPr>
            <p:cNvSpPr txBox="1"/>
            <p:nvPr/>
          </p:nvSpPr>
          <p:spPr>
            <a:xfrm>
              <a:off x="9122727" y="7283913"/>
              <a:ext cx="1484313" cy="632401"/>
            </a:xfrm>
            <a:prstGeom prst="rect">
              <a:avLst/>
            </a:prstGeom>
            <a:noFill/>
          </p:spPr>
          <p:txBody>
            <a:bodyPr wrap="square" rtlCol="0">
              <a:spAutoFit/>
            </a:bodyPr>
            <a:lstStyle/>
            <a:p>
              <a:r>
                <a:rPr lang="en-GB" sz="9600" b="1" dirty="0">
                  <a:solidFill>
                    <a:schemeClr val="bg1"/>
                  </a:solidFill>
                  <a:latin typeface="Verdana" panose="020B0604030504040204" pitchFamily="34" charset="0"/>
                  <a:ea typeface="Verdana" panose="020B0604030504040204" pitchFamily="34" charset="0"/>
                  <a:cs typeface="Verdana" panose="020B0604030504040204" pitchFamily="34" charset="0"/>
                </a:rPr>
                <a:t>4.5:1</a:t>
              </a:r>
            </a:p>
          </p:txBody>
        </p:sp>
      </p:grpSp>
      <p:sp>
        <p:nvSpPr>
          <p:cNvPr id="15" name="Textfeld 14">
            <a:extLst>
              <a:ext uri="{FF2B5EF4-FFF2-40B4-BE49-F238E27FC236}">
                <a16:creationId xmlns:a16="http://schemas.microsoft.com/office/drawing/2014/main" id="{1FA0BC8E-4220-B24A-BDF5-F4D4CFB4321B}"/>
              </a:ext>
            </a:extLst>
          </p:cNvPr>
          <p:cNvSpPr txBox="1"/>
          <p:nvPr/>
        </p:nvSpPr>
        <p:spPr>
          <a:xfrm>
            <a:off x="9979302" y="5123796"/>
            <a:ext cx="4483861" cy="1569660"/>
          </a:xfrm>
          <a:prstGeom prst="rect">
            <a:avLst/>
          </a:prstGeom>
          <a:noFill/>
        </p:spPr>
        <p:txBody>
          <a:bodyPr wrap="square" rtlCol="0">
            <a:spAutoFit/>
          </a:bodyPr>
          <a:lstStyle/>
          <a:p>
            <a:r>
              <a:rPr lang="en-GB" sz="9600" b="1" dirty="0">
                <a:latin typeface="Verdana" panose="020B0604030504040204" pitchFamily="34" charset="0"/>
                <a:ea typeface="Verdana" panose="020B0604030504040204" pitchFamily="34" charset="0"/>
                <a:cs typeface="Verdana" panose="020B0604030504040204" pitchFamily="34" charset="0"/>
              </a:rPr>
              <a:t>4.5:1</a:t>
            </a:r>
          </a:p>
        </p:txBody>
      </p:sp>
    </p:spTree>
    <p:extLst>
      <p:ext uri="{BB962C8B-B14F-4D97-AF65-F5344CB8AC3E}">
        <p14:creationId xmlns:p14="http://schemas.microsoft.com/office/powerpoint/2010/main" val="1880666994"/>
      </p:ext>
    </p:extLst>
  </p:cSld>
  <p:clrMapOvr>
    <a:masterClrMapping/>
  </p:clrMapOvr>
  <mc:AlternateContent xmlns:mc="http://schemas.openxmlformats.org/markup-compatibility/2006" xmlns:p14="http://schemas.microsoft.com/office/powerpoint/2010/main">
    <mc:Choice Requires="p14">
      <p:transition spd="slow" p14:dur="2000" advTm="37607"/>
    </mc:Choice>
    <mc:Fallback xmlns="">
      <p:transition spd="slow" advTm="3760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BC436-DEA6-2E46-9851-9EEFCEC40492}"/>
              </a:ext>
            </a:extLst>
          </p:cNvPr>
          <p:cNvSpPr>
            <a:spLocks noGrp="1"/>
          </p:cNvSpPr>
          <p:nvPr>
            <p:ph type="title"/>
          </p:nvPr>
        </p:nvSpPr>
        <p:spPr>
          <a:xfrm>
            <a:off x="317912" y="1913007"/>
            <a:ext cx="12170180" cy="1062638"/>
          </a:xfrm>
        </p:spPr>
        <p:txBody>
          <a:bodyPr>
            <a:normAutofit/>
          </a:bodyPr>
          <a:lstStyle/>
          <a:p>
            <a:pPr marL="0" marR="0" lvl="0" indent="0" algn="l" defTabSz="1371408" rtl="0" eaLnBrk="1" fontAlgn="auto" latinLnBrk="0" hangingPunct="1">
              <a:lnSpc>
                <a:spcPct val="90000"/>
              </a:lnSpc>
              <a:spcBef>
                <a:spcPct val="0"/>
              </a:spcBef>
              <a:spcAft>
                <a:spcPts val="0"/>
              </a:spcAft>
              <a:buClrTx/>
              <a:buSzTx/>
              <a:buFontTx/>
              <a:buNone/>
              <a:tabLst/>
              <a:defRPr/>
            </a:pPr>
            <a:r>
              <a:rPr lang="en-GB" dirty="0"/>
              <a:t>Subtitling box</a:t>
            </a:r>
            <a:endParaRPr lang="en-GB" dirty="0">
              <a:effectLst/>
            </a:endParaRPr>
          </a:p>
        </p:txBody>
      </p:sp>
      <p:pic>
        <p:nvPicPr>
          <p:cNvPr id="3" name="Grafik 2" descr="Today we are facing a huge challenge">
            <a:extLst>
              <a:ext uri="{FF2B5EF4-FFF2-40B4-BE49-F238E27FC236}">
                <a16:creationId xmlns:a16="http://schemas.microsoft.com/office/drawing/2014/main" id="{68A8FF46-593D-A64C-9FD6-8CFFD87B1717}"/>
              </a:ext>
            </a:extLst>
          </p:cNvPr>
          <p:cNvPicPr>
            <a:picLocks noChangeAspect="1"/>
          </p:cNvPicPr>
          <p:nvPr/>
        </p:nvPicPr>
        <p:blipFill rotWithShape="1">
          <a:blip r:embed="rId3"/>
          <a:srcRect t="37720" r="2682"/>
          <a:stretch/>
        </p:blipFill>
        <p:spPr>
          <a:xfrm>
            <a:off x="684213" y="3414713"/>
            <a:ext cx="14114462" cy="4959280"/>
          </a:xfrm>
          <a:prstGeom prst="rect">
            <a:avLst/>
          </a:prstGeom>
        </p:spPr>
      </p:pic>
    </p:spTree>
    <p:extLst>
      <p:ext uri="{BB962C8B-B14F-4D97-AF65-F5344CB8AC3E}">
        <p14:creationId xmlns:p14="http://schemas.microsoft.com/office/powerpoint/2010/main" val="888518498"/>
      </p:ext>
    </p:extLst>
  </p:cSld>
  <p:clrMapOvr>
    <a:masterClrMapping/>
  </p:clrMapOvr>
  <mc:AlternateContent xmlns:mc="http://schemas.openxmlformats.org/markup-compatibility/2006" xmlns:p14="http://schemas.microsoft.com/office/powerpoint/2010/main">
    <mc:Choice Requires="p14">
      <p:transition spd="slow" p14:dur="2000" advTm="37607"/>
    </mc:Choice>
    <mc:Fallback xmlns="">
      <p:transition spd="slow" advTm="37607"/>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BC436-DEA6-2E46-9851-9EEFCEC40492}"/>
              </a:ext>
            </a:extLst>
          </p:cNvPr>
          <p:cNvSpPr>
            <a:spLocks noGrp="1"/>
          </p:cNvSpPr>
          <p:nvPr>
            <p:ph type="title"/>
          </p:nvPr>
        </p:nvSpPr>
        <p:spPr>
          <a:xfrm>
            <a:off x="317912" y="1913007"/>
            <a:ext cx="12170180" cy="1062638"/>
          </a:xfrm>
        </p:spPr>
        <p:txBody>
          <a:bodyPr>
            <a:normAutofit/>
          </a:bodyPr>
          <a:lstStyle/>
          <a:p>
            <a:pPr marL="0" marR="0" lvl="0" indent="0" algn="l" defTabSz="1371408" rtl="0" eaLnBrk="1" fontAlgn="auto" latinLnBrk="0" hangingPunct="1">
              <a:lnSpc>
                <a:spcPct val="90000"/>
              </a:lnSpc>
              <a:spcBef>
                <a:spcPct val="0"/>
              </a:spcBef>
              <a:spcAft>
                <a:spcPts val="0"/>
              </a:spcAft>
              <a:buClrTx/>
              <a:buSzTx/>
              <a:buFontTx/>
              <a:buNone/>
              <a:tabLst/>
              <a:defRPr/>
            </a:pPr>
            <a:r>
              <a:rPr lang="en-GB" dirty="0">
                <a:effectLst/>
              </a:rPr>
              <a:t>Large and opaque</a:t>
            </a:r>
          </a:p>
        </p:txBody>
      </p:sp>
      <p:pic>
        <p:nvPicPr>
          <p:cNvPr id="3" name="Grafik 2">
            <a:extLst>
              <a:ext uri="{FF2B5EF4-FFF2-40B4-BE49-F238E27FC236}">
                <a16:creationId xmlns:a16="http://schemas.microsoft.com/office/drawing/2014/main" id="{52A5D755-7727-C045-A13E-69D1C57A9B11}"/>
              </a:ext>
              <a:ext uri="{C183D7F6-B498-43B3-948B-1728B52AA6E4}">
                <adec:decorative xmlns:adec="http://schemas.microsoft.com/office/drawing/2017/decorative" val="1"/>
              </a:ext>
            </a:extLst>
          </p:cNvPr>
          <p:cNvPicPr>
            <a:picLocks noChangeAspect="1"/>
          </p:cNvPicPr>
          <p:nvPr/>
        </p:nvPicPr>
        <p:blipFill rotWithShape="1">
          <a:blip r:embed="rId3"/>
          <a:srcRect t="16916" r="5685" b="19792"/>
          <a:stretch/>
        </p:blipFill>
        <p:spPr>
          <a:xfrm>
            <a:off x="684213" y="3414713"/>
            <a:ext cx="14114462" cy="5252209"/>
          </a:xfrm>
          <a:prstGeom prst="rect">
            <a:avLst/>
          </a:prstGeom>
        </p:spPr>
      </p:pic>
      <p:sp>
        <p:nvSpPr>
          <p:cNvPr id="2" name="Rechteck 1">
            <a:extLst>
              <a:ext uri="{FF2B5EF4-FFF2-40B4-BE49-F238E27FC236}">
                <a16:creationId xmlns:a16="http://schemas.microsoft.com/office/drawing/2014/main" id="{9BC28775-CC71-954D-8111-4AE5DB7C79FD}"/>
              </a:ext>
              <a:ext uri="{C183D7F6-B498-43B3-948B-1728B52AA6E4}">
                <adec:decorative xmlns:adec="http://schemas.microsoft.com/office/drawing/2017/decorative" val="1"/>
              </a:ext>
            </a:extLst>
          </p:cNvPr>
          <p:cNvSpPr/>
          <p:nvPr/>
        </p:nvSpPr>
        <p:spPr>
          <a:xfrm>
            <a:off x="684213" y="7604284"/>
            <a:ext cx="14114462" cy="110239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bg1"/>
                </a:solidFill>
              </a:rPr>
              <a:t>Bourgeoise to middle-class.</a:t>
            </a:r>
          </a:p>
        </p:txBody>
      </p:sp>
    </p:spTree>
    <p:extLst>
      <p:ext uri="{BB962C8B-B14F-4D97-AF65-F5344CB8AC3E}">
        <p14:creationId xmlns:p14="http://schemas.microsoft.com/office/powerpoint/2010/main" val="3637042954"/>
      </p:ext>
    </p:extLst>
  </p:cSld>
  <p:clrMapOvr>
    <a:masterClrMapping/>
  </p:clrMapOvr>
  <mc:AlternateContent xmlns:mc="http://schemas.openxmlformats.org/markup-compatibility/2006" xmlns:p14="http://schemas.microsoft.com/office/powerpoint/2010/main">
    <mc:Choice Requires="p14">
      <p:transition spd="slow" p14:dur="2000" advTm="37607"/>
    </mc:Choice>
    <mc:Fallback xmlns="">
      <p:transition spd="slow" advTm="37607"/>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BC436-DEA6-2E46-9851-9EEFCEC40492}"/>
              </a:ext>
            </a:extLst>
          </p:cNvPr>
          <p:cNvSpPr>
            <a:spLocks noGrp="1"/>
          </p:cNvSpPr>
          <p:nvPr>
            <p:ph type="title"/>
          </p:nvPr>
        </p:nvSpPr>
        <p:spPr>
          <a:xfrm>
            <a:off x="317912" y="1913007"/>
            <a:ext cx="12170180" cy="1062638"/>
          </a:xfrm>
        </p:spPr>
        <p:txBody>
          <a:bodyPr>
            <a:normAutofit/>
          </a:bodyPr>
          <a:lstStyle/>
          <a:p>
            <a:pPr marL="0" marR="0" lvl="0" indent="0" algn="l" defTabSz="1371408" rtl="0" eaLnBrk="1" fontAlgn="auto" latinLnBrk="0" hangingPunct="1">
              <a:lnSpc>
                <a:spcPct val="90000"/>
              </a:lnSpc>
              <a:spcBef>
                <a:spcPct val="0"/>
              </a:spcBef>
              <a:spcAft>
                <a:spcPts val="0"/>
              </a:spcAft>
              <a:buClrTx/>
              <a:buSzTx/>
              <a:buFontTx/>
              <a:buNone/>
              <a:tabLst/>
              <a:defRPr/>
            </a:pPr>
            <a:r>
              <a:rPr lang="en-GB" dirty="0">
                <a:effectLst/>
              </a:rPr>
              <a:t>Smaller and transparent</a:t>
            </a:r>
          </a:p>
        </p:txBody>
      </p:sp>
      <p:pic>
        <p:nvPicPr>
          <p:cNvPr id="3" name="Grafik 2" descr="The meeting in the room of letters will not soon be forgotten by the participants. ">
            <a:extLst>
              <a:ext uri="{FF2B5EF4-FFF2-40B4-BE49-F238E27FC236}">
                <a16:creationId xmlns:a16="http://schemas.microsoft.com/office/drawing/2014/main" id="{B1A61089-F362-B243-9D9F-7DDA6D4861D6}"/>
              </a:ext>
            </a:extLst>
          </p:cNvPr>
          <p:cNvPicPr>
            <a:picLocks noChangeAspect="1"/>
          </p:cNvPicPr>
          <p:nvPr/>
        </p:nvPicPr>
        <p:blipFill rotWithShape="1">
          <a:blip r:embed="rId3"/>
          <a:srcRect t="29429" r="-1877" b="1496"/>
          <a:stretch/>
        </p:blipFill>
        <p:spPr>
          <a:xfrm>
            <a:off x="684213" y="3392488"/>
            <a:ext cx="14403387" cy="5279918"/>
          </a:xfrm>
          <a:prstGeom prst="rect">
            <a:avLst/>
          </a:prstGeom>
        </p:spPr>
      </p:pic>
    </p:spTree>
    <p:extLst>
      <p:ext uri="{BB962C8B-B14F-4D97-AF65-F5344CB8AC3E}">
        <p14:creationId xmlns:p14="http://schemas.microsoft.com/office/powerpoint/2010/main" val="3022561354"/>
      </p:ext>
    </p:extLst>
  </p:cSld>
  <p:clrMapOvr>
    <a:masterClrMapping/>
  </p:clrMapOvr>
  <mc:AlternateContent xmlns:mc="http://schemas.openxmlformats.org/markup-compatibility/2006" xmlns:p14="http://schemas.microsoft.com/office/powerpoint/2010/main">
    <mc:Choice Requires="p14">
      <p:transition spd="slow" p14:dur="2000" advTm="37607"/>
    </mc:Choice>
    <mc:Fallback xmlns="">
      <p:transition spd="slow" advTm="3760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BC436-DEA6-2E46-9851-9EEFCEC40492}"/>
              </a:ext>
            </a:extLst>
          </p:cNvPr>
          <p:cNvSpPr>
            <a:spLocks noGrp="1"/>
          </p:cNvSpPr>
          <p:nvPr>
            <p:ph type="title"/>
          </p:nvPr>
        </p:nvSpPr>
        <p:spPr>
          <a:xfrm>
            <a:off x="317912" y="1913007"/>
            <a:ext cx="12170180" cy="1062638"/>
          </a:xfrm>
        </p:spPr>
        <p:txBody>
          <a:bodyPr>
            <a:normAutofit/>
          </a:bodyPr>
          <a:lstStyle/>
          <a:p>
            <a:pPr marL="0" marR="0" lvl="0" indent="0" algn="l" defTabSz="1371408" rtl="0" eaLnBrk="1" fontAlgn="auto" latinLnBrk="0" hangingPunct="1">
              <a:lnSpc>
                <a:spcPct val="90000"/>
              </a:lnSpc>
              <a:spcBef>
                <a:spcPct val="0"/>
              </a:spcBef>
              <a:spcAft>
                <a:spcPts val="0"/>
              </a:spcAft>
              <a:buClrTx/>
              <a:buSzTx/>
              <a:buFontTx/>
              <a:buNone/>
              <a:tabLst/>
              <a:defRPr/>
            </a:pPr>
            <a:r>
              <a:rPr lang="en-GB" dirty="0">
                <a:effectLst/>
              </a:rPr>
              <a:t>No box</a:t>
            </a:r>
          </a:p>
        </p:txBody>
      </p:sp>
      <p:pic>
        <p:nvPicPr>
          <p:cNvPr id="4" name="Grafik 3">
            <a:extLst>
              <a:ext uri="{FF2B5EF4-FFF2-40B4-BE49-F238E27FC236}">
                <a16:creationId xmlns:a16="http://schemas.microsoft.com/office/drawing/2014/main" id="{52F3528A-23DF-0C43-BF8C-89DEB7002234}"/>
              </a:ext>
              <a:ext uri="{C183D7F6-B498-43B3-948B-1728B52AA6E4}">
                <adec:decorative xmlns:adec="http://schemas.microsoft.com/office/drawing/2017/decorative" val="1"/>
              </a:ext>
            </a:extLst>
          </p:cNvPr>
          <p:cNvPicPr>
            <a:picLocks noChangeAspect="1"/>
          </p:cNvPicPr>
          <p:nvPr/>
        </p:nvPicPr>
        <p:blipFill rotWithShape="1">
          <a:blip r:embed="rId3"/>
          <a:srcRect t="33375"/>
          <a:stretch/>
        </p:blipFill>
        <p:spPr>
          <a:xfrm>
            <a:off x="723970" y="3414713"/>
            <a:ext cx="14282299" cy="5300792"/>
          </a:xfrm>
          <a:prstGeom prst="rect">
            <a:avLst/>
          </a:prstGeom>
        </p:spPr>
      </p:pic>
      <p:sp>
        <p:nvSpPr>
          <p:cNvPr id="6" name="Abgerundetes Rechteck 5">
            <a:extLst>
              <a:ext uri="{FF2B5EF4-FFF2-40B4-BE49-F238E27FC236}">
                <a16:creationId xmlns:a16="http://schemas.microsoft.com/office/drawing/2014/main" id="{9B8BC3CC-BAA6-0A4F-8AAD-EC1DB7C8413C}"/>
              </a:ext>
            </a:extLst>
          </p:cNvPr>
          <p:cNvSpPr/>
          <p:nvPr/>
        </p:nvSpPr>
        <p:spPr>
          <a:xfrm>
            <a:off x="3220284" y="7408099"/>
            <a:ext cx="10102701" cy="1292772"/>
          </a:xfrm>
          <a:prstGeom prst="round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This paragraph is displayed at the exhibition.</a:t>
            </a:r>
          </a:p>
        </p:txBody>
      </p:sp>
    </p:spTree>
    <p:extLst>
      <p:ext uri="{BB962C8B-B14F-4D97-AF65-F5344CB8AC3E}">
        <p14:creationId xmlns:p14="http://schemas.microsoft.com/office/powerpoint/2010/main" val="2578030031"/>
      </p:ext>
    </p:extLst>
  </p:cSld>
  <p:clrMapOvr>
    <a:masterClrMapping/>
  </p:clrMapOvr>
  <mc:AlternateContent xmlns:mc="http://schemas.openxmlformats.org/markup-compatibility/2006" xmlns:p14="http://schemas.microsoft.com/office/powerpoint/2010/main">
    <mc:Choice Requires="p14">
      <p:transition spd="slow" p14:dur="2000" advTm="37607"/>
    </mc:Choice>
    <mc:Fallback xmlns="">
      <p:transition spd="slow" advTm="37607"/>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FC16E295-5761-BA4F-A7A5-CD773ACF28B7}" vid="{04F7000C-F3D4-A54C-934E-B09502CD73C8}"/>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361</Words>
  <Application>Microsoft Macintosh PowerPoint</Application>
  <PresentationFormat>Custom</PresentationFormat>
  <Paragraphs>80</Paragraphs>
  <Slides>21</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Verdana</vt:lpstr>
      <vt:lpstr>Office Theme</vt:lpstr>
      <vt:lpstr>Subtitling parameters: visual aspects</vt:lpstr>
      <vt:lpstr>Visual aspects</vt:lpstr>
      <vt:lpstr>Placement</vt:lpstr>
      <vt:lpstr>Contrast</vt:lpstr>
      <vt:lpstr>Contrast ratio</vt:lpstr>
      <vt:lpstr>Subtitling box</vt:lpstr>
      <vt:lpstr>Large and opaque</vt:lpstr>
      <vt:lpstr>Smaller and transparent</vt:lpstr>
      <vt:lpstr>No box</vt:lpstr>
      <vt:lpstr>Lines</vt:lpstr>
      <vt:lpstr>Characters per line</vt:lpstr>
      <vt:lpstr>Fonts</vt:lpstr>
      <vt:lpstr>Text alignment</vt:lpstr>
      <vt:lpstr>Customisation</vt:lpstr>
      <vt:lpstr>Summary</vt:lpstr>
      <vt:lpstr>Prepared by: Rocío Bernabé (SDI München) In collaboration with: Universidade de Vigo, Spain </vt:lpstr>
      <vt:lpstr>Rocío Bernabé</vt:lpstr>
      <vt:lpstr>Acknowledgement</vt:lpstr>
      <vt:lpstr>Disclaimer</vt:lpstr>
      <vt:lpstr>Partners</vt:lpstr>
      <vt:lpstr>EASIT</vt:lpstr>
    </vt:vector>
  </TitlesOfParts>
  <Manager>Anna Matamala</Manager>
  <Company>Internationale Hochschule SDI München - University of Applied Sciences</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EASIT: Easy Access for Social Inclusion Training</dc:title>
  <dc:subject>EASIT IO5 Slides - Video lecture</dc:subject>
  <dc:creator>Rocío Bernabé Caro</dc:creator>
  <cp:keywords>easy-to-read content; cognitive accessibility; plain language; easy-to-understand content</cp:keywords>
  <dc:description/>
  <cp:lastModifiedBy>Ana Fernández Torné</cp:lastModifiedBy>
  <cp:revision>215</cp:revision>
  <dcterms:modified xsi:type="dcterms:W3CDTF">2021-05-28T08:24:56Z</dcterms:modified>
  <cp:category>Teaching materials</cp:category>
</cp:coreProperties>
</file>