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handoutMasterIdLst>
    <p:handoutMasterId r:id="rId18"/>
  </p:handoutMasterIdLst>
  <p:sldIdLst>
    <p:sldId id="265" r:id="rId2"/>
    <p:sldId id="367" r:id="rId3"/>
    <p:sldId id="369" r:id="rId4"/>
    <p:sldId id="336" r:id="rId5"/>
    <p:sldId id="371" r:id="rId6"/>
    <p:sldId id="338" r:id="rId7"/>
    <p:sldId id="370" r:id="rId8"/>
    <p:sldId id="339" r:id="rId9"/>
    <p:sldId id="335" r:id="rId10"/>
    <p:sldId id="314" r:id="rId11"/>
    <p:sldId id="372" r:id="rId12"/>
    <p:sldId id="365" r:id="rId13"/>
    <p:sldId id="327" r:id="rId14"/>
    <p:sldId id="331" r:id="rId15"/>
    <p:sldId id="328" r:id="rId16"/>
  </p:sldIdLst>
  <p:sldSz cx="18291175" cy="10287000"/>
  <p:notesSz cx="6858000" cy="9144000"/>
  <p:defaultTextStyle>
    <a:defPPr>
      <a:defRPr lang="en-US"/>
    </a:defPPr>
    <a:lvl1pPr marL="0" algn="l" defTabSz="1371408" rtl="0" eaLnBrk="1" latinLnBrk="0" hangingPunct="1">
      <a:defRPr sz="2700" kern="1200">
        <a:solidFill>
          <a:schemeClr val="tx1"/>
        </a:solidFill>
        <a:latin typeface="+mn-lt"/>
        <a:ea typeface="+mn-ea"/>
        <a:cs typeface="+mn-cs"/>
      </a:defRPr>
    </a:lvl1pPr>
    <a:lvl2pPr marL="685703" algn="l" defTabSz="1371408" rtl="0" eaLnBrk="1" latinLnBrk="0" hangingPunct="1">
      <a:defRPr sz="2700" kern="1200">
        <a:solidFill>
          <a:schemeClr val="tx1"/>
        </a:solidFill>
        <a:latin typeface="+mn-lt"/>
        <a:ea typeface="+mn-ea"/>
        <a:cs typeface="+mn-cs"/>
      </a:defRPr>
    </a:lvl2pPr>
    <a:lvl3pPr marL="1371408" algn="l" defTabSz="1371408" rtl="0" eaLnBrk="1" latinLnBrk="0" hangingPunct="1">
      <a:defRPr sz="2700" kern="1200">
        <a:solidFill>
          <a:schemeClr val="tx1"/>
        </a:solidFill>
        <a:latin typeface="+mn-lt"/>
        <a:ea typeface="+mn-ea"/>
        <a:cs typeface="+mn-cs"/>
      </a:defRPr>
    </a:lvl3pPr>
    <a:lvl4pPr marL="2057111" algn="l" defTabSz="1371408" rtl="0" eaLnBrk="1" latinLnBrk="0" hangingPunct="1">
      <a:defRPr sz="2700" kern="1200">
        <a:solidFill>
          <a:schemeClr val="tx1"/>
        </a:solidFill>
        <a:latin typeface="+mn-lt"/>
        <a:ea typeface="+mn-ea"/>
        <a:cs typeface="+mn-cs"/>
      </a:defRPr>
    </a:lvl4pPr>
    <a:lvl5pPr marL="2742814" algn="l" defTabSz="1371408" rtl="0" eaLnBrk="1" latinLnBrk="0" hangingPunct="1">
      <a:defRPr sz="2700" kern="1200">
        <a:solidFill>
          <a:schemeClr val="tx1"/>
        </a:solidFill>
        <a:latin typeface="+mn-lt"/>
        <a:ea typeface="+mn-ea"/>
        <a:cs typeface="+mn-cs"/>
      </a:defRPr>
    </a:lvl5pPr>
    <a:lvl6pPr marL="3428517" algn="l" defTabSz="1371408" rtl="0" eaLnBrk="1" latinLnBrk="0" hangingPunct="1">
      <a:defRPr sz="2700" kern="1200">
        <a:solidFill>
          <a:schemeClr val="tx1"/>
        </a:solidFill>
        <a:latin typeface="+mn-lt"/>
        <a:ea typeface="+mn-ea"/>
        <a:cs typeface="+mn-cs"/>
      </a:defRPr>
    </a:lvl6pPr>
    <a:lvl7pPr marL="4114222" algn="l" defTabSz="1371408" rtl="0" eaLnBrk="1" latinLnBrk="0" hangingPunct="1">
      <a:defRPr sz="2700" kern="1200">
        <a:solidFill>
          <a:schemeClr val="tx1"/>
        </a:solidFill>
        <a:latin typeface="+mn-lt"/>
        <a:ea typeface="+mn-ea"/>
        <a:cs typeface="+mn-cs"/>
      </a:defRPr>
    </a:lvl7pPr>
    <a:lvl8pPr marL="4799925" algn="l" defTabSz="1371408" rtl="0" eaLnBrk="1" latinLnBrk="0" hangingPunct="1">
      <a:defRPr sz="2700" kern="1200">
        <a:solidFill>
          <a:schemeClr val="tx1"/>
        </a:solidFill>
        <a:latin typeface="+mn-lt"/>
        <a:ea typeface="+mn-ea"/>
        <a:cs typeface="+mn-cs"/>
      </a:defRPr>
    </a:lvl8pPr>
    <a:lvl9pPr marL="5485628" algn="l" defTabSz="1371408" rtl="0" eaLnBrk="1" latinLnBrk="0" hangingPunct="1">
      <a:defRPr sz="2700" kern="1200">
        <a:solidFill>
          <a:schemeClr val="tx1"/>
        </a:solidFill>
        <a:latin typeface="+mn-lt"/>
        <a:ea typeface="+mn-ea"/>
        <a:cs typeface="+mn-cs"/>
      </a:defRPr>
    </a:lvl9pPr>
  </p:defaultTextStyle>
  <p:extLst>
    <p:ext uri="{521415D9-36F7-43E2-AB2F-B90AF26B5E84}">
      <p14:sectionLst xmlns:p14="http://schemas.microsoft.com/office/powerpoint/2010/main">
        <p14:section name="Sample slides" id="{3C47D69E-40C3-3D4C-B986-28F3405501F4}">
          <p14:sldIdLst>
            <p14:sldId id="265"/>
            <p14:sldId id="367"/>
            <p14:sldId id="369"/>
            <p14:sldId id="336"/>
            <p14:sldId id="371"/>
            <p14:sldId id="338"/>
            <p14:sldId id="370"/>
            <p14:sldId id="339"/>
            <p14:sldId id="335"/>
            <p14:sldId id="314"/>
            <p14:sldId id="372"/>
            <p14:sldId id="365"/>
            <p14:sldId id="327"/>
            <p14:sldId id="331"/>
            <p14:sldId id="328"/>
          </p14:sldIdLst>
        </p14:section>
      </p14:sectionLst>
    </p:ext>
    <p:ext uri="{EFAFB233-063F-42B5-8137-9DF3F51BA10A}">
      <p15:sldGuideLst xmlns:p15="http://schemas.microsoft.com/office/powerpoint/2012/main">
        <p15:guide id="1" orient="horz" pos="2174" userDrawn="1">
          <p15:clr>
            <a:srgbClr val="A4A3A4"/>
          </p15:clr>
        </p15:guide>
        <p15:guide id="2" pos="930" userDrawn="1">
          <p15:clr>
            <a:srgbClr val="A4A3A4"/>
          </p15:clr>
        </p15:guide>
        <p15:guide id="3" orient="horz" pos="4329" userDrawn="1">
          <p15:clr>
            <a:srgbClr val="A4A3A4"/>
          </p15:clr>
        </p15:guide>
        <p15:guide id="4" pos="66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2226"/>
    <a:srgbClr val="9BD8DE"/>
    <a:srgbClr val="FBEE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C1370D-F245-7341-AD71-FEF457689EEB}" v="2" dt="2021-05-28T08:27:14.7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829" autoAdjust="0"/>
    <p:restoredTop sz="95493"/>
  </p:normalViewPr>
  <p:slideViewPr>
    <p:cSldViewPr snapToGrid="0" snapToObjects="1">
      <p:cViewPr varScale="1">
        <p:scale>
          <a:sx n="70" d="100"/>
          <a:sy n="70" d="100"/>
        </p:scale>
        <p:origin x="200" y="464"/>
      </p:cViewPr>
      <p:guideLst>
        <p:guide orient="horz" pos="2174"/>
        <p:guide pos="930"/>
        <p:guide orient="horz" pos="4329"/>
        <p:guide pos="6668"/>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ansmedia Catalonia" userId="c0efc993-feaa-4897-9c68-98998669238c" providerId="ADAL" clId="{11C1370D-F245-7341-AD71-FEF457689EEB}"/>
    <pc:docChg chg="addSld modSld">
      <pc:chgData name="Transmedia Catalonia" userId="c0efc993-feaa-4897-9c68-98998669238c" providerId="ADAL" clId="{11C1370D-F245-7341-AD71-FEF457689EEB}" dt="2021-05-28T08:27:14.746" v="1"/>
      <pc:docMkLst>
        <pc:docMk/>
      </pc:docMkLst>
      <pc:sldChg chg="add">
        <pc:chgData name="Transmedia Catalonia" userId="c0efc993-feaa-4897-9c68-98998669238c" providerId="ADAL" clId="{11C1370D-F245-7341-AD71-FEF457689EEB}" dt="2021-05-28T08:27:14.746" v="1"/>
        <pc:sldMkLst>
          <pc:docMk/>
          <pc:sldMk cId="1538372688" sldId="327"/>
        </pc:sldMkLst>
      </pc:sldChg>
      <pc:sldChg chg="add">
        <pc:chgData name="Transmedia Catalonia" userId="c0efc993-feaa-4897-9c68-98998669238c" providerId="ADAL" clId="{11C1370D-F245-7341-AD71-FEF457689EEB}" dt="2021-05-28T08:27:14.746" v="1"/>
        <pc:sldMkLst>
          <pc:docMk/>
          <pc:sldMk cId="1274046980" sldId="328"/>
        </pc:sldMkLst>
      </pc:sldChg>
      <pc:sldChg chg="add">
        <pc:chgData name="Transmedia Catalonia" userId="c0efc993-feaa-4897-9c68-98998669238c" providerId="ADAL" clId="{11C1370D-F245-7341-AD71-FEF457689EEB}" dt="2021-05-28T08:27:14.746" v="1"/>
        <pc:sldMkLst>
          <pc:docMk/>
          <pc:sldMk cId="3621801837" sldId="331"/>
        </pc:sldMkLst>
      </pc:sldChg>
      <pc:sldChg chg="add">
        <pc:chgData name="Transmedia Catalonia" userId="c0efc993-feaa-4897-9c68-98998669238c" providerId="ADAL" clId="{11C1370D-F245-7341-AD71-FEF457689EEB}" dt="2021-05-28T08:27:14.746" v="1"/>
        <pc:sldMkLst>
          <pc:docMk/>
          <pc:sldMk cId="3414306010" sldId="365"/>
        </pc:sldMkLst>
      </pc:sldChg>
      <pc:sldChg chg="modSp">
        <pc:chgData name="Transmedia Catalonia" userId="c0efc993-feaa-4897-9c68-98998669238c" providerId="ADAL" clId="{11C1370D-F245-7341-AD71-FEF457689EEB}" dt="2021-05-28T08:27:08.509" v="0"/>
        <pc:sldMkLst>
          <pc:docMk/>
          <pc:sldMk cId="2483265030" sldId="367"/>
        </pc:sldMkLst>
        <pc:spChg chg="mod">
          <ac:chgData name="Transmedia Catalonia" userId="c0efc993-feaa-4897-9c68-98998669238c" providerId="ADAL" clId="{11C1370D-F245-7341-AD71-FEF457689EEB}" dt="2021-05-28T08:27:08.509" v="0"/>
          <ac:spMkLst>
            <pc:docMk/>
            <pc:sldMk cId="2483265030" sldId="367"/>
            <ac:spMk id="2" creationId="{906E0D7D-2F2C-524C-840D-AD206EA17B79}"/>
          </ac:spMkLst>
        </pc:spChg>
      </pc:sldChg>
      <pc:sldChg chg="modSp">
        <pc:chgData name="Transmedia Catalonia" userId="c0efc993-feaa-4897-9c68-98998669238c" providerId="ADAL" clId="{11C1370D-F245-7341-AD71-FEF457689EEB}" dt="2021-05-28T08:27:08.509" v="0"/>
        <pc:sldMkLst>
          <pc:docMk/>
          <pc:sldMk cId="2565474447" sldId="369"/>
        </pc:sldMkLst>
        <pc:spChg chg="mod">
          <ac:chgData name="Transmedia Catalonia" userId="c0efc993-feaa-4897-9c68-98998669238c" providerId="ADAL" clId="{11C1370D-F245-7341-AD71-FEF457689EEB}" dt="2021-05-28T08:27:08.509" v="0"/>
          <ac:spMkLst>
            <pc:docMk/>
            <pc:sldMk cId="2565474447" sldId="369"/>
            <ac:spMk id="2" creationId="{906E0D7D-2F2C-524C-840D-AD206EA17B79}"/>
          </ac:spMkLst>
        </pc:spChg>
      </pc:sldChg>
    </pc:docChg>
  </pc:docChgLst>
  <pc:docChgLst>
    <pc:chgData name="Rocio Bernabe Caro" userId="b4ef6111e464bfa9" providerId="LiveId" clId="{9F2075AF-2439-514C-B80E-144712019826}"/>
    <pc:docChg chg="custSel modSld">
      <pc:chgData name="Rocio Bernabe Caro" userId="b4ef6111e464bfa9" providerId="LiveId" clId="{9F2075AF-2439-514C-B80E-144712019826}" dt="2021-01-07T16:03:27.481" v="29" actId="13244"/>
      <pc:docMkLst>
        <pc:docMk/>
      </pc:docMkLst>
      <pc:sldChg chg="modSp mod">
        <pc:chgData name="Rocio Bernabe Caro" userId="b4ef6111e464bfa9" providerId="LiveId" clId="{9F2075AF-2439-514C-B80E-144712019826}" dt="2021-01-07T16:03:27.481" v="29" actId="13244"/>
        <pc:sldMkLst>
          <pc:docMk/>
          <pc:sldMk cId="1358781398" sldId="314"/>
        </pc:sldMkLst>
        <pc:spChg chg="mod ord">
          <ac:chgData name="Rocio Bernabe Caro" userId="b4ef6111e464bfa9" providerId="LiveId" clId="{9F2075AF-2439-514C-B80E-144712019826}" dt="2021-01-07T16:03:27.481" v="29" actId="13244"/>
          <ac:spMkLst>
            <pc:docMk/>
            <pc:sldMk cId="1358781398" sldId="314"/>
            <ac:spMk id="12" creationId="{14CF872A-B0F0-4CC0-833D-C7E202F3BAB6}"/>
          </ac:spMkLst>
        </pc:spChg>
      </pc:sldChg>
    </pc:docChg>
  </pc:docChgLst>
  <pc:docChgLst>
    <pc:chgData name="Rocio Bernabe Caro" userId="b4ef6111e464bfa9" providerId="LiveId" clId="{23417649-8FC4-7B44-BFC7-BFD2D5DB5981}"/>
    <pc:docChg chg="modSld">
      <pc:chgData name="Rocio Bernabe Caro" userId="b4ef6111e464bfa9" providerId="LiveId" clId="{23417649-8FC4-7B44-BFC7-BFD2D5DB5981}" dt="2021-01-04T15:11:31.790" v="21" actId="20577"/>
      <pc:docMkLst>
        <pc:docMk/>
      </pc:docMkLst>
      <pc:sldChg chg="modSp mod">
        <pc:chgData name="Rocio Bernabe Caro" userId="b4ef6111e464bfa9" providerId="LiveId" clId="{23417649-8FC4-7B44-BFC7-BFD2D5DB5981}" dt="2021-01-04T15:11:31.790" v="21" actId="20577"/>
        <pc:sldMkLst>
          <pc:docMk/>
          <pc:sldMk cId="3623886172" sldId="371"/>
        </pc:sldMkLst>
        <pc:spChg chg="mod">
          <ac:chgData name="Rocio Bernabe Caro" userId="b4ef6111e464bfa9" providerId="LiveId" clId="{23417649-8FC4-7B44-BFC7-BFD2D5DB5981}" dt="2021-01-04T15:11:31.790" v="21" actId="20577"/>
          <ac:spMkLst>
            <pc:docMk/>
            <pc:sldMk cId="3623886172" sldId="371"/>
            <ac:spMk id="3" creationId="{B66F9D15-60A8-1C45-B523-E8BEB2748CFB}"/>
          </ac:spMkLst>
        </pc:spChg>
      </pc:sldChg>
    </pc:docChg>
  </pc:docChgLst>
  <pc:docChgLst>
    <pc:chgData name="Rocio Bernabe Caro" userId="b4ef6111e464bfa9" providerId="LiveId" clId="{1F843CE5-043F-C942-9125-908FB3561222}"/>
    <pc:docChg chg="custSel modSld">
      <pc:chgData name="Rocio Bernabe Caro" userId="b4ef6111e464bfa9" providerId="LiveId" clId="{1F843CE5-043F-C942-9125-908FB3561222}" dt="2021-01-04T12:48:48.833" v="670" actId="13244"/>
      <pc:docMkLst>
        <pc:docMk/>
      </pc:docMkLst>
      <pc:sldChg chg="modSp mod">
        <pc:chgData name="Rocio Bernabe Caro" userId="b4ef6111e464bfa9" providerId="LiveId" clId="{1F843CE5-043F-C942-9125-908FB3561222}" dt="2021-01-04T12:48:48.833" v="670" actId="13244"/>
        <pc:sldMkLst>
          <pc:docMk/>
          <pc:sldMk cId="1358781398" sldId="314"/>
        </pc:sldMkLst>
        <pc:spChg chg="ord">
          <ac:chgData name="Rocio Bernabe Caro" userId="b4ef6111e464bfa9" providerId="LiveId" clId="{1F843CE5-043F-C942-9125-908FB3561222}" dt="2021-01-04T12:48:46.605" v="669" actId="13244"/>
          <ac:spMkLst>
            <pc:docMk/>
            <pc:sldMk cId="1358781398" sldId="314"/>
            <ac:spMk id="7" creationId="{07FA4721-2F8F-F642-A4A6-20D0C4515703}"/>
          </ac:spMkLst>
        </pc:spChg>
        <pc:spChg chg="ord">
          <ac:chgData name="Rocio Bernabe Caro" userId="b4ef6111e464bfa9" providerId="LiveId" clId="{1F843CE5-043F-C942-9125-908FB3561222}" dt="2021-01-04T12:48:48.833" v="670" actId="13244"/>
          <ac:spMkLst>
            <pc:docMk/>
            <pc:sldMk cId="1358781398" sldId="314"/>
            <ac:spMk id="21" creationId="{8DF475E8-9F94-A34C-B3D0-8D2CD3CD4ECB}"/>
          </ac:spMkLst>
        </pc:spChg>
        <pc:picChg chg="ord">
          <ac:chgData name="Rocio Bernabe Caro" userId="b4ef6111e464bfa9" providerId="LiveId" clId="{1F843CE5-043F-C942-9125-908FB3561222}" dt="2021-01-04T12:48:25.004" v="666" actId="13244"/>
          <ac:picMkLst>
            <pc:docMk/>
            <pc:sldMk cId="1358781398" sldId="314"/>
            <ac:picMk id="17" creationId="{79B64585-8AE6-F047-B9D0-459ECD9F14A9}"/>
          </ac:picMkLst>
        </pc:picChg>
        <pc:picChg chg="mod">
          <ac:chgData name="Rocio Bernabe Caro" userId="b4ef6111e464bfa9" providerId="LiveId" clId="{1F843CE5-043F-C942-9125-908FB3561222}" dt="2021-01-04T12:48:20.552" v="665" actId="13244"/>
          <ac:picMkLst>
            <pc:docMk/>
            <pc:sldMk cId="1358781398" sldId="314"/>
            <ac:picMk id="18" creationId="{7B34E4F4-D9E6-7843-A635-6F7E65AE4B2A}"/>
          </ac:picMkLst>
        </pc:picChg>
        <pc:picChg chg="ord">
          <ac:chgData name="Rocio Bernabe Caro" userId="b4ef6111e464bfa9" providerId="LiveId" clId="{1F843CE5-043F-C942-9125-908FB3561222}" dt="2021-01-04T12:48:30.449" v="667" actId="13244"/>
          <ac:picMkLst>
            <pc:docMk/>
            <pc:sldMk cId="1358781398" sldId="314"/>
            <ac:picMk id="19" creationId="{8061834D-1377-9B49-892B-AFDC3631BF20}"/>
          </ac:picMkLst>
        </pc:picChg>
      </pc:sldChg>
      <pc:sldChg chg="modSp mod">
        <pc:chgData name="Rocio Bernabe Caro" userId="b4ef6111e464bfa9" providerId="LiveId" clId="{1F843CE5-043F-C942-9125-908FB3561222}" dt="2021-01-04T12:46:26.564" v="549" actId="962"/>
        <pc:sldMkLst>
          <pc:docMk/>
          <pc:sldMk cId="3839623908" sldId="338"/>
        </pc:sldMkLst>
        <pc:picChg chg="mod">
          <ac:chgData name="Rocio Bernabe Caro" userId="b4ef6111e464bfa9" providerId="LiveId" clId="{1F843CE5-043F-C942-9125-908FB3561222}" dt="2021-01-04T12:46:26.564" v="549" actId="962"/>
          <ac:picMkLst>
            <pc:docMk/>
            <pc:sldMk cId="3839623908" sldId="338"/>
            <ac:picMk id="5" creationId="{7BB4D8FA-C72D-4FA3-828F-D0433B6B6999}"/>
          </ac:picMkLst>
        </pc:picChg>
      </pc:sldChg>
      <pc:sldChg chg="addSp delSp modSp mod">
        <pc:chgData name="Rocio Bernabe Caro" userId="b4ef6111e464bfa9" providerId="LiveId" clId="{1F843CE5-043F-C942-9125-908FB3561222}" dt="2021-01-04T12:47:47.615" v="664" actId="962"/>
        <pc:sldMkLst>
          <pc:docMk/>
          <pc:sldMk cId="2565474447" sldId="369"/>
        </pc:sldMkLst>
        <pc:spChg chg="del">
          <ac:chgData name="Rocio Bernabe Caro" userId="b4ef6111e464bfa9" providerId="LiveId" clId="{1F843CE5-043F-C942-9125-908FB3561222}" dt="2021-01-04T12:47:03.669" v="551" actId="478"/>
          <ac:spMkLst>
            <pc:docMk/>
            <pc:sldMk cId="2565474447" sldId="369"/>
            <ac:spMk id="19" creationId="{9BBB5568-DF7D-754E-A269-02174493CAFB}"/>
          </ac:spMkLst>
        </pc:spChg>
        <pc:spChg chg="del mod">
          <ac:chgData name="Rocio Bernabe Caro" userId="b4ef6111e464bfa9" providerId="LiveId" clId="{1F843CE5-043F-C942-9125-908FB3561222}" dt="2021-01-04T12:47:11.080" v="554" actId="478"/>
          <ac:spMkLst>
            <pc:docMk/>
            <pc:sldMk cId="2565474447" sldId="369"/>
            <ac:spMk id="24" creationId="{05A1112C-4FA1-0745-A7B0-F3C01A9B0A04}"/>
          </ac:spMkLst>
        </pc:spChg>
        <pc:spChg chg="del">
          <ac:chgData name="Rocio Bernabe Caro" userId="b4ef6111e464bfa9" providerId="LiveId" clId="{1F843CE5-043F-C942-9125-908FB3561222}" dt="2021-01-04T12:47:03.669" v="551" actId="478"/>
          <ac:spMkLst>
            <pc:docMk/>
            <pc:sldMk cId="2565474447" sldId="369"/>
            <ac:spMk id="30" creationId="{205702D9-43DA-BC47-8653-CF79F22EC1FD}"/>
          </ac:spMkLst>
        </pc:spChg>
        <pc:spChg chg="del">
          <ac:chgData name="Rocio Bernabe Caro" userId="b4ef6111e464bfa9" providerId="LiveId" clId="{1F843CE5-043F-C942-9125-908FB3561222}" dt="2021-01-04T12:47:03.669" v="551" actId="478"/>
          <ac:spMkLst>
            <pc:docMk/>
            <pc:sldMk cId="2565474447" sldId="369"/>
            <ac:spMk id="31" creationId="{D14BABD2-E9AF-194F-AAF9-24281E406937}"/>
          </ac:spMkLst>
        </pc:spChg>
        <pc:grpChg chg="del">
          <ac:chgData name="Rocio Bernabe Caro" userId="b4ef6111e464bfa9" providerId="LiveId" clId="{1F843CE5-043F-C942-9125-908FB3561222}" dt="2021-01-04T12:47:00.358" v="550" actId="478"/>
          <ac:grpSpMkLst>
            <pc:docMk/>
            <pc:sldMk cId="2565474447" sldId="369"/>
            <ac:grpSpMk id="37" creationId="{BEF25B48-37BE-CF44-A9F3-01A086FE4D9B}"/>
          </ac:grpSpMkLst>
        </pc:grpChg>
        <pc:grpChg chg="del">
          <ac:chgData name="Rocio Bernabe Caro" userId="b4ef6111e464bfa9" providerId="LiveId" clId="{1F843CE5-043F-C942-9125-908FB3561222}" dt="2021-01-04T12:47:06.190" v="552" actId="478"/>
          <ac:grpSpMkLst>
            <pc:docMk/>
            <pc:sldMk cId="2565474447" sldId="369"/>
            <ac:grpSpMk id="40" creationId="{FB9EBF94-F8A4-BD4F-96D3-74B516F4B611}"/>
          </ac:grpSpMkLst>
        </pc:grpChg>
        <pc:picChg chg="add mod modCrop">
          <ac:chgData name="Rocio Bernabe Caro" userId="b4ef6111e464bfa9" providerId="LiveId" clId="{1F843CE5-043F-C942-9125-908FB3561222}" dt="2021-01-04T12:47:47.615" v="664" actId="962"/>
          <ac:picMkLst>
            <pc:docMk/>
            <pc:sldMk cId="2565474447" sldId="369"/>
            <ac:picMk id="3" creationId="{23347B73-CF62-684D-A38D-9AA3785704A2}"/>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9587FD-2A80-1244-ACA3-3B01DE7DF321}" type="doc">
      <dgm:prSet loTypeId="urn:microsoft.com/office/officeart/2005/8/layout/venn3" loCatId="hierarchy" qsTypeId="urn:microsoft.com/office/officeart/2005/8/quickstyle/simple1" qsCatId="simple" csTypeId="urn:microsoft.com/office/officeart/2005/8/colors/accent0_2" csCatId="mainScheme" phldr="1"/>
      <dgm:spPr/>
      <dgm:t>
        <a:bodyPr/>
        <a:lstStyle/>
        <a:p>
          <a:endParaRPr lang="de-DE"/>
        </a:p>
      </dgm:t>
    </dgm:pt>
    <dgm:pt modelId="{57E81161-2026-D84F-884F-4A0133707871}">
      <dgm:prSet custT="1"/>
      <dgm:spPr>
        <a:solidFill>
          <a:srgbClr val="BED5EF">
            <a:alpha val="94000"/>
          </a:srgbClr>
        </a:solidFill>
      </dgm:spPr>
      <dgm:t>
        <a:bodyPr/>
        <a:lstStyle/>
        <a:p>
          <a:pPr marL="22225" indent="0">
            <a:lnSpc>
              <a:spcPct val="150000"/>
            </a:lnSpc>
            <a:tabLst/>
          </a:pPr>
          <a:r>
            <a:rPr lang="de-DE" sz="2400" dirty="0">
              <a:latin typeface="Verdana" panose="020B0604030504040204" pitchFamily="34" charset="0"/>
              <a:ea typeface="Verdana" panose="020B0604030504040204" pitchFamily="34" charset="0"/>
              <a:cs typeface="Verdana" panose="020B0604030504040204" pitchFamily="34" charset="0"/>
            </a:rPr>
            <a:t>Definition</a:t>
          </a:r>
        </a:p>
      </dgm:t>
    </dgm:pt>
    <dgm:pt modelId="{B32E892C-1872-A343-AD79-37A04B3CE2FF}" type="parTrans" cxnId="{B8C2DDA8-4144-9340-B652-B1F86E60BA43}">
      <dgm:prSet/>
      <dgm:spPr/>
      <dgm:t>
        <a:bodyPr/>
        <a:lstStyle/>
        <a:p>
          <a:endParaRPr lang="de-DE"/>
        </a:p>
      </dgm:t>
    </dgm:pt>
    <dgm:pt modelId="{E5B9276C-C16A-C048-AB8B-84D52375AFAB}" type="sibTrans" cxnId="{B8C2DDA8-4144-9340-B652-B1F86E60BA43}">
      <dgm:prSet/>
      <dgm:spPr/>
      <dgm:t>
        <a:bodyPr/>
        <a:lstStyle/>
        <a:p>
          <a:endParaRPr lang="de-DE"/>
        </a:p>
      </dgm:t>
    </dgm:pt>
    <dgm:pt modelId="{4F12783B-9615-904E-9F4D-C72A27792065}">
      <dgm:prSet custT="1"/>
      <dgm:spPr>
        <a:solidFill>
          <a:srgbClr val="BED5EF">
            <a:alpha val="94000"/>
          </a:srgbClr>
        </a:solidFill>
      </dgm:spPr>
      <dgm:t>
        <a:bodyPr/>
        <a:lstStyle/>
        <a:p>
          <a:pPr>
            <a:lnSpc>
              <a:spcPct val="150000"/>
            </a:lnSpc>
          </a:pPr>
          <a:r>
            <a:rPr lang="en-GB" sz="2400" dirty="0">
              <a:latin typeface="Verdana" panose="020B0604030504040204" pitchFamily="34" charset="0"/>
              <a:ea typeface="Verdana" panose="020B0604030504040204" pitchFamily="34" charset="0"/>
              <a:cs typeface="Verdana" panose="020B0604030504040204" pitchFamily="34" charset="0"/>
            </a:rPr>
            <a:t>Roles</a:t>
          </a:r>
          <a:endParaRPr lang="de-DE" sz="2400" dirty="0">
            <a:latin typeface="Verdana" panose="020B0604030504040204" pitchFamily="34" charset="0"/>
            <a:ea typeface="Verdana" panose="020B0604030504040204" pitchFamily="34" charset="0"/>
            <a:cs typeface="Verdana" panose="020B0604030504040204" pitchFamily="34" charset="0"/>
          </a:endParaRPr>
        </a:p>
      </dgm:t>
    </dgm:pt>
    <dgm:pt modelId="{D5BB5E8C-23A0-0A46-88C8-2FFA2FBD6AB9}" type="parTrans" cxnId="{C587F33A-64B7-0D40-B895-151A32D457E5}">
      <dgm:prSet/>
      <dgm:spPr/>
      <dgm:t>
        <a:bodyPr/>
        <a:lstStyle/>
        <a:p>
          <a:endParaRPr lang="de-DE"/>
        </a:p>
      </dgm:t>
    </dgm:pt>
    <dgm:pt modelId="{FB50883E-9C2C-C94F-89E9-7F37AD08AF1D}" type="sibTrans" cxnId="{C587F33A-64B7-0D40-B895-151A32D457E5}">
      <dgm:prSet/>
      <dgm:spPr/>
      <dgm:t>
        <a:bodyPr/>
        <a:lstStyle/>
        <a:p>
          <a:endParaRPr lang="de-DE"/>
        </a:p>
      </dgm:t>
    </dgm:pt>
    <dgm:pt modelId="{1A5D9D1F-242F-6C47-B292-A5A14A8D5639}">
      <dgm:prSet custT="1"/>
      <dgm:spPr>
        <a:solidFill>
          <a:srgbClr val="BED5EF">
            <a:alpha val="94000"/>
          </a:srgbClr>
        </a:solidFill>
      </dgm:spPr>
      <dgm:t>
        <a:bodyPr/>
        <a:lstStyle/>
        <a:p>
          <a:pPr marL="28575" indent="0">
            <a:lnSpc>
              <a:spcPct val="150000"/>
            </a:lnSpc>
            <a:tabLst>
              <a:tab pos="1800225" algn="l"/>
            </a:tabLst>
          </a:pPr>
          <a:r>
            <a:rPr lang="de-DE" sz="2400" dirty="0">
              <a:latin typeface="Verdana" panose="020B0604030504040204" pitchFamily="34" charset="0"/>
              <a:ea typeface="Verdana" panose="020B0604030504040204" pitchFamily="34" charset="0"/>
              <a:cs typeface="Verdana" panose="020B0604030504040204" pitchFamily="34" charset="0"/>
            </a:rPr>
            <a:t>Workflow</a:t>
          </a:r>
        </a:p>
      </dgm:t>
    </dgm:pt>
    <dgm:pt modelId="{7145C013-509B-7A48-A91B-2062017DD9F6}" type="parTrans" cxnId="{A87634F9-017D-BC47-9A2D-0D8A2740E566}">
      <dgm:prSet/>
      <dgm:spPr/>
      <dgm:t>
        <a:bodyPr/>
        <a:lstStyle/>
        <a:p>
          <a:endParaRPr lang="de-DE"/>
        </a:p>
      </dgm:t>
    </dgm:pt>
    <dgm:pt modelId="{235C52CB-6E07-A844-8205-CFDA02DD83E1}" type="sibTrans" cxnId="{A87634F9-017D-BC47-9A2D-0D8A2740E566}">
      <dgm:prSet/>
      <dgm:spPr/>
      <dgm:t>
        <a:bodyPr/>
        <a:lstStyle/>
        <a:p>
          <a:endParaRPr lang="de-DE"/>
        </a:p>
      </dgm:t>
    </dgm:pt>
    <dgm:pt modelId="{52331537-47A7-6644-A0F7-8EB419FEA7F4}" type="pres">
      <dgm:prSet presAssocID="{799587FD-2A80-1244-ACA3-3B01DE7DF321}" presName="Name0" presStyleCnt="0">
        <dgm:presLayoutVars>
          <dgm:dir/>
          <dgm:resizeHandles val="exact"/>
        </dgm:presLayoutVars>
      </dgm:prSet>
      <dgm:spPr/>
    </dgm:pt>
    <dgm:pt modelId="{BA268F19-DF37-6C4A-BE4D-CDBB45CBEA0A}" type="pres">
      <dgm:prSet presAssocID="{57E81161-2026-D84F-884F-4A0133707871}" presName="Name5" presStyleLbl="vennNode1" presStyleIdx="0" presStyleCnt="3" custScaleX="106518" custLinFactNeighborX="-96322">
        <dgm:presLayoutVars>
          <dgm:bulletEnabled val="1"/>
        </dgm:presLayoutVars>
      </dgm:prSet>
      <dgm:spPr/>
    </dgm:pt>
    <dgm:pt modelId="{7FD35B51-B7EB-EC4F-99CC-A566513ABFEF}" type="pres">
      <dgm:prSet presAssocID="{E5B9276C-C16A-C048-AB8B-84D52375AFAB}" presName="space" presStyleCnt="0"/>
      <dgm:spPr/>
    </dgm:pt>
    <dgm:pt modelId="{77B75FE6-8856-A04B-BA2C-B0A4BBF65D36}" type="pres">
      <dgm:prSet presAssocID="{4F12783B-9615-904E-9F4D-C72A27792065}" presName="Name5" presStyleLbl="vennNode1" presStyleIdx="1" presStyleCnt="3" custLinFactNeighborX="-80746">
        <dgm:presLayoutVars>
          <dgm:bulletEnabled val="1"/>
        </dgm:presLayoutVars>
      </dgm:prSet>
      <dgm:spPr/>
    </dgm:pt>
    <dgm:pt modelId="{7AC9054D-ACDE-5A40-88A5-5D6A7E49D589}" type="pres">
      <dgm:prSet presAssocID="{FB50883E-9C2C-C94F-89E9-7F37AD08AF1D}" presName="space" presStyleCnt="0"/>
      <dgm:spPr/>
    </dgm:pt>
    <dgm:pt modelId="{369061EE-8BAD-0649-828D-3E5C741D6138}" type="pres">
      <dgm:prSet presAssocID="{1A5D9D1F-242F-6C47-B292-A5A14A8D5639}" presName="Name5" presStyleLbl="vennNode1" presStyleIdx="2" presStyleCnt="3" custLinFactNeighborX="-34995" custLinFactNeighborY="737">
        <dgm:presLayoutVars>
          <dgm:bulletEnabled val="1"/>
        </dgm:presLayoutVars>
      </dgm:prSet>
      <dgm:spPr/>
    </dgm:pt>
  </dgm:ptLst>
  <dgm:cxnLst>
    <dgm:cxn modelId="{C587F33A-64B7-0D40-B895-151A32D457E5}" srcId="{799587FD-2A80-1244-ACA3-3B01DE7DF321}" destId="{4F12783B-9615-904E-9F4D-C72A27792065}" srcOrd="1" destOrd="0" parTransId="{D5BB5E8C-23A0-0A46-88C8-2FFA2FBD6AB9}" sibTransId="{FB50883E-9C2C-C94F-89E9-7F37AD08AF1D}"/>
    <dgm:cxn modelId="{6D925E51-C7FF-9449-BCAC-10DB4308C769}" type="presOf" srcId="{57E81161-2026-D84F-884F-4A0133707871}" destId="{BA268F19-DF37-6C4A-BE4D-CDBB45CBEA0A}" srcOrd="0" destOrd="0" presId="urn:microsoft.com/office/officeart/2005/8/layout/venn3"/>
    <dgm:cxn modelId="{8F370356-7BAA-4C42-B648-97713820A472}" type="presOf" srcId="{4F12783B-9615-904E-9F4D-C72A27792065}" destId="{77B75FE6-8856-A04B-BA2C-B0A4BBF65D36}" srcOrd="0" destOrd="0" presId="urn:microsoft.com/office/officeart/2005/8/layout/venn3"/>
    <dgm:cxn modelId="{B8C2DDA8-4144-9340-B652-B1F86E60BA43}" srcId="{799587FD-2A80-1244-ACA3-3B01DE7DF321}" destId="{57E81161-2026-D84F-884F-4A0133707871}" srcOrd="0" destOrd="0" parTransId="{B32E892C-1872-A343-AD79-37A04B3CE2FF}" sibTransId="{E5B9276C-C16A-C048-AB8B-84D52375AFAB}"/>
    <dgm:cxn modelId="{5603BDB2-962C-014C-893D-D39093F300F0}" type="presOf" srcId="{799587FD-2A80-1244-ACA3-3B01DE7DF321}" destId="{52331537-47A7-6644-A0F7-8EB419FEA7F4}" srcOrd="0" destOrd="0" presId="urn:microsoft.com/office/officeart/2005/8/layout/venn3"/>
    <dgm:cxn modelId="{F8D4FDC3-E93D-F044-8D7F-1B55F67F897A}" type="presOf" srcId="{1A5D9D1F-242F-6C47-B292-A5A14A8D5639}" destId="{369061EE-8BAD-0649-828D-3E5C741D6138}" srcOrd="0" destOrd="0" presId="urn:microsoft.com/office/officeart/2005/8/layout/venn3"/>
    <dgm:cxn modelId="{A87634F9-017D-BC47-9A2D-0D8A2740E566}" srcId="{799587FD-2A80-1244-ACA3-3B01DE7DF321}" destId="{1A5D9D1F-242F-6C47-B292-A5A14A8D5639}" srcOrd="2" destOrd="0" parTransId="{7145C013-509B-7A48-A91B-2062017DD9F6}" sibTransId="{235C52CB-6E07-A844-8205-CFDA02DD83E1}"/>
    <dgm:cxn modelId="{C13F925B-87D0-1749-9ED0-BF6CD83572C0}" type="presParOf" srcId="{52331537-47A7-6644-A0F7-8EB419FEA7F4}" destId="{BA268F19-DF37-6C4A-BE4D-CDBB45CBEA0A}" srcOrd="0" destOrd="0" presId="urn:microsoft.com/office/officeart/2005/8/layout/venn3"/>
    <dgm:cxn modelId="{A2F0A9F8-39C7-EC43-B9DF-E6FC9F0FBDF6}" type="presParOf" srcId="{52331537-47A7-6644-A0F7-8EB419FEA7F4}" destId="{7FD35B51-B7EB-EC4F-99CC-A566513ABFEF}" srcOrd="1" destOrd="0" presId="urn:microsoft.com/office/officeart/2005/8/layout/venn3"/>
    <dgm:cxn modelId="{F1FD96C3-9858-854B-BAC5-580D24769B14}" type="presParOf" srcId="{52331537-47A7-6644-A0F7-8EB419FEA7F4}" destId="{77B75FE6-8856-A04B-BA2C-B0A4BBF65D36}" srcOrd="2" destOrd="0" presId="urn:microsoft.com/office/officeart/2005/8/layout/venn3"/>
    <dgm:cxn modelId="{F5B1B528-3466-E741-8C9B-053C6A7B9738}" type="presParOf" srcId="{52331537-47A7-6644-A0F7-8EB419FEA7F4}" destId="{7AC9054D-ACDE-5A40-88A5-5D6A7E49D589}" srcOrd="3" destOrd="0" presId="urn:microsoft.com/office/officeart/2005/8/layout/venn3"/>
    <dgm:cxn modelId="{A4B404BF-5E8B-2D44-8008-1D08BB637CA4}" type="presParOf" srcId="{52331537-47A7-6644-A0F7-8EB419FEA7F4}" destId="{369061EE-8BAD-0649-828D-3E5C741D6138}" srcOrd="4"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268F19-DF37-6C4A-BE4D-CDBB45CBEA0A}">
      <dsp:nvSpPr>
        <dsp:cNvPr id="0" name=""/>
        <dsp:cNvSpPr/>
      </dsp:nvSpPr>
      <dsp:spPr>
        <a:xfrm>
          <a:off x="3551939" y="1502"/>
          <a:ext cx="3304588" cy="3102375"/>
        </a:xfrm>
        <a:prstGeom prst="ellipse">
          <a:avLst/>
        </a:prstGeom>
        <a:solidFill>
          <a:srgbClr val="BED5EF">
            <a:alpha val="94000"/>
          </a:srgb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0734" tIns="30480" rIns="170734" bIns="30480" numCol="1" spcCol="1270" anchor="ctr" anchorCtr="0">
          <a:noAutofit/>
        </a:bodyPr>
        <a:lstStyle/>
        <a:p>
          <a:pPr marL="22225" lvl="0" indent="0" algn="ctr" defTabSz="1066800">
            <a:lnSpc>
              <a:spcPct val="150000"/>
            </a:lnSpc>
            <a:spcBef>
              <a:spcPct val="0"/>
            </a:spcBef>
            <a:spcAft>
              <a:spcPct val="35000"/>
            </a:spcAft>
            <a:buNone/>
            <a:tabLst/>
          </a:pPr>
          <a:r>
            <a:rPr lang="de-DE" sz="2400" kern="1200" dirty="0">
              <a:latin typeface="Verdana" panose="020B0604030504040204" pitchFamily="34" charset="0"/>
              <a:ea typeface="Verdana" panose="020B0604030504040204" pitchFamily="34" charset="0"/>
              <a:cs typeface="Verdana" panose="020B0604030504040204" pitchFamily="34" charset="0"/>
            </a:rPr>
            <a:t>Definition</a:t>
          </a:r>
        </a:p>
      </dsp:txBody>
      <dsp:txXfrm>
        <a:off x="4035885" y="455834"/>
        <a:ext cx="2336696" cy="2193711"/>
      </dsp:txXfrm>
    </dsp:sp>
    <dsp:sp modelId="{77B75FE6-8856-A04B-BA2C-B0A4BBF65D36}">
      <dsp:nvSpPr>
        <dsp:cNvPr id="0" name=""/>
        <dsp:cNvSpPr/>
      </dsp:nvSpPr>
      <dsp:spPr>
        <a:xfrm>
          <a:off x="6332698" y="1502"/>
          <a:ext cx="3102375" cy="3102375"/>
        </a:xfrm>
        <a:prstGeom prst="ellipse">
          <a:avLst/>
        </a:prstGeom>
        <a:solidFill>
          <a:srgbClr val="BED5EF">
            <a:alpha val="94000"/>
          </a:srgb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0734" tIns="30480" rIns="170734" bIns="30480" numCol="1" spcCol="1270" anchor="ctr" anchorCtr="0">
          <a:noAutofit/>
        </a:bodyPr>
        <a:lstStyle/>
        <a:p>
          <a:pPr marL="0" lvl="0" indent="0" algn="ctr" defTabSz="1066800">
            <a:lnSpc>
              <a:spcPct val="150000"/>
            </a:lnSpc>
            <a:spcBef>
              <a:spcPct val="0"/>
            </a:spcBef>
            <a:spcAft>
              <a:spcPct val="35000"/>
            </a:spcAft>
            <a:buNone/>
          </a:pPr>
          <a:r>
            <a:rPr lang="en-GB" sz="2400" kern="1200" dirty="0">
              <a:latin typeface="Verdana" panose="020B0604030504040204" pitchFamily="34" charset="0"/>
              <a:ea typeface="Verdana" panose="020B0604030504040204" pitchFamily="34" charset="0"/>
              <a:cs typeface="Verdana" panose="020B0604030504040204" pitchFamily="34" charset="0"/>
            </a:rPr>
            <a:t>Roles</a:t>
          </a:r>
          <a:endParaRPr lang="de-DE" sz="2400" kern="1200" dirty="0">
            <a:latin typeface="Verdana" panose="020B0604030504040204" pitchFamily="34" charset="0"/>
            <a:ea typeface="Verdana" panose="020B0604030504040204" pitchFamily="34" charset="0"/>
            <a:cs typeface="Verdana" panose="020B0604030504040204" pitchFamily="34" charset="0"/>
          </a:endParaRPr>
        </a:p>
      </dsp:txBody>
      <dsp:txXfrm>
        <a:off x="6787030" y="455834"/>
        <a:ext cx="2193711" cy="2193711"/>
      </dsp:txXfrm>
    </dsp:sp>
    <dsp:sp modelId="{369061EE-8BAD-0649-828D-3E5C741D6138}">
      <dsp:nvSpPr>
        <dsp:cNvPr id="0" name=""/>
        <dsp:cNvSpPr/>
      </dsp:nvSpPr>
      <dsp:spPr>
        <a:xfrm>
          <a:off x="9098472" y="3004"/>
          <a:ext cx="3102375" cy="3102375"/>
        </a:xfrm>
        <a:prstGeom prst="ellipse">
          <a:avLst/>
        </a:prstGeom>
        <a:solidFill>
          <a:srgbClr val="BED5EF">
            <a:alpha val="94000"/>
          </a:srgb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0734" tIns="30480" rIns="170734" bIns="30480" numCol="1" spcCol="1270" anchor="ctr" anchorCtr="0">
          <a:noAutofit/>
        </a:bodyPr>
        <a:lstStyle/>
        <a:p>
          <a:pPr marL="28575" lvl="0" indent="0" algn="ctr" defTabSz="1066800">
            <a:lnSpc>
              <a:spcPct val="150000"/>
            </a:lnSpc>
            <a:spcBef>
              <a:spcPct val="0"/>
            </a:spcBef>
            <a:spcAft>
              <a:spcPct val="35000"/>
            </a:spcAft>
            <a:buNone/>
            <a:tabLst>
              <a:tab pos="1800225" algn="l"/>
            </a:tabLst>
          </a:pPr>
          <a:r>
            <a:rPr lang="de-DE" sz="2400" kern="1200" dirty="0">
              <a:latin typeface="Verdana" panose="020B0604030504040204" pitchFamily="34" charset="0"/>
              <a:ea typeface="Verdana" panose="020B0604030504040204" pitchFamily="34" charset="0"/>
              <a:cs typeface="Verdana" panose="020B0604030504040204" pitchFamily="34" charset="0"/>
            </a:rPr>
            <a:t>Workflow</a:t>
          </a:r>
        </a:p>
      </dsp:txBody>
      <dsp:txXfrm>
        <a:off x="9552804" y="457336"/>
        <a:ext cx="2193711" cy="2193711"/>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1DFB4AC-868C-284C-89A2-0A43E7A6263F}" type="datetime1">
              <a:rPr lang="es-ES" smtClean="0"/>
              <a:t>28/5/21</a:t>
            </a:fld>
            <a:endParaRPr lang="es-ES"/>
          </a:p>
        </p:txBody>
      </p:sp>
      <p:sp>
        <p:nvSpPr>
          <p:cNvPr id="4" name="Marcador de pie de pá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7614869-3322-FB44-97AD-0B378C3FFEC5}" type="slidenum">
              <a:rPr lang="es-ES" smtClean="0"/>
              <a:t>‹#›</a:t>
            </a:fld>
            <a:endParaRPr lang="es-ES"/>
          </a:p>
        </p:txBody>
      </p:sp>
    </p:spTree>
    <p:extLst>
      <p:ext uri="{BB962C8B-B14F-4D97-AF65-F5344CB8AC3E}">
        <p14:creationId xmlns:p14="http://schemas.microsoft.com/office/powerpoint/2010/main" val="381348207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2163FC8-57C2-1C4B-9D80-AE8EF359852D}" type="datetime1">
              <a:rPr lang="es-ES" smtClean="0"/>
              <a:t>28/5/21</a:t>
            </a:fld>
            <a:endParaRPr lang="es-ES"/>
          </a:p>
        </p:txBody>
      </p:sp>
      <p:sp>
        <p:nvSpPr>
          <p:cNvPr id="4" name="3 Marcador de imagen de diapositiva"/>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AC4A5B-8A05-4798-9EDC-A3E8D0546DEC}" type="slidenum">
              <a:rPr lang="es-ES" smtClean="0"/>
              <a:t>‹#›</a:t>
            </a:fld>
            <a:endParaRPr lang="es-ES"/>
          </a:p>
        </p:txBody>
      </p:sp>
    </p:spTree>
    <p:extLst>
      <p:ext uri="{BB962C8B-B14F-4D97-AF65-F5344CB8AC3E}">
        <p14:creationId xmlns:p14="http://schemas.microsoft.com/office/powerpoint/2010/main" val="2678730666"/>
      </p:ext>
    </p:extLst>
  </p:cSld>
  <p:clrMap bg1="lt1" tx1="dk1" bg2="lt2" tx2="dk2" accent1="accent1" accent2="accent2" accent3="accent3" accent4="accent4" accent5="accent5" accent6="accent6" hlink="hlink" folHlink="folHlink"/>
  <p:hf hdr="0" ftr="0" dt="0"/>
  <p:notesStyle>
    <a:lvl1pPr marL="0" algn="l" defTabSz="1371408" rtl="0" eaLnBrk="1" latinLnBrk="0" hangingPunct="1">
      <a:defRPr sz="1800" kern="1200">
        <a:solidFill>
          <a:schemeClr val="tx1"/>
        </a:solidFill>
        <a:latin typeface="+mn-lt"/>
        <a:ea typeface="+mn-ea"/>
        <a:cs typeface="+mn-cs"/>
      </a:defRPr>
    </a:lvl1pPr>
    <a:lvl2pPr marL="685703" algn="l" defTabSz="1371408" rtl="0" eaLnBrk="1" latinLnBrk="0" hangingPunct="1">
      <a:defRPr sz="1800" kern="1200">
        <a:solidFill>
          <a:schemeClr val="tx1"/>
        </a:solidFill>
        <a:latin typeface="+mn-lt"/>
        <a:ea typeface="+mn-ea"/>
        <a:cs typeface="+mn-cs"/>
      </a:defRPr>
    </a:lvl2pPr>
    <a:lvl3pPr marL="1371408" algn="l" defTabSz="1371408" rtl="0" eaLnBrk="1" latinLnBrk="0" hangingPunct="1">
      <a:defRPr sz="1800" kern="1200">
        <a:solidFill>
          <a:schemeClr val="tx1"/>
        </a:solidFill>
        <a:latin typeface="+mn-lt"/>
        <a:ea typeface="+mn-ea"/>
        <a:cs typeface="+mn-cs"/>
      </a:defRPr>
    </a:lvl3pPr>
    <a:lvl4pPr marL="2057111" algn="l" defTabSz="1371408" rtl="0" eaLnBrk="1" latinLnBrk="0" hangingPunct="1">
      <a:defRPr sz="1800" kern="1200">
        <a:solidFill>
          <a:schemeClr val="tx1"/>
        </a:solidFill>
        <a:latin typeface="+mn-lt"/>
        <a:ea typeface="+mn-ea"/>
        <a:cs typeface="+mn-cs"/>
      </a:defRPr>
    </a:lvl4pPr>
    <a:lvl5pPr marL="2742814" algn="l" defTabSz="1371408" rtl="0" eaLnBrk="1" latinLnBrk="0" hangingPunct="1">
      <a:defRPr sz="1800" kern="1200">
        <a:solidFill>
          <a:schemeClr val="tx1"/>
        </a:solidFill>
        <a:latin typeface="+mn-lt"/>
        <a:ea typeface="+mn-ea"/>
        <a:cs typeface="+mn-cs"/>
      </a:defRPr>
    </a:lvl5pPr>
    <a:lvl6pPr marL="3428517" algn="l" defTabSz="1371408" rtl="0" eaLnBrk="1" latinLnBrk="0" hangingPunct="1">
      <a:defRPr sz="1800" kern="1200">
        <a:solidFill>
          <a:schemeClr val="tx1"/>
        </a:solidFill>
        <a:latin typeface="+mn-lt"/>
        <a:ea typeface="+mn-ea"/>
        <a:cs typeface="+mn-cs"/>
      </a:defRPr>
    </a:lvl6pPr>
    <a:lvl7pPr marL="4114222" algn="l" defTabSz="1371408" rtl="0" eaLnBrk="1" latinLnBrk="0" hangingPunct="1">
      <a:defRPr sz="1800" kern="1200">
        <a:solidFill>
          <a:schemeClr val="tx1"/>
        </a:solidFill>
        <a:latin typeface="+mn-lt"/>
        <a:ea typeface="+mn-ea"/>
        <a:cs typeface="+mn-cs"/>
      </a:defRPr>
    </a:lvl7pPr>
    <a:lvl8pPr marL="4799925" algn="l" defTabSz="1371408" rtl="0" eaLnBrk="1" latinLnBrk="0" hangingPunct="1">
      <a:defRPr sz="1800" kern="1200">
        <a:solidFill>
          <a:schemeClr val="tx1"/>
        </a:solidFill>
        <a:latin typeface="+mn-lt"/>
        <a:ea typeface="+mn-ea"/>
        <a:cs typeface="+mn-cs"/>
      </a:defRPr>
    </a:lvl8pPr>
    <a:lvl9pPr marL="5485628" algn="l" defTabSz="1371408" rtl="0" eaLnBrk="1" latinLnBrk="0" hangingPunct="1">
      <a:defRPr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ES"/>
          </a:p>
        </p:txBody>
      </p:sp>
      <p:sp>
        <p:nvSpPr>
          <p:cNvPr id="4" name="Slide Number Placeholder 3"/>
          <p:cNvSpPr>
            <a:spLocks noGrp="1"/>
          </p:cNvSpPr>
          <p:nvPr>
            <p:ph type="sldNum" sz="quarter" idx="5"/>
          </p:nvPr>
        </p:nvSpPr>
        <p:spPr/>
        <p:txBody>
          <a:bodyPr/>
          <a:lstStyle/>
          <a:p>
            <a:fld id="{EEAC4A5B-8A05-4798-9EDC-A3E8D0546DEC}" type="slidenum">
              <a:rPr lang="es-ES" smtClean="0"/>
              <a:t>1</a:t>
            </a:fld>
            <a:endParaRPr lang="es-ES"/>
          </a:p>
        </p:txBody>
      </p:sp>
    </p:spTree>
    <p:extLst>
      <p:ext uri="{BB962C8B-B14F-4D97-AF65-F5344CB8AC3E}">
        <p14:creationId xmlns:p14="http://schemas.microsoft.com/office/powerpoint/2010/main" val="25374899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sz="2000" b="0" i="0" noProof="0" dirty="0">
              <a:latin typeface="Verdana" panose="020B0604030504040204" pitchFamily="34" charset="0"/>
              <a:ea typeface="Verdana" panose="020B0604030504040204" pitchFamily="34" charset="0"/>
              <a:cs typeface="Verdana" panose="020B0604030504040204" pitchFamily="34" charset="0"/>
            </a:endParaRPr>
          </a:p>
        </p:txBody>
      </p:sp>
      <p:sp>
        <p:nvSpPr>
          <p:cNvPr id="4" name="Foliennummernplatzhalter 3"/>
          <p:cNvSpPr>
            <a:spLocks noGrp="1"/>
          </p:cNvSpPr>
          <p:nvPr>
            <p:ph type="sldNum" sz="quarter" idx="5"/>
          </p:nvPr>
        </p:nvSpPr>
        <p:spPr/>
        <p:txBody>
          <a:bodyPr/>
          <a:lstStyle/>
          <a:p>
            <a:fld id="{EEAC4A5B-8A05-4798-9EDC-A3E8D0546DEC}" type="slidenum">
              <a:rPr lang="es-ES" smtClean="0"/>
              <a:t>2</a:t>
            </a:fld>
            <a:endParaRPr lang="es-ES"/>
          </a:p>
        </p:txBody>
      </p:sp>
    </p:spTree>
    <p:extLst>
      <p:ext uri="{BB962C8B-B14F-4D97-AF65-F5344CB8AC3E}">
        <p14:creationId xmlns:p14="http://schemas.microsoft.com/office/powerpoint/2010/main" val="4382386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ES"/>
          </a:p>
        </p:txBody>
      </p:sp>
      <p:sp>
        <p:nvSpPr>
          <p:cNvPr id="4" name="Slide Number Placeholder 3"/>
          <p:cNvSpPr>
            <a:spLocks noGrp="1"/>
          </p:cNvSpPr>
          <p:nvPr>
            <p:ph type="sldNum" sz="quarter" idx="5"/>
          </p:nvPr>
        </p:nvSpPr>
        <p:spPr/>
        <p:txBody>
          <a:bodyPr/>
          <a:lstStyle/>
          <a:p>
            <a:fld id="{EEAC4A5B-8A05-4798-9EDC-A3E8D0546DEC}" type="slidenum">
              <a:rPr lang="es-ES" smtClean="0"/>
              <a:t>10</a:t>
            </a:fld>
            <a:endParaRPr lang="es-ES"/>
          </a:p>
        </p:txBody>
      </p:sp>
    </p:spTree>
    <p:extLst>
      <p:ext uri="{BB962C8B-B14F-4D97-AF65-F5344CB8AC3E}">
        <p14:creationId xmlns:p14="http://schemas.microsoft.com/office/powerpoint/2010/main" val="25477271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ES"/>
          </a:p>
        </p:txBody>
      </p:sp>
      <p:sp>
        <p:nvSpPr>
          <p:cNvPr id="4" name="Slide Number Placeholder 3"/>
          <p:cNvSpPr>
            <a:spLocks noGrp="1"/>
          </p:cNvSpPr>
          <p:nvPr>
            <p:ph type="sldNum" sz="quarter" idx="5"/>
          </p:nvPr>
        </p:nvSpPr>
        <p:spPr/>
        <p:txBody>
          <a:bodyPr/>
          <a:lstStyle/>
          <a:p>
            <a:fld id="{EEAC4A5B-8A05-4798-9EDC-A3E8D0546DEC}" type="slidenum">
              <a:rPr lang="es-ES" smtClean="0"/>
              <a:t>11</a:t>
            </a:fld>
            <a:endParaRPr lang="es-ES"/>
          </a:p>
        </p:txBody>
      </p:sp>
    </p:spTree>
    <p:extLst>
      <p:ext uri="{BB962C8B-B14F-4D97-AF65-F5344CB8AC3E}">
        <p14:creationId xmlns:p14="http://schemas.microsoft.com/office/powerpoint/2010/main" val="40212846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ES"/>
          </a:p>
        </p:txBody>
      </p:sp>
      <p:sp>
        <p:nvSpPr>
          <p:cNvPr id="4" name="Slide Number Placeholder 3"/>
          <p:cNvSpPr>
            <a:spLocks noGrp="1"/>
          </p:cNvSpPr>
          <p:nvPr>
            <p:ph type="sldNum" sz="quarter" idx="5"/>
          </p:nvPr>
        </p:nvSpPr>
        <p:spPr/>
        <p:txBody>
          <a:bodyPr/>
          <a:lstStyle/>
          <a:p>
            <a:fld id="{EEAC4A5B-8A05-4798-9EDC-A3E8D0546DEC}" type="slidenum">
              <a:rPr lang="es-ES" smtClean="0"/>
              <a:t>12</a:t>
            </a:fld>
            <a:endParaRPr lang="es-ES"/>
          </a:p>
        </p:txBody>
      </p:sp>
    </p:spTree>
    <p:extLst>
      <p:ext uri="{BB962C8B-B14F-4D97-AF65-F5344CB8AC3E}">
        <p14:creationId xmlns:p14="http://schemas.microsoft.com/office/powerpoint/2010/main" val="27768012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ES"/>
          </a:p>
        </p:txBody>
      </p:sp>
      <p:sp>
        <p:nvSpPr>
          <p:cNvPr id="4" name="Slide Number Placeholder 3"/>
          <p:cNvSpPr>
            <a:spLocks noGrp="1"/>
          </p:cNvSpPr>
          <p:nvPr>
            <p:ph type="sldNum" sz="quarter" idx="5"/>
          </p:nvPr>
        </p:nvSpPr>
        <p:spPr/>
        <p:txBody>
          <a:bodyPr/>
          <a:lstStyle/>
          <a:p>
            <a:fld id="{EEAC4A5B-8A05-4798-9EDC-A3E8D0546DEC}" type="slidenum">
              <a:rPr lang="es-ES" smtClean="0"/>
              <a:t>13</a:t>
            </a:fld>
            <a:endParaRPr lang="es-ES"/>
          </a:p>
        </p:txBody>
      </p:sp>
    </p:spTree>
    <p:extLst>
      <p:ext uri="{BB962C8B-B14F-4D97-AF65-F5344CB8AC3E}">
        <p14:creationId xmlns:p14="http://schemas.microsoft.com/office/powerpoint/2010/main" val="18942587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ES"/>
          </a:p>
        </p:txBody>
      </p:sp>
      <p:sp>
        <p:nvSpPr>
          <p:cNvPr id="4" name="Slide Number Placeholder 3"/>
          <p:cNvSpPr>
            <a:spLocks noGrp="1"/>
          </p:cNvSpPr>
          <p:nvPr>
            <p:ph type="sldNum" sz="quarter" idx="5"/>
          </p:nvPr>
        </p:nvSpPr>
        <p:spPr/>
        <p:txBody>
          <a:bodyPr/>
          <a:lstStyle/>
          <a:p>
            <a:fld id="{EEAC4A5B-8A05-4798-9EDC-A3E8D0546DEC}" type="slidenum">
              <a:rPr lang="es-ES" smtClean="0"/>
              <a:t>14</a:t>
            </a:fld>
            <a:endParaRPr lang="es-ES"/>
          </a:p>
        </p:txBody>
      </p:sp>
    </p:spTree>
    <p:extLst>
      <p:ext uri="{BB962C8B-B14F-4D97-AF65-F5344CB8AC3E}">
        <p14:creationId xmlns:p14="http://schemas.microsoft.com/office/powerpoint/2010/main" val="38233831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ES"/>
          </a:p>
        </p:txBody>
      </p:sp>
      <p:sp>
        <p:nvSpPr>
          <p:cNvPr id="4" name="Slide Number Placeholder 3"/>
          <p:cNvSpPr>
            <a:spLocks noGrp="1"/>
          </p:cNvSpPr>
          <p:nvPr>
            <p:ph type="sldNum" sz="quarter" idx="5"/>
          </p:nvPr>
        </p:nvSpPr>
        <p:spPr/>
        <p:txBody>
          <a:bodyPr/>
          <a:lstStyle/>
          <a:p>
            <a:fld id="{EEAC4A5B-8A05-4798-9EDC-A3E8D0546DEC}" type="slidenum">
              <a:rPr lang="es-ES" smtClean="0"/>
              <a:t>15</a:t>
            </a:fld>
            <a:endParaRPr lang="es-ES"/>
          </a:p>
        </p:txBody>
      </p:sp>
    </p:spTree>
    <p:extLst>
      <p:ext uri="{BB962C8B-B14F-4D97-AF65-F5344CB8AC3E}">
        <p14:creationId xmlns:p14="http://schemas.microsoft.com/office/powerpoint/2010/main" val="235242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audio" Target="../media/audio1.wav"/><Relationship Id="rId4"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olo e contenuto">
    <p:spTree>
      <p:nvGrpSpPr>
        <p:cNvPr id="1" name=""/>
        <p:cNvGrpSpPr/>
        <p:nvPr/>
      </p:nvGrpSpPr>
      <p:grpSpPr>
        <a:xfrm>
          <a:off x="0" y="0"/>
          <a:ext cx="0" cy="0"/>
          <a:chOff x="0" y="0"/>
          <a:chExt cx="0" cy="0"/>
        </a:xfrm>
      </p:grpSpPr>
      <p:sp>
        <p:nvSpPr>
          <p:cNvPr id="9" name="Segnaposto titolo 1"/>
          <p:cNvSpPr>
            <a:spLocks noGrp="1"/>
          </p:cNvSpPr>
          <p:nvPr>
            <p:ph type="title" hasCustomPrompt="1"/>
          </p:nvPr>
        </p:nvSpPr>
        <p:spPr>
          <a:xfrm>
            <a:off x="2475110" y="6337601"/>
            <a:ext cx="13340957" cy="1062873"/>
          </a:xfrm>
          <a:prstGeom prst="rect">
            <a:avLst/>
          </a:prstGeom>
        </p:spPr>
        <p:txBody>
          <a:bodyPr vert="horz" lIns="137141" tIns="68570" rIns="137141" bIns="68570" rtlCol="0" anchor="ctr">
            <a:noAutofit/>
          </a:bodyPr>
          <a:lstStyle>
            <a:lvl1pPr algn="ctr">
              <a:defRPr sz="6000" b="1">
                <a:latin typeface="Verdana" panose="020B0604030504040204" pitchFamily="34" charset="0"/>
                <a:ea typeface="Verdana" panose="020B0604030504040204" pitchFamily="34" charset="0"/>
                <a:cs typeface="Verdana" panose="020B0604030504040204" pitchFamily="34" charset="0"/>
              </a:defRPr>
            </a:lvl1pPr>
          </a:lstStyle>
          <a:p>
            <a:r>
              <a:rPr lang="it-IT" dirty="0"/>
              <a:t>Title of the slide</a:t>
            </a:r>
            <a:endParaRPr lang="en-GB" dirty="0"/>
          </a:p>
        </p:txBody>
      </p:sp>
      <p:pic>
        <p:nvPicPr>
          <p:cNvPr id="4" name="Picture 3" descr="EASIT logo">
            <a:extLst>
              <a:ext uri="{FF2B5EF4-FFF2-40B4-BE49-F238E27FC236}">
                <a16:creationId xmlns:a16="http://schemas.microsoft.com/office/drawing/2014/main" id="{9E5CEC11-B849-6A46-B6E2-DD4CC92F233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236786" y="1896242"/>
            <a:ext cx="9817605" cy="4106321"/>
          </a:xfrm>
          <a:prstGeom prst="rect">
            <a:avLst/>
          </a:prstGeom>
        </p:spPr>
      </p:pic>
    </p:spTree>
    <p:extLst>
      <p:ext uri="{BB962C8B-B14F-4D97-AF65-F5344CB8AC3E}">
        <p14:creationId xmlns:p14="http://schemas.microsoft.com/office/powerpoint/2010/main" val="1805010515"/>
      </p:ext>
    </p:extLst>
  </p:cSld>
  <p:clrMapOvr>
    <a:masterClrMapping/>
  </p:clrMapOvr>
  <mc:AlternateContent xmlns:mc="http://schemas.openxmlformats.org/markup-compatibility/2006" xmlns:p14="http://schemas.microsoft.com/office/powerpoint/2010/main">
    <mc:Choice Requires="p14">
      <p:transition spd="slow" p14:dur="1500" advClick="0">
        <p:sndAc>
          <p:stSnd>
            <p:snd r:embed="rId1" name="click.wav"/>
          </p:stSnd>
        </p:sndAc>
      </p:transition>
    </mc:Choice>
    <mc:Fallback xmlns="">
      <p:transition xmlns:p14="http://schemas.microsoft.com/office/powerpoint/2010/main" spd="slow" advClick="0">
        <p:sndAc>
          <p:stSnd>
            <p:snd r:embed="rId4" name="click.wav"/>
          </p:stSnd>
        </p:sndAc>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F76DA40C-168F-C74C-9061-D649A26BDBD3}"/>
              </a:ext>
            </a:extLst>
          </p:cNvPr>
          <p:cNvSpPr>
            <a:spLocks noGrp="1"/>
          </p:cNvSpPr>
          <p:nvPr>
            <p:ph type="title"/>
          </p:nvPr>
        </p:nvSpPr>
        <p:spPr>
          <a:xfrm>
            <a:off x="317912" y="1712788"/>
            <a:ext cx="17084400" cy="1062638"/>
          </a:xfrm>
          <a:prstGeom prst="rect">
            <a:avLst/>
          </a:prstGeom>
        </p:spPr>
        <p:txBody>
          <a:bodyPr vert="horz" lIns="137141" tIns="68570" rIns="137141" bIns="68570" rtlCol="0" anchor="ctr">
            <a:noAutofit/>
          </a:bodyPr>
          <a:lstStyle/>
          <a:p>
            <a:r>
              <a:rPr lang="en-GB" noProof="0" dirty="0"/>
              <a:t>Click to edit Master title style</a:t>
            </a:r>
          </a:p>
        </p:txBody>
      </p:sp>
      <p:sp>
        <p:nvSpPr>
          <p:cNvPr id="9" name="Title Placeholder 1">
            <a:extLst>
              <a:ext uri="{FF2B5EF4-FFF2-40B4-BE49-F238E27FC236}">
                <a16:creationId xmlns:a16="http://schemas.microsoft.com/office/drawing/2014/main" id="{A1975CA6-AF75-B14C-A62C-B2B92151D428}"/>
              </a:ext>
            </a:extLst>
          </p:cNvPr>
          <p:cNvSpPr txBox="1">
            <a:spLocks/>
          </p:cNvSpPr>
          <p:nvPr userDrawn="1"/>
        </p:nvSpPr>
        <p:spPr>
          <a:xfrm>
            <a:off x="320599" y="3012764"/>
            <a:ext cx="17084400" cy="5749341"/>
          </a:xfrm>
          <a:prstGeom prst="rect">
            <a:avLst/>
          </a:prstGeom>
        </p:spPr>
        <p:txBody>
          <a:bodyPr vert="horz" lIns="137141" tIns="68570" rIns="137141" bIns="68570" rtlCol="0" anchor="t" anchorCtr="0">
            <a:noAutofit/>
          </a:bodyPr>
          <a:lstStyle>
            <a:lvl1pPr algn="l" defTabSz="914400" rtl="0" eaLnBrk="1" latinLnBrk="0" hangingPunct="1">
              <a:lnSpc>
                <a:spcPct val="90000"/>
              </a:lnSpc>
              <a:spcBef>
                <a:spcPct val="0"/>
              </a:spcBef>
              <a:buNone/>
              <a:defRPr sz="4000" b="1" kern="1200">
                <a:solidFill>
                  <a:schemeClr val="tx1"/>
                </a:solidFill>
                <a:latin typeface="Verdana"/>
                <a:ea typeface="Arial" charset="0"/>
                <a:cs typeface="Verdana"/>
              </a:defRPr>
            </a:lvl1pPr>
          </a:lstStyle>
          <a:p>
            <a:pPr>
              <a:lnSpc>
                <a:spcPct val="150000"/>
              </a:lnSpc>
            </a:pPr>
            <a:endParaRPr lang="en-GB" sz="4500" b="0" dirty="0"/>
          </a:p>
        </p:txBody>
      </p:sp>
      <p:sp>
        <p:nvSpPr>
          <p:cNvPr id="10" name="Text Placeholder 2">
            <a:extLst>
              <a:ext uri="{FF2B5EF4-FFF2-40B4-BE49-F238E27FC236}">
                <a16:creationId xmlns:a16="http://schemas.microsoft.com/office/drawing/2014/main" id="{6D05BC8C-F4BF-304E-A642-BAAA9D738AB4}"/>
              </a:ext>
            </a:extLst>
          </p:cNvPr>
          <p:cNvSpPr>
            <a:spLocks noGrp="1"/>
          </p:cNvSpPr>
          <p:nvPr>
            <p:ph idx="1"/>
          </p:nvPr>
        </p:nvSpPr>
        <p:spPr>
          <a:xfrm>
            <a:off x="317912" y="3012763"/>
            <a:ext cx="17084400" cy="5749346"/>
          </a:xfrm>
          <a:prstGeom prst="rect">
            <a:avLst/>
          </a:prstGeom>
        </p:spPr>
        <p:txBody>
          <a:bodyPr vert="horz" lIns="137141" tIns="68570" rIns="137141" bIns="68570" rtlCol="0">
            <a:noAutofit/>
          </a:bodyPr>
          <a:lstStyle/>
          <a:p>
            <a:r>
              <a:rPr lang="en-GB" noProof="0" dirty="0" err="1"/>
              <a:t>Sed</a:t>
            </a:r>
            <a:r>
              <a:rPr lang="en-GB" noProof="0" dirty="0"/>
              <a:t> </a:t>
            </a:r>
            <a:r>
              <a:rPr lang="en-GB" noProof="0" dirty="0" err="1"/>
              <a:t>ut</a:t>
            </a:r>
            <a:r>
              <a:rPr lang="en-GB" noProof="0" dirty="0"/>
              <a:t> </a:t>
            </a:r>
            <a:r>
              <a:rPr lang="en-GB" noProof="0" dirty="0" err="1"/>
              <a:t>perspiciatis</a:t>
            </a:r>
            <a:r>
              <a:rPr lang="en-GB" noProof="0" dirty="0"/>
              <a:t> </a:t>
            </a:r>
            <a:r>
              <a:rPr lang="en-GB" noProof="0" dirty="0" err="1"/>
              <a:t>unde</a:t>
            </a:r>
            <a:r>
              <a:rPr lang="en-GB" noProof="0" dirty="0"/>
              <a:t> </a:t>
            </a:r>
            <a:r>
              <a:rPr lang="en-GB" noProof="0" dirty="0" err="1"/>
              <a:t>omnis</a:t>
            </a:r>
            <a:r>
              <a:rPr lang="en-GB" noProof="0" dirty="0"/>
              <a:t> </a:t>
            </a:r>
            <a:r>
              <a:rPr lang="en-GB" noProof="0" dirty="0" err="1"/>
              <a:t>iste</a:t>
            </a:r>
            <a:r>
              <a:rPr lang="en-GB" noProof="0" dirty="0"/>
              <a:t> </a:t>
            </a:r>
            <a:r>
              <a:rPr lang="en-GB" noProof="0" dirty="0" err="1"/>
              <a:t>natus</a:t>
            </a:r>
            <a:r>
              <a:rPr lang="en-GB" noProof="0" dirty="0"/>
              <a:t> error sit </a:t>
            </a:r>
            <a:r>
              <a:rPr lang="en-GB" noProof="0" dirty="0" err="1"/>
              <a:t>voluptatem</a:t>
            </a:r>
            <a:r>
              <a:rPr lang="en-GB" noProof="0" dirty="0"/>
              <a:t> </a:t>
            </a:r>
            <a:r>
              <a:rPr lang="en-GB" noProof="0" dirty="0" err="1"/>
              <a:t>accusantium</a:t>
            </a:r>
            <a:r>
              <a:rPr lang="en-GB" noProof="0" dirty="0"/>
              <a:t> </a:t>
            </a:r>
            <a:r>
              <a:rPr lang="en-GB" noProof="0" dirty="0" err="1"/>
              <a:t>doloremque</a:t>
            </a:r>
            <a:r>
              <a:rPr lang="en-GB" noProof="0" dirty="0"/>
              <a:t> </a:t>
            </a:r>
            <a:r>
              <a:rPr lang="en-GB" noProof="0" dirty="0" err="1"/>
              <a:t>laudantium</a:t>
            </a:r>
            <a:r>
              <a:rPr lang="en-GB" noProof="0" dirty="0"/>
              <a:t>, </a:t>
            </a:r>
            <a:r>
              <a:rPr lang="en-GB" noProof="0" dirty="0" err="1"/>
              <a:t>totam</a:t>
            </a:r>
            <a:r>
              <a:rPr lang="en-GB" noProof="0" dirty="0"/>
              <a:t> rem </a:t>
            </a:r>
            <a:r>
              <a:rPr lang="en-GB" noProof="0" dirty="0" err="1"/>
              <a:t>aperiam</a:t>
            </a:r>
            <a:r>
              <a:rPr lang="en-GB" noProof="0" dirty="0"/>
              <a:t> </a:t>
            </a:r>
            <a:r>
              <a:rPr lang="en-GB" noProof="0" dirty="0" err="1"/>
              <a:t>eaque</a:t>
            </a:r>
            <a:r>
              <a:rPr lang="en-GB" noProof="0" dirty="0"/>
              <a:t> </a:t>
            </a:r>
            <a:r>
              <a:rPr lang="en-GB" noProof="0" dirty="0" err="1"/>
              <a:t>ipsa</a:t>
            </a:r>
            <a:r>
              <a:rPr lang="en-GB" noProof="0" dirty="0"/>
              <a:t>, </a:t>
            </a:r>
            <a:r>
              <a:rPr lang="en-GB" noProof="0" dirty="0" err="1"/>
              <a:t>quae</a:t>
            </a:r>
            <a:r>
              <a:rPr lang="en-GB" noProof="0" dirty="0"/>
              <a:t> ab </a:t>
            </a:r>
            <a:r>
              <a:rPr lang="en-GB" noProof="0" dirty="0" err="1"/>
              <a:t>illo</a:t>
            </a:r>
            <a:r>
              <a:rPr lang="en-GB" noProof="0" dirty="0"/>
              <a:t> </a:t>
            </a:r>
            <a:r>
              <a:rPr lang="en-GB" noProof="0" dirty="0" err="1"/>
              <a:t>inventore</a:t>
            </a:r>
            <a:r>
              <a:rPr lang="en-GB" noProof="0" dirty="0"/>
              <a:t> </a:t>
            </a:r>
            <a:r>
              <a:rPr lang="en-GB" noProof="0" dirty="0" err="1"/>
              <a:t>veritatis</a:t>
            </a:r>
            <a:r>
              <a:rPr lang="en-GB" noProof="0" dirty="0"/>
              <a:t> et quasi </a:t>
            </a:r>
            <a:r>
              <a:rPr lang="en-GB" noProof="0" dirty="0" err="1"/>
              <a:t>architecto</a:t>
            </a:r>
            <a:r>
              <a:rPr lang="en-GB" noProof="0" dirty="0"/>
              <a:t> </a:t>
            </a:r>
            <a:r>
              <a:rPr lang="en-GB" noProof="0" dirty="0" err="1"/>
              <a:t>beatae</a:t>
            </a:r>
            <a:r>
              <a:rPr lang="en-GB" noProof="0" dirty="0"/>
              <a:t> vitae dicta sunt, </a:t>
            </a:r>
            <a:r>
              <a:rPr lang="en-GB" noProof="0" dirty="0" err="1"/>
              <a:t>explicabo</a:t>
            </a:r>
            <a:r>
              <a:rPr lang="en-GB" noProof="0" dirty="0"/>
              <a:t>.</a:t>
            </a:r>
          </a:p>
          <a:p>
            <a:endParaRPr lang="en-GB" noProof="0" dirty="0"/>
          </a:p>
        </p:txBody>
      </p:sp>
      <p:pic>
        <p:nvPicPr>
          <p:cNvPr id="6" name="Picture 5" descr="EASIT logo">
            <a:extLst>
              <a:ext uri="{FF2B5EF4-FFF2-40B4-BE49-F238E27FC236}">
                <a16:creationId xmlns:a16="http://schemas.microsoft.com/office/drawing/2014/main" id="{DC17F20F-F870-A649-BC60-9A64541E3C0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03984" y="176677"/>
            <a:ext cx="3009938" cy="1258940"/>
          </a:xfrm>
          <a:prstGeom prst="rect">
            <a:avLst/>
          </a:prstGeom>
        </p:spPr>
      </p:pic>
      <p:pic>
        <p:nvPicPr>
          <p:cNvPr id="7" name="Picture 4" descr="Co-funded by the Erasmus+ Programme of the European Union logo">
            <a:extLst>
              <a:ext uri="{FF2B5EF4-FFF2-40B4-BE49-F238E27FC236}">
                <a16:creationId xmlns:a16="http://schemas.microsoft.com/office/drawing/2014/main" id="{44885144-9004-9C49-BA04-F2C72EA5D9A1}"/>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3448254" y="293279"/>
            <a:ext cx="4646211" cy="106263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Creative Commons License Logo: Attribution-ShareAlike International CC BY-SA">
            <a:extLst>
              <a:ext uri="{FF2B5EF4-FFF2-40B4-BE49-F238E27FC236}">
                <a16:creationId xmlns:a16="http://schemas.microsoft.com/office/drawing/2014/main" id="{3E0B9907-4F7A-1442-8064-1537C0606849}"/>
              </a:ext>
            </a:extLst>
          </p:cNvPr>
          <p:cNvPicPr/>
          <p:nvPr userDrawn="1"/>
        </p:nvPicPr>
        <p:blipFill>
          <a:blip r:embed="rId4" cstate="email">
            <a:extLst>
              <a:ext uri="{28A0092B-C50C-407E-A947-70E740481C1C}">
                <a14:useLocalDpi xmlns:a14="http://schemas.microsoft.com/office/drawing/2010/main"/>
              </a:ext>
            </a:extLst>
          </a:blip>
          <a:stretch>
            <a:fillRect/>
          </a:stretch>
        </p:blipFill>
        <p:spPr>
          <a:xfrm>
            <a:off x="317913" y="8999443"/>
            <a:ext cx="2819811" cy="952235"/>
          </a:xfrm>
          <a:prstGeom prst="rect">
            <a:avLst/>
          </a:prstGeom>
        </p:spPr>
      </p:pic>
    </p:spTree>
    <p:extLst>
      <p:ext uri="{BB962C8B-B14F-4D97-AF65-F5344CB8AC3E}">
        <p14:creationId xmlns:p14="http://schemas.microsoft.com/office/powerpoint/2010/main" val="18359670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32966679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17912" y="1712788"/>
            <a:ext cx="17084400" cy="1062638"/>
          </a:xfrm>
          <a:prstGeom prst="rect">
            <a:avLst/>
          </a:prstGeom>
        </p:spPr>
        <p:txBody>
          <a:bodyPr vert="horz" lIns="137141" tIns="68570" rIns="137141" bIns="68570" rtlCol="0" anchor="ctr">
            <a:normAutofit/>
          </a:bodyPr>
          <a:lstStyle/>
          <a:p>
            <a:r>
              <a:rPr lang="en-GB" noProof="0" dirty="0"/>
              <a:t>Click to edit Master title style</a:t>
            </a:r>
          </a:p>
        </p:txBody>
      </p:sp>
      <p:sp>
        <p:nvSpPr>
          <p:cNvPr id="3" name="Text Placeholder 2"/>
          <p:cNvSpPr>
            <a:spLocks noGrp="1"/>
          </p:cNvSpPr>
          <p:nvPr>
            <p:ph type="body" idx="1"/>
          </p:nvPr>
        </p:nvSpPr>
        <p:spPr>
          <a:xfrm>
            <a:off x="317912" y="3012763"/>
            <a:ext cx="17084400" cy="5749346"/>
          </a:xfrm>
          <a:prstGeom prst="rect">
            <a:avLst/>
          </a:prstGeom>
        </p:spPr>
        <p:txBody>
          <a:bodyPr vert="horz" lIns="137141" tIns="68570" rIns="137141" bIns="68570" rtlCol="0">
            <a:noAutofit/>
          </a:bodyPr>
          <a:lstStyle/>
          <a:p>
            <a:r>
              <a:rPr lang="en-GB" noProof="0" dirty="0" err="1"/>
              <a:t>Sed</a:t>
            </a:r>
            <a:r>
              <a:rPr lang="en-GB" noProof="0" dirty="0"/>
              <a:t> </a:t>
            </a:r>
            <a:r>
              <a:rPr lang="en-GB" noProof="0" dirty="0" err="1"/>
              <a:t>ut</a:t>
            </a:r>
            <a:r>
              <a:rPr lang="en-GB" noProof="0" dirty="0"/>
              <a:t> </a:t>
            </a:r>
            <a:r>
              <a:rPr lang="en-GB" noProof="0" dirty="0" err="1"/>
              <a:t>perspiciatis</a:t>
            </a:r>
            <a:r>
              <a:rPr lang="en-GB" noProof="0" dirty="0"/>
              <a:t> </a:t>
            </a:r>
            <a:r>
              <a:rPr lang="en-GB" noProof="0" dirty="0" err="1"/>
              <a:t>unde</a:t>
            </a:r>
            <a:r>
              <a:rPr lang="en-GB" noProof="0" dirty="0"/>
              <a:t> </a:t>
            </a:r>
            <a:r>
              <a:rPr lang="en-GB" noProof="0" dirty="0" err="1"/>
              <a:t>omnis</a:t>
            </a:r>
            <a:r>
              <a:rPr lang="en-GB" noProof="0" dirty="0"/>
              <a:t> </a:t>
            </a:r>
            <a:r>
              <a:rPr lang="en-GB" noProof="0" dirty="0" err="1"/>
              <a:t>iste</a:t>
            </a:r>
            <a:r>
              <a:rPr lang="en-GB" noProof="0" dirty="0"/>
              <a:t> </a:t>
            </a:r>
            <a:r>
              <a:rPr lang="en-GB" noProof="0" dirty="0" err="1"/>
              <a:t>natus</a:t>
            </a:r>
            <a:r>
              <a:rPr lang="en-GB" noProof="0" dirty="0"/>
              <a:t> error sit </a:t>
            </a:r>
            <a:r>
              <a:rPr lang="en-GB" noProof="0" dirty="0" err="1"/>
              <a:t>voluptatem</a:t>
            </a:r>
            <a:r>
              <a:rPr lang="en-GB" noProof="0" dirty="0"/>
              <a:t> </a:t>
            </a:r>
            <a:r>
              <a:rPr lang="en-GB" noProof="0" dirty="0" err="1"/>
              <a:t>accusantium</a:t>
            </a:r>
            <a:r>
              <a:rPr lang="en-GB" noProof="0" dirty="0"/>
              <a:t> </a:t>
            </a:r>
            <a:r>
              <a:rPr lang="en-GB" noProof="0" dirty="0" err="1"/>
              <a:t>doloremque</a:t>
            </a:r>
            <a:r>
              <a:rPr lang="en-GB" noProof="0" dirty="0"/>
              <a:t> </a:t>
            </a:r>
            <a:r>
              <a:rPr lang="en-GB" noProof="0" dirty="0" err="1"/>
              <a:t>laudantium</a:t>
            </a:r>
            <a:r>
              <a:rPr lang="en-GB" noProof="0" dirty="0"/>
              <a:t>, </a:t>
            </a:r>
            <a:r>
              <a:rPr lang="en-GB" noProof="0" dirty="0" err="1"/>
              <a:t>totam</a:t>
            </a:r>
            <a:r>
              <a:rPr lang="en-GB" noProof="0" dirty="0"/>
              <a:t> rem </a:t>
            </a:r>
            <a:r>
              <a:rPr lang="en-GB" noProof="0" dirty="0" err="1"/>
              <a:t>aperiam</a:t>
            </a:r>
            <a:r>
              <a:rPr lang="en-GB" noProof="0" dirty="0"/>
              <a:t> </a:t>
            </a:r>
            <a:r>
              <a:rPr lang="en-GB" noProof="0" dirty="0" err="1"/>
              <a:t>eaque</a:t>
            </a:r>
            <a:r>
              <a:rPr lang="en-GB" noProof="0" dirty="0"/>
              <a:t> </a:t>
            </a:r>
            <a:r>
              <a:rPr lang="en-GB" noProof="0" dirty="0" err="1"/>
              <a:t>ipsa</a:t>
            </a:r>
            <a:r>
              <a:rPr lang="en-GB" noProof="0" dirty="0"/>
              <a:t>, </a:t>
            </a:r>
            <a:r>
              <a:rPr lang="en-GB" noProof="0" dirty="0" err="1"/>
              <a:t>quae</a:t>
            </a:r>
            <a:r>
              <a:rPr lang="en-GB" noProof="0" dirty="0"/>
              <a:t> ab </a:t>
            </a:r>
            <a:r>
              <a:rPr lang="en-GB" noProof="0" dirty="0" err="1"/>
              <a:t>illo</a:t>
            </a:r>
            <a:r>
              <a:rPr lang="en-GB" noProof="0" dirty="0"/>
              <a:t> </a:t>
            </a:r>
            <a:r>
              <a:rPr lang="en-GB" noProof="0" dirty="0" err="1"/>
              <a:t>inventore</a:t>
            </a:r>
            <a:r>
              <a:rPr lang="en-GB" noProof="0" dirty="0"/>
              <a:t> </a:t>
            </a:r>
            <a:r>
              <a:rPr lang="en-GB" noProof="0" dirty="0" err="1"/>
              <a:t>veritatis</a:t>
            </a:r>
            <a:r>
              <a:rPr lang="en-GB" noProof="0" dirty="0"/>
              <a:t> et quasi </a:t>
            </a:r>
            <a:r>
              <a:rPr lang="en-GB" noProof="0" dirty="0" err="1"/>
              <a:t>architecto</a:t>
            </a:r>
            <a:r>
              <a:rPr lang="en-GB" noProof="0" dirty="0"/>
              <a:t> </a:t>
            </a:r>
            <a:r>
              <a:rPr lang="en-GB" noProof="0" dirty="0" err="1"/>
              <a:t>beatae</a:t>
            </a:r>
            <a:r>
              <a:rPr lang="en-GB" noProof="0" dirty="0"/>
              <a:t> vitae dicta sunt, </a:t>
            </a:r>
            <a:r>
              <a:rPr lang="en-GB" noProof="0" dirty="0" err="1"/>
              <a:t>explicabo</a:t>
            </a:r>
            <a:r>
              <a:rPr lang="en-GB" noProof="0" dirty="0"/>
              <a:t>.</a:t>
            </a:r>
          </a:p>
          <a:p>
            <a:endParaRPr lang="en-GB" noProof="0" dirty="0"/>
          </a:p>
        </p:txBody>
      </p:sp>
      <p:sp>
        <p:nvSpPr>
          <p:cNvPr id="4" name="Rectangle 3">
            <a:extLst>
              <a:ext uri="{FF2B5EF4-FFF2-40B4-BE49-F238E27FC236}">
                <a16:creationId xmlns:a16="http://schemas.microsoft.com/office/drawing/2014/main" id="{ED46846B-7BA0-9142-AD9E-36BBA8E25624}"/>
              </a:ext>
              <a:ext uri="{C183D7F6-B498-43B3-948B-1728B52AA6E4}">
                <adec:decorative xmlns:adec="http://schemas.microsoft.com/office/drawing/2017/decorative" val="1"/>
              </a:ext>
            </a:extLst>
          </p:cNvPr>
          <p:cNvSpPr/>
          <p:nvPr userDrawn="1"/>
        </p:nvSpPr>
        <p:spPr>
          <a:xfrm rot="16200000">
            <a:off x="8363074" y="384527"/>
            <a:ext cx="1565031" cy="18291175"/>
          </a:xfrm>
          <a:prstGeom prst="rect">
            <a:avLst/>
          </a:prstGeom>
          <a:solidFill>
            <a:schemeClr val="accent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41" tIns="68570" rIns="137141" bIns="68570" rtlCol="0" anchor="ctr"/>
          <a:lstStyle/>
          <a:p>
            <a:pPr algn="ctr"/>
            <a:endParaRPr lang="en-US"/>
          </a:p>
        </p:txBody>
      </p:sp>
      <p:sp>
        <p:nvSpPr>
          <p:cNvPr id="5" name="Rectangle 4">
            <a:extLst>
              <a:ext uri="{FF2B5EF4-FFF2-40B4-BE49-F238E27FC236}">
                <a16:creationId xmlns:a16="http://schemas.microsoft.com/office/drawing/2014/main" id="{952AFDC2-9449-3740-9CA7-2DA5957C80C7}"/>
              </a:ext>
              <a:ext uri="{C183D7F6-B498-43B3-948B-1728B52AA6E4}">
                <adec:decorative xmlns:adec="http://schemas.microsoft.com/office/drawing/2017/decorative" val="1"/>
              </a:ext>
            </a:extLst>
          </p:cNvPr>
          <p:cNvSpPr/>
          <p:nvPr userDrawn="1"/>
        </p:nvSpPr>
        <p:spPr>
          <a:xfrm rot="16200000">
            <a:off x="8363074" y="58407"/>
            <a:ext cx="1565031" cy="18291175"/>
          </a:xfrm>
          <a:prstGeom prst="rect">
            <a:avLst/>
          </a:prstGeom>
          <a:solidFill>
            <a:schemeClr val="accent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41" tIns="68570" rIns="137141" bIns="68570" rtlCol="0" anchor="ctr"/>
          <a:lstStyle/>
          <a:p>
            <a:pPr algn="ctr"/>
            <a:endParaRPr lang="en-US"/>
          </a:p>
        </p:txBody>
      </p:sp>
      <p:sp>
        <p:nvSpPr>
          <p:cNvPr id="6" name="Rectangle 5">
            <a:extLst>
              <a:ext uri="{FF2B5EF4-FFF2-40B4-BE49-F238E27FC236}">
                <a16:creationId xmlns:a16="http://schemas.microsoft.com/office/drawing/2014/main" id="{64287312-2810-F74B-B62A-3939016A60DD}"/>
              </a:ext>
              <a:ext uri="{C183D7F6-B498-43B3-948B-1728B52AA6E4}">
                <adec:decorative xmlns:adec="http://schemas.microsoft.com/office/drawing/2017/decorative" val="1"/>
              </a:ext>
            </a:extLst>
          </p:cNvPr>
          <p:cNvSpPr/>
          <p:nvPr userDrawn="1"/>
        </p:nvSpPr>
        <p:spPr>
          <a:xfrm rot="16200000">
            <a:off x="8363074" y="-8363071"/>
            <a:ext cx="1565031" cy="18291175"/>
          </a:xfrm>
          <a:prstGeom prst="rect">
            <a:avLst/>
          </a:prstGeom>
          <a:solidFill>
            <a:schemeClr val="accent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41" tIns="68570" rIns="137141" bIns="68570" rtlCol="0" anchor="ctr"/>
          <a:lstStyle/>
          <a:p>
            <a:pPr algn="ctr"/>
            <a:endParaRPr lang="en-US"/>
          </a:p>
        </p:txBody>
      </p:sp>
      <p:sp>
        <p:nvSpPr>
          <p:cNvPr id="7" name="Rectangle 6">
            <a:extLst>
              <a:ext uri="{FF2B5EF4-FFF2-40B4-BE49-F238E27FC236}">
                <a16:creationId xmlns:a16="http://schemas.microsoft.com/office/drawing/2014/main" id="{00D85156-8DF5-6746-8362-0BD5A44E3AEF}"/>
              </a:ext>
              <a:ext uri="{C183D7F6-B498-43B3-948B-1728B52AA6E4}">
                <adec:decorative xmlns:adec="http://schemas.microsoft.com/office/drawing/2017/decorative" val="1"/>
              </a:ext>
            </a:extLst>
          </p:cNvPr>
          <p:cNvSpPr/>
          <p:nvPr userDrawn="1"/>
        </p:nvSpPr>
        <p:spPr>
          <a:xfrm rot="16200000">
            <a:off x="8363074" y="-8022774"/>
            <a:ext cx="1565031" cy="18291175"/>
          </a:xfrm>
          <a:prstGeom prst="rect">
            <a:avLst/>
          </a:prstGeom>
          <a:solidFill>
            <a:schemeClr val="accent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41" tIns="68570" rIns="137141" bIns="68570" rtlCol="0" anchor="ctr"/>
          <a:lstStyle/>
          <a:p>
            <a:pPr algn="ctr"/>
            <a:endParaRPr lang="en-US"/>
          </a:p>
        </p:txBody>
      </p:sp>
      <p:pic>
        <p:nvPicPr>
          <p:cNvPr id="8" name="Picture 20" descr="EASIT logo">
            <a:extLst>
              <a:ext uri="{FF2B5EF4-FFF2-40B4-BE49-F238E27FC236}">
                <a16:creationId xmlns:a16="http://schemas.microsoft.com/office/drawing/2014/main" id="{BF7FED80-26B6-8A40-80C7-E19EDCDCD0C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59917" y="526113"/>
            <a:ext cx="1927782" cy="806304"/>
          </a:xfrm>
          <a:prstGeom prst="rect">
            <a:avLst/>
          </a:prstGeom>
        </p:spPr>
      </p:pic>
    </p:spTree>
    <p:extLst>
      <p:ext uri="{BB962C8B-B14F-4D97-AF65-F5344CB8AC3E}">
        <p14:creationId xmlns:p14="http://schemas.microsoft.com/office/powerpoint/2010/main" val="1441066693"/>
      </p:ext>
    </p:extLst>
  </p:cSld>
  <p:clrMap bg1="lt1" tx1="dk1" bg2="lt2" tx2="dk2" accent1="accent1" accent2="accent2" accent3="accent3" accent4="accent4" accent5="accent5" accent6="accent6" hlink="hlink" folHlink="folHlink"/>
  <p:sldLayoutIdLst>
    <p:sldLayoutId id="2147483661" r:id="rId1"/>
    <p:sldLayoutId id="2147483650" r:id="rId2"/>
    <p:sldLayoutId id="2147483662" r:id="rId3"/>
  </p:sldLayoutIdLst>
  <p:hf sldNum="0" hdr="0" ftr="0" dt="0"/>
  <p:txStyles>
    <p:titleStyle>
      <a:lvl1pPr algn="l" defTabSz="1371408" rtl="0" eaLnBrk="1" latinLnBrk="0" hangingPunct="1">
        <a:lnSpc>
          <a:spcPct val="90000"/>
        </a:lnSpc>
        <a:spcBef>
          <a:spcPct val="0"/>
        </a:spcBef>
        <a:buNone/>
        <a:defRPr sz="6000" b="1" kern="1200">
          <a:solidFill>
            <a:schemeClr val="tx1"/>
          </a:solidFill>
          <a:latin typeface="Verdana"/>
          <a:ea typeface="Arial" charset="0"/>
          <a:cs typeface="Verdana"/>
        </a:defRPr>
      </a:lvl1pPr>
    </p:titleStyle>
    <p:bodyStyle>
      <a:lvl1pPr marL="0" indent="0" algn="l" defTabSz="1371408" rtl="0" eaLnBrk="1" latinLnBrk="0" hangingPunct="1">
        <a:lnSpc>
          <a:spcPct val="150000"/>
        </a:lnSpc>
        <a:spcBef>
          <a:spcPts val="1500"/>
        </a:spcBef>
        <a:buFont typeface="Arial"/>
        <a:buNone/>
        <a:defRPr sz="4500" kern="1200">
          <a:solidFill>
            <a:schemeClr val="tx1"/>
          </a:solidFill>
          <a:latin typeface="Verdana"/>
          <a:ea typeface="+mn-ea"/>
          <a:cs typeface="Verdana"/>
        </a:defRPr>
      </a:lvl1pPr>
      <a:lvl2pPr marL="1028555" indent="-342852" algn="l" defTabSz="1371408" rtl="0" eaLnBrk="1" latinLnBrk="0" hangingPunct="1">
        <a:lnSpc>
          <a:spcPct val="90000"/>
        </a:lnSpc>
        <a:spcBef>
          <a:spcPts val="750"/>
        </a:spcBef>
        <a:buFont typeface="Arial"/>
        <a:buChar char="•"/>
        <a:defRPr sz="3600" kern="1200">
          <a:solidFill>
            <a:schemeClr val="tx1"/>
          </a:solidFill>
          <a:latin typeface="+mn-lt"/>
          <a:ea typeface="+mn-ea"/>
          <a:cs typeface="+mn-cs"/>
        </a:defRPr>
      </a:lvl2pPr>
      <a:lvl3pPr marL="1714259" indent="-342852" algn="l" defTabSz="1371408" rtl="0" eaLnBrk="1" latinLnBrk="0" hangingPunct="1">
        <a:lnSpc>
          <a:spcPct val="90000"/>
        </a:lnSpc>
        <a:spcBef>
          <a:spcPts val="750"/>
        </a:spcBef>
        <a:buFont typeface="Arial"/>
        <a:buChar char="•"/>
        <a:defRPr sz="3000" kern="1200">
          <a:solidFill>
            <a:schemeClr val="tx1"/>
          </a:solidFill>
          <a:latin typeface="+mn-lt"/>
          <a:ea typeface="+mn-ea"/>
          <a:cs typeface="+mn-cs"/>
        </a:defRPr>
      </a:lvl3pPr>
      <a:lvl4pPr marL="2399963" indent="-342852" algn="l" defTabSz="1371408" rtl="0" eaLnBrk="1" latinLnBrk="0" hangingPunct="1">
        <a:lnSpc>
          <a:spcPct val="90000"/>
        </a:lnSpc>
        <a:spcBef>
          <a:spcPts val="750"/>
        </a:spcBef>
        <a:buFont typeface="Arial"/>
        <a:buChar char="•"/>
        <a:defRPr sz="2700" kern="1200">
          <a:solidFill>
            <a:schemeClr val="tx1"/>
          </a:solidFill>
          <a:latin typeface="+mn-lt"/>
          <a:ea typeface="+mn-ea"/>
          <a:cs typeface="+mn-cs"/>
        </a:defRPr>
      </a:lvl4pPr>
      <a:lvl5pPr marL="3085666" indent="-342852" algn="l" defTabSz="1371408" rtl="0" eaLnBrk="1" latinLnBrk="0" hangingPunct="1">
        <a:lnSpc>
          <a:spcPct val="90000"/>
        </a:lnSpc>
        <a:spcBef>
          <a:spcPts val="750"/>
        </a:spcBef>
        <a:buFont typeface="Arial"/>
        <a:buChar char="•"/>
        <a:defRPr sz="2700" kern="1200">
          <a:solidFill>
            <a:schemeClr val="tx1"/>
          </a:solidFill>
          <a:latin typeface="+mn-lt"/>
          <a:ea typeface="+mn-ea"/>
          <a:cs typeface="+mn-cs"/>
        </a:defRPr>
      </a:lvl5pPr>
      <a:lvl6pPr marL="3771370" indent="-342852" algn="l" defTabSz="1371408" rtl="0" eaLnBrk="1" latinLnBrk="0" hangingPunct="1">
        <a:lnSpc>
          <a:spcPct val="90000"/>
        </a:lnSpc>
        <a:spcBef>
          <a:spcPts val="750"/>
        </a:spcBef>
        <a:buFont typeface="Arial"/>
        <a:buChar char="•"/>
        <a:defRPr sz="2700" kern="1200">
          <a:solidFill>
            <a:schemeClr val="tx1"/>
          </a:solidFill>
          <a:latin typeface="+mn-lt"/>
          <a:ea typeface="+mn-ea"/>
          <a:cs typeface="+mn-cs"/>
        </a:defRPr>
      </a:lvl6pPr>
      <a:lvl7pPr marL="4457073" indent="-342852" algn="l" defTabSz="1371408" rtl="0" eaLnBrk="1" latinLnBrk="0" hangingPunct="1">
        <a:lnSpc>
          <a:spcPct val="90000"/>
        </a:lnSpc>
        <a:spcBef>
          <a:spcPts val="750"/>
        </a:spcBef>
        <a:buFont typeface="Arial"/>
        <a:buChar char="•"/>
        <a:defRPr sz="2700" kern="1200">
          <a:solidFill>
            <a:schemeClr val="tx1"/>
          </a:solidFill>
          <a:latin typeface="+mn-lt"/>
          <a:ea typeface="+mn-ea"/>
          <a:cs typeface="+mn-cs"/>
        </a:defRPr>
      </a:lvl7pPr>
      <a:lvl8pPr marL="5142777" indent="-342852" algn="l" defTabSz="1371408" rtl="0" eaLnBrk="1" latinLnBrk="0" hangingPunct="1">
        <a:lnSpc>
          <a:spcPct val="90000"/>
        </a:lnSpc>
        <a:spcBef>
          <a:spcPts val="750"/>
        </a:spcBef>
        <a:buFont typeface="Arial"/>
        <a:buChar char="•"/>
        <a:defRPr sz="2700" kern="1200">
          <a:solidFill>
            <a:schemeClr val="tx1"/>
          </a:solidFill>
          <a:latin typeface="+mn-lt"/>
          <a:ea typeface="+mn-ea"/>
          <a:cs typeface="+mn-cs"/>
        </a:defRPr>
      </a:lvl8pPr>
      <a:lvl9pPr marL="5828480" indent="-342852" algn="l" defTabSz="1371408" rtl="0" eaLnBrk="1" latinLnBrk="0" hangingPunct="1">
        <a:lnSpc>
          <a:spcPct val="90000"/>
        </a:lnSpc>
        <a:spcBef>
          <a:spcPts val="750"/>
        </a:spcBef>
        <a:buFont typeface="Arial"/>
        <a:buChar char="•"/>
        <a:defRPr sz="2700" kern="1200">
          <a:solidFill>
            <a:schemeClr val="tx1"/>
          </a:solidFill>
          <a:latin typeface="+mn-lt"/>
          <a:ea typeface="+mn-ea"/>
          <a:cs typeface="+mn-cs"/>
        </a:defRPr>
      </a:lvl9pPr>
    </p:bodyStyle>
    <p:otherStyle>
      <a:defPPr>
        <a:defRPr lang="en-US"/>
      </a:defPPr>
      <a:lvl1pPr marL="0" algn="l" defTabSz="1371408" rtl="0" eaLnBrk="1" latinLnBrk="0" hangingPunct="1">
        <a:defRPr sz="2700" kern="1200">
          <a:solidFill>
            <a:schemeClr val="tx1"/>
          </a:solidFill>
          <a:latin typeface="+mn-lt"/>
          <a:ea typeface="+mn-ea"/>
          <a:cs typeface="+mn-cs"/>
        </a:defRPr>
      </a:lvl1pPr>
      <a:lvl2pPr marL="685703" algn="l" defTabSz="1371408" rtl="0" eaLnBrk="1" latinLnBrk="0" hangingPunct="1">
        <a:defRPr sz="2700" kern="1200">
          <a:solidFill>
            <a:schemeClr val="tx1"/>
          </a:solidFill>
          <a:latin typeface="+mn-lt"/>
          <a:ea typeface="+mn-ea"/>
          <a:cs typeface="+mn-cs"/>
        </a:defRPr>
      </a:lvl2pPr>
      <a:lvl3pPr marL="1371408" algn="l" defTabSz="1371408" rtl="0" eaLnBrk="1" latinLnBrk="0" hangingPunct="1">
        <a:defRPr sz="2700" kern="1200">
          <a:solidFill>
            <a:schemeClr val="tx1"/>
          </a:solidFill>
          <a:latin typeface="+mn-lt"/>
          <a:ea typeface="+mn-ea"/>
          <a:cs typeface="+mn-cs"/>
        </a:defRPr>
      </a:lvl3pPr>
      <a:lvl4pPr marL="2057111" algn="l" defTabSz="1371408" rtl="0" eaLnBrk="1" latinLnBrk="0" hangingPunct="1">
        <a:defRPr sz="2700" kern="1200">
          <a:solidFill>
            <a:schemeClr val="tx1"/>
          </a:solidFill>
          <a:latin typeface="+mn-lt"/>
          <a:ea typeface="+mn-ea"/>
          <a:cs typeface="+mn-cs"/>
        </a:defRPr>
      </a:lvl4pPr>
      <a:lvl5pPr marL="2742814" algn="l" defTabSz="1371408" rtl="0" eaLnBrk="1" latinLnBrk="0" hangingPunct="1">
        <a:defRPr sz="2700" kern="1200">
          <a:solidFill>
            <a:schemeClr val="tx1"/>
          </a:solidFill>
          <a:latin typeface="+mn-lt"/>
          <a:ea typeface="+mn-ea"/>
          <a:cs typeface="+mn-cs"/>
        </a:defRPr>
      </a:lvl5pPr>
      <a:lvl6pPr marL="3428517" algn="l" defTabSz="1371408" rtl="0" eaLnBrk="1" latinLnBrk="0" hangingPunct="1">
        <a:defRPr sz="2700" kern="1200">
          <a:solidFill>
            <a:schemeClr val="tx1"/>
          </a:solidFill>
          <a:latin typeface="+mn-lt"/>
          <a:ea typeface="+mn-ea"/>
          <a:cs typeface="+mn-cs"/>
        </a:defRPr>
      </a:lvl6pPr>
      <a:lvl7pPr marL="4114222" algn="l" defTabSz="1371408" rtl="0" eaLnBrk="1" latinLnBrk="0" hangingPunct="1">
        <a:defRPr sz="2700" kern="1200">
          <a:solidFill>
            <a:schemeClr val="tx1"/>
          </a:solidFill>
          <a:latin typeface="+mn-lt"/>
          <a:ea typeface="+mn-ea"/>
          <a:cs typeface="+mn-cs"/>
        </a:defRPr>
      </a:lvl7pPr>
      <a:lvl8pPr marL="4799925" algn="l" defTabSz="1371408" rtl="0" eaLnBrk="1" latinLnBrk="0" hangingPunct="1">
        <a:defRPr sz="2700" kern="1200">
          <a:solidFill>
            <a:schemeClr val="tx1"/>
          </a:solidFill>
          <a:latin typeface="+mn-lt"/>
          <a:ea typeface="+mn-ea"/>
          <a:cs typeface="+mn-cs"/>
        </a:defRPr>
      </a:lvl8pPr>
      <a:lvl9pPr marL="5485628" algn="l" defTabSz="1371408"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image" Target="../media/image6.png"/><Relationship Id="rId7" Type="http://schemas.openxmlformats.org/officeDocument/2006/relationships/image" Target="../media/image15.JPG"/><Relationship Id="rId12" Type="http://schemas.openxmlformats.org/officeDocument/2006/relationships/image" Target="../media/image20.jp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4.jpg"/><Relationship Id="rId11" Type="http://schemas.openxmlformats.org/officeDocument/2006/relationships/image" Target="../media/image19.png"/><Relationship Id="rId5" Type="http://schemas.openxmlformats.org/officeDocument/2006/relationships/image" Target="../media/image13.emf"/><Relationship Id="rId10" Type="http://schemas.openxmlformats.org/officeDocument/2006/relationships/image" Target="../media/image18.jpg"/><Relationship Id="rId4" Type="http://schemas.openxmlformats.org/officeDocument/2006/relationships/image" Target="../media/image7.png"/><Relationship Id="rId9" Type="http://schemas.openxmlformats.org/officeDocument/2006/relationships/image" Target="../media/image17.sv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hyperlink" Target="http://pagines.uab.cat/easit"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hyperlink" Target="http://pagines.uab.cat/easit/" TargetMode="Externa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391B5-7A0E-1548-9C67-0CF616598B12}"/>
              </a:ext>
            </a:extLst>
          </p:cNvPr>
          <p:cNvSpPr>
            <a:spLocks noGrp="1"/>
          </p:cNvSpPr>
          <p:nvPr>
            <p:ph type="title"/>
          </p:nvPr>
        </p:nvSpPr>
        <p:spPr>
          <a:xfrm>
            <a:off x="636828" y="5200659"/>
            <a:ext cx="17457031" cy="1062638"/>
          </a:xfrm>
        </p:spPr>
        <p:txBody>
          <a:bodyPr>
            <a:noAutofit/>
          </a:bodyPr>
          <a:lstStyle/>
          <a:p>
            <a:pPr algn="ctr"/>
            <a:r>
              <a:rPr lang="en-GB" dirty="0"/>
              <a:t>Validation of E2U subtitles</a:t>
            </a:r>
          </a:p>
        </p:txBody>
      </p:sp>
      <p:pic>
        <p:nvPicPr>
          <p:cNvPr id="18" name="Picture 4" descr="Co-funded by the Erasmus+ Programme of the European Union logo">
            <a:extLst>
              <a:ext uri="{FF2B5EF4-FFF2-40B4-BE49-F238E27FC236}">
                <a16:creationId xmlns:a16="http://schemas.microsoft.com/office/drawing/2014/main" id="{7B34E4F4-D9E6-7843-A635-6F7E65AE4B2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3448860" y="487145"/>
            <a:ext cx="4644999" cy="106218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Creative Commons License Logo: Attribution-ShareAlike International CC BY-SA">
            <a:extLst>
              <a:ext uri="{FF2B5EF4-FFF2-40B4-BE49-F238E27FC236}">
                <a16:creationId xmlns:a16="http://schemas.microsoft.com/office/drawing/2014/main" id="{8061834D-1377-9B49-892B-AFDC3631BF20}"/>
              </a:ext>
            </a:extLst>
          </p:cNvPr>
          <p:cNvPicPr/>
          <p:nvPr/>
        </p:nvPicPr>
        <p:blipFill>
          <a:blip r:embed="rId4">
            <a:extLst>
              <a:ext uri="{28A0092B-C50C-407E-A947-70E740481C1C}">
                <a14:useLocalDpi xmlns:a14="http://schemas.microsoft.com/office/drawing/2010/main" val="0"/>
              </a:ext>
            </a:extLst>
          </a:blip>
          <a:stretch>
            <a:fillRect/>
          </a:stretch>
        </p:blipFill>
        <p:spPr>
          <a:xfrm>
            <a:off x="245068" y="8882826"/>
            <a:ext cx="2701375" cy="952235"/>
          </a:xfrm>
          <a:prstGeom prst="rect">
            <a:avLst/>
          </a:prstGeom>
        </p:spPr>
      </p:pic>
      <p:sp>
        <p:nvSpPr>
          <p:cNvPr id="22" name="Rectangle 21">
            <a:extLst>
              <a:ext uri="{FF2B5EF4-FFF2-40B4-BE49-F238E27FC236}">
                <a16:creationId xmlns:a16="http://schemas.microsoft.com/office/drawing/2014/main" id="{FC0541CC-A6E2-5E43-B71D-EDB3A9B61793}"/>
              </a:ext>
            </a:extLst>
          </p:cNvPr>
          <p:cNvSpPr/>
          <p:nvPr/>
        </p:nvSpPr>
        <p:spPr>
          <a:xfrm>
            <a:off x="3628011" y="6657887"/>
            <a:ext cx="11029904" cy="1688391"/>
          </a:xfrm>
          <a:prstGeom prst="rect">
            <a:avLst/>
          </a:prstGeom>
        </p:spPr>
        <p:txBody>
          <a:bodyPr wrap="none" lIns="137141" tIns="68570" rIns="137141" bIns="68570">
            <a:spAutoFit/>
          </a:bodyPr>
          <a:lstStyle/>
          <a:p>
            <a:pPr algn="ctr">
              <a:lnSpc>
                <a:spcPct val="150000"/>
              </a:lnSpc>
            </a:pPr>
            <a:r>
              <a:rPr lang="sl-SI" sz="3600" b="1" dirty="0">
                <a:latin typeface="Verdana" panose="020B0604030504040204" pitchFamily="34" charset="0"/>
                <a:ea typeface="Verdana" panose="020B0604030504040204" pitchFamily="34" charset="0"/>
                <a:cs typeface="Verdana" panose="020B0604030504040204" pitchFamily="34" charset="0"/>
              </a:rPr>
              <a:t>Rocío Bernabé </a:t>
            </a:r>
          </a:p>
          <a:p>
            <a:pPr algn="ctr">
              <a:lnSpc>
                <a:spcPct val="150000"/>
              </a:lnSpc>
            </a:pPr>
            <a:r>
              <a:rPr lang="sl-SI" sz="3600" b="1" dirty="0">
                <a:latin typeface="Verdana" panose="020B0604030504040204" pitchFamily="34" charset="0"/>
                <a:ea typeface="Verdana" panose="020B0604030504040204" pitchFamily="34" charset="0"/>
                <a:cs typeface="Verdana" panose="020B0604030504040204" pitchFamily="34" charset="0"/>
              </a:rPr>
              <a:t>Internationale Hochschsule SDI München</a:t>
            </a:r>
            <a:endParaRPr lang="en-GB" sz="3600" b="1" dirty="0">
              <a:latin typeface="Verdana" panose="020B0604030504040204" pitchFamily="34" charset="0"/>
              <a:ea typeface="Verdana" panose="020B0604030504040204" pitchFamily="34" charset="0"/>
              <a:cs typeface="Verdana" panose="020B0604030504040204" pitchFamily="34" charset="0"/>
            </a:endParaRPr>
          </a:p>
        </p:txBody>
      </p:sp>
      <p:sp>
        <p:nvSpPr>
          <p:cNvPr id="16" name="TextBox 15">
            <a:extLst>
              <a:ext uri="{FF2B5EF4-FFF2-40B4-BE49-F238E27FC236}">
                <a16:creationId xmlns:a16="http://schemas.microsoft.com/office/drawing/2014/main" id="{AAC2A4C7-C614-7241-918C-B81ACCA7CF55}"/>
              </a:ext>
            </a:extLst>
          </p:cNvPr>
          <p:cNvSpPr txBox="1"/>
          <p:nvPr/>
        </p:nvSpPr>
        <p:spPr>
          <a:xfrm>
            <a:off x="5222197" y="3928926"/>
            <a:ext cx="7841532" cy="877143"/>
          </a:xfrm>
          <a:prstGeom prst="rect">
            <a:avLst/>
          </a:prstGeom>
          <a:noFill/>
        </p:spPr>
        <p:txBody>
          <a:bodyPr wrap="none" lIns="137141" tIns="68570" rIns="137141" bIns="68570" rtlCol="0">
            <a:spAutoFit/>
          </a:bodyPr>
          <a:lstStyle/>
          <a:p>
            <a:pPr algn="ctr"/>
            <a:r>
              <a:rPr lang="en-US" sz="4800" b="1" dirty="0">
                <a:latin typeface="Verdana" panose="020B0604030504040204" pitchFamily="34" charset="0"/>
                <a:ea typeface="Verdana" panose="020B0604030504040204" pitchFamily="34" charset="0"/>
                <a:cs typeface="Verdana" panose="020B0604030504040204" pitchFamily="34" charset="0"/>
              </a:rPr>
              <a:t>Element 1. Processes </a:t>
            </a:r>
          </a:p>
        </p:txBody>
      </p:sp>
      <p:sp>
        <p:nvSpPr>
          <p:cNvPr id="24" name="TextBox 23">
            <a:extLst>
              <a:ext uri="{FF2B5EF4-FFF2-40B4-BE49-F238E27FC236}">
                <a16:creationId xmlns:a16="http://schemas.microsoft.com/office/drawing/2014/main" id="{9B881F88-A38F-E04E-A92D-8D793AECAFD3}"/>
              </a:ext>
            </a:extLst>
          </p:cNvPr>
          <p:cNvSpPr txBox="1"/>
          <p:nvPr/>
        </p:nvSpPr>
        <p:spPr>
          <a:xfrm>
            <a:off x="3054139" y="2199525"/>
            <a:ext cx="12177654" cy="1615807"/>
          </a:xfrm>
          <a:prstGeom prst="rect">
            <a:avLst/>
          </a:prstGeom>
          <a:noFill/>
        </p:spPr>
        <p:txBody>
          <a:bodyPr wrap="none" lIns="137141" tIns="68570" rIns="137141" bIns="68570" rtlCol="0">
            <a:spAutoFit/>
          </a:bodyPr>
          <a:lstStyle/>
          <a:p>
            <a:pPr algn="ctr">
              <a:lnSpc>
                <a:spcPct val="100000"/>
              </a:lnSpc>
            </a:pPr>
            <a:r>
              <a:rPr lang="en-GB" sz="4800" b="1" dirty="0">
                <a:latin typeface="Verdana" panose="020B0604030504040204" pitchFamily="34" charset="0"/>
                <a:ea typeface="Verdana" panose="020B0604030504040204" pitchFamily="34" charset="0"/>
                <a:cs typeface="Verdana" panose="020B0604030504040204" pitchFamily="34" charset="0"/>
              </a:rPr>
              <a:t>Unit 3A. Easy to understand (E2U)</a:t>
            </a:r>
            <a:br>
              <a:rPr lang="en-GB" sz="4800" b="1" dirty="0">
                <a:latin typeface="Verdana" panose="020B0604030504040204" pitchFamily="34" charset="0"/>
                <a:ea typeface="Verdana" panose="020B0604030504040204" pitchFamily="34" charset="0"/>
                <a:cs typeface="Verdana" panose="020B0604030504040204" pitchFamily="34" charset="0"/>
              </a:rPr>
            </a:br>
            <a:r>
              <a:rPr lang="en-GB" sz="4800" b="1" dirty="0">
                <a:latin typeface="Verdana" panose="020B0604030504040204" pitchFamily="34" charset="0"/>
                <a:ea typeface="Verdana" panose="020B0604030504040204" pitchFamily="34" charset="0"/>
                <a:cs typeface="Verdana" panose="020B0604030504040204" pitchFamily="34" charset="0"/>
              </a:rPr>
              <a:t>and subtitling</a:t>
            </a:r>
          </a:p>
        </p:txBody>
      </p:sp>
    </p:spTree>
    <p:extLst>
      <p:ext uri="{BB962C8B-B14F-4D97-AF65-F5344CB8AC3E}">
        <p14:creationId xmlns:p14="http://schemas.microsoft.com/office/powerpoint/2010/main" val="20500838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6">
            <a:extLst>
              <a:ext uri="{FF2B5EF4-FFF2-40B4-BE49-F238E27FC236}">
                <a16:creationId xmlns:a16="http://schemas.microsoft.com/office/drawing/2014/main" id="{14CF872A-B0F0-4CC0-833D-C7E202F3BAB6}"/>
              </a:ext>
            </a:extLst>
          </p:cNvPr>
          <p:cNvSpPr>
            <a:spLocks noGrp="1"/>
          </p:cNvSpPr>
          <p:nvPr>
            <p:ph type="title"/>
          </p:nvPr>
        </p:nvSpPr>
        <p:spPr>
          <a:xfrm>
            <a:off x="2069432" y="3777631"/>
            <a:ext cx="14590489" cy="3522313"/>
          </a:xfrm>
        </p:spPr>
        <p:txBody>
          <a:bodyPr>
            <a:normAutofit/>
          </a:bodyPr>
          <a:lstStyle/>
          <a:p>
            <a:pPr marL="3825875" indent="-3825875">
              <a:lnSpc>
                <a:spcPct val="150000"/>
              </a:lnSpc>
            </a:pPr>
            <a:r>
              <a:rPr lang="en-GB" sz="4400" b="0" dirty="0"/>
              <a:t>Prepared by: </a:t>
            </a:r>
            <a:r>
              <a:rPr lang="en-GB" sz="4400" dirty="0"/>
              <a:t>Rocío Bernabé and Piero Cavallo</a:t>
            </a:r>
            <a:br>
              <a:rPr lang="en-GB" sz="4400" dirty="0"/>
            </a:br>
            <a:r>
              <a:rPr lang="en-GB" sz="4400" dirty="0"/>
              <a:t>(SDI München)</a:t>
            </a:r>
            <a:br>
              <a:rPr lang="es-ES_tradnl" sz="4400" dirty="0"/>
            </a:br>
            <a:endParaRPr lang="es-ES_tradnl" sz="4400" dirty="0"/>
          </a:p>
        </p:txBody>
      </p:sp>
      <p:pic>
        <p:nvPicPr>
          <p:cNvPr id="18" name="Picture 4" descr="Co-funded by the Erasmus+ Programme of the European Union logo">
            <a:extLst>
              <a:ext uri="{FF2B5EF4-FFF2-40B4-BE49-F238E27FC236}">
                <a16:creationId xmlns:a16="http://schemas.microsoft.com/office/drawing/2014/main" id="{7B34E4F4-D9E6-7843-A635-6F7E65AE4B2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3448256" y="487007"/>
            <a:ext cx="4646206" cy="106246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Creative Commons License Logo: Attribution-ShareAlike International CC BY-SA">
            <a:extLst>
              <a:ext uri="{FF2B5EF4-FFF2-40B4-BE49-F238E27FC236}">
                <a16:creationId xmlns:a16="http://schemas.microsoft.com/office/drawing/2014/main" id="{8061834D-1377-9B49-892B-AFDC3631BF20}"/>
              </a:ext>
            </a:extLst>
          </p:cNvPr>
          <p:cNvPicPr/>
          <p:nvPr/>
        </p:nvPicPr>
        <p:blipFill>
          <a:blip r:embed="rId4">
            <a:extLst>
              <a:ext uri="{28A0092B-C50C-407E-A947-70E740481C1C}">
                <a14:useLocalDpi xmlns:a14="http://schemas.microsoft.com/office/drawing/2010/main" val="0"/>
              </a:ext>
            </a:extLst>
          </a:blip>
          <a:stretch>
            <a:fillRect/>
          </a:stretch>
        </p:blipFill>
        <p:spPr>
          <a:xfrm>
            <a:off x="245068" y="8882826"/>
            <a:ext cx="2701375" cy="952235"/>
          </a:xfrm>
          <a:prstGeom prst="rect">
            <a:avLst/>
          </a:prstGeom>
        </p:spPr>
      </p:pic>
    </p:spTree>
    <p:extLst>
      <p:ext uri="{BB962C8B-B14F-4D97-AF65-F5344CB8AC3E}">
        <p14:creationId xmlns:p14="http://schemas.microsoft.com/office/powerpoint/2010/main" val="13587813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7FA4721-2F8F-F642-A4A6-20D0C4515703}"/>
              </a:ext>
            </a:extLst>
          </p:cNvPr>
          <p:cNvSpPr>
            <a:spLocks noGrp="1"/>
          </p:cNvSpPr>
          <p:nvPr>
            <p:ph type="title"/>
          </p:nvPr>
        </p:nvSpPr>
        <p:spPr>
          <a:xfrm>
            <a:off x="8751592" y="4221103"/>
            <a:ext cx="9342870" cy="1062638"/>
          </a:xfrm>
        </p:spPr>
        <p:txBody>
          <a:bodyPr>
            <a:normAutofit/>
          </a:bodyPr>
          <a:lstStyle/>
          <a:p>
            <a:r>
              <a:rPr lang="es-ES" sz="3600" dirty="0"/>
              <a:t>Rocío Bernabé </a:t>
            </a:r>
            <a:endParaRPr lang="en-ES" sz="3600" dirty="0"/>
          </a:p>
        </p:txBody>
      </p:sp>
      <p:sp>
        <p:nvSpPr>
          <p:cNvPr id="21" name="TextBox 20">
            <a:extLst>
              <a:ext uri="{FF2B5EF4-FFF2-40B4-BE49-F238E27FC236}">
                <a16:creationId xmlns:a16="http://schemas.microsoft.com/office/drawing/2014/main" id="{8DF475E8-9F94-A34C-B3D0-8D2CD3CD4ECB}"/>
              </a:ext>
            </a:extLst>
          </p:cNvPr>
          <p:cNvSpPr txBox="1"/>
          <p:nvPr/>
        </p:nvSpPr>
        <p:spPr>
          <a:xfrm>
            <a:off x="8751592" y="5046766"/>
            <a:ext cx="8829598" cy="692498"/>
          </a:xfrm>
          <a:prstGeom prst="rect">
            <a:avLst/>
          </a:prstGeom>
          <a:noFill/>
        </p:spPr>
        <p:txBody>
          <a:bodyPr wrap="square" lIns="137141" tIns="68570" rIns="137141" bIns="68570" rtlCol="0">
            <a:spAutoFit/>
          </a:bodyPr>
          <a:lstStyle/>
          <a:p>
            <a:pPr>
              <a:lnSpc>
                <a:spcPct val="100000"/>
              </a:lnSpc>
            </a:pPr>
            <a:r>
              <a:rPr lang="sl-SI" sz="3600" b="1" dirty="0">
                <a:latin typeface="Verdana" panose="020B0604030504040204" pitchFamily="34" charset="0"/>
                <a:ea typeface="Verdana" panose="020B0604030504040204" pitchFamily="34" charset="0"/>
                <a:cs typeface="Verdana" panose="020B0604030504040204" pitchFamily="34" charset="0"/>
              </a:rPr>
              <a:t>rocio.bernabe@sdi-muenchen.de</a:t>
            </a:r>
            <a:endParaRPr lang="en-US" sz="3600" b="1" dirty="0">
              <a:latin typeface="Verdana" panose="020B0604030504040204" pitchFamily="34" charset="0"/>
              <a:ea typeface="Verdana" panose="020B0604030504040204" pitchFamily="34" charset="0"/>
              <a:cs typeface="Verdana" panose="020B0604030504040204" pitchFamily="34" charset="0"/>
            </a:endParaRPr>
          </a:p>
        </p:txBody>
      </p:sp>
      <p:pic>
        <p:nvPicPr>
          <p:cNvPr id="17" name="Picture 16" descr="Internationale Hochschule SDI München, University of Applied Sciences">
            <a:extLst>
              <a:ext uri="{FF2B5EF4-FFF2-40B4-BE49-F238E27FC236}">
                <a16:creationId xmlns:a16="http://schemas.microsoft.com/office/drawing/2014/main" id="{79B64585-8AE6-F047-B9D0-459ECD9F14A9}"/>
              </a:ext>
            </a:extLst>
          </p:cNvPr>
          <p:cNvPicPr>
            <a:picLocks noChangeAspect="1"/>
          </p:cNvPicPr>
          <p:nvPr/>
        </p:nvPicPr>
        <p:blipFill>
          <a:blip r:embed="rId3"/>
          <a:srcRect/>
          <a:stretch/>
        </p:blipFill>
        <p:spPr>
          <a:xfrm>
            <a:off x="4098562" y="4157370"/>
            <a:ext cx="4439670" cy="2012067"/>
          </a:xfrm>
          <a:prstGeom prst="rect">
            <a:avLst/>
          </a:prstGeom>
        </p:spPr>
      </p:pic>
      <p:pic>
        <p:nvPicPr>
          <p:cNvPr id="18" name="Picture 4" descr="Co-funded by the Erasmus+ Programme of the European Union logo">
            <a:extLst>
              <a:ext uri="{FF2B5EF4-FFF2-40B4-BE49-F238E27FC236}">
                <a16:creationId xmlns:a16="http://schemas.microsoft.com/office/drawing/2014/main" id="{7B34E4F4-D9E6-7843-A635-6F7E65AE4B2A}"/>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3448256" y="487007"/>
            <a:ext cx="4646206" cy="106246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Creative Commons License Logo: Attribution-ShareAlike International CC BY-SA">
            <a:extLst>
              <a:ext uri="{FF2B5EF4-FFF2-40B4-BE49-F238E27FC236}">
                <a16:creationId xmlns:a16="http://schemas.microsoft.com/office/drawing/2014/main" id="{8061834D-1377-9B49-892B-AFDC3631BF20}"/>
              </a:ext>
            </a:extLst>
          </p:cNvPr>
          <p:cNvPicPr/>
          <p:nvPr/>
        </p:nvPicPr>
        <p:blipFill>
          <a:blip r:embed="rId5">
            <a:extLst>
              <a:ext uri="{28A0092B-C50C-407E-A947-70E740481C1C}">
                <a14:useLocalDpi xmlns:a14="http://schemas.microsoft.com/office/drawing/2010/main" val="0"/>
              </a:ext>
            </a:extLst>
          </a:blip>
          <a:stretch>
            <a:fillRect/>
          </a:stretch>
        </p:blipFill>
        <p:spPr>
          <a:xfrm>
            <a:off x="245068" y="8882826"/>
            <a:ext cx="2701375" cy="952235"/>
          </a:xfrm>
          <a:prstGeom prst="rect">
            <a:avLst/>
          </a:prstGeom>
        </p:spPr>
      </p:pic>
    </p:spTree>
    <p:extLst>
      <p:ext uri="{BB962C8B-B14F-4D97-AF65-F5344CB8AC3E}">
        <p14:creationId xmlns:p14="http://schemas.microsoft.com/office/powerpoint/2010/main" val="12091635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4" descr="Co-funded by the Erasmus+ Programme of the European Union logo">
            <a:extLst>
              <a:ext uri="{FF2B5EF4-FFF2-40B4-BE49-F238E27FC236}">
                <a16:creationId xmlns:a16="http://schemas.microsoft.com/office/drawing/2014/main" id="{7B34E4F4-D9E6-7843-A635-6F7E65AE4B2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3448256" y="487007"/>
            <a:ext cx="4646206" cy="106246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Creative Commons License Logo: Attribution-ShareAlike International CC BY-SA">
            <a:extLst>
              <a:ext uri="{FF2B5EF4-FFF2-40B4-BE49-F238E27FC236}">
                <a16:creationId xmlns:a16="http://schemas.microsoft.com/office/drawing/2014/main" id="{8061834D-1377-9B49-892B-AFDC3631BF20}"/>
              </a:ext>
            </a:extLst>
          </p:cNvPr>
          <p:cNvPicPr/>
          <p:nvPr/>
        </p:nvPicPr>
        <p:blipFill>
          <a:blip r:embed="rId4">
            <a:extLst>
              <a:ext uri="{28A0092B-C50C-407E-A947-70E740481C1C}">
                <a14:useLocalDpi xmlns:a14="http://schemas.microsoft.com/office/drawing/2010/main" val="0"/>
              </a:ext>
            </a:extLst>
          </a:blip>
          <a:stretch>
            <a:fillRect/>
          </a:stretch>
        </p:blipFill>
        <p:spPr>
          <a:xfrm>
            <a:off x="245068" y="8882826"/>
            <a:ext cx="2701375" cy="952235"/>
          </a:xfrm>
          <a:prstGeom prst="rect">
            <a:avLst/>
          </a:prstGeom>
        </p:spPr>
      </p:pic>
      <p:sp>
        <p:nvSpPr>
          <p:cNvPr id="12" name="Segnaposto testo 2">
            <a:extLst>
              <a:ext uri="{FF2B5EF4-FFF2-40B4-BE49-F238E27FC236}">
                <a16:creationId xmlns:a16="http://schemas.microsoft.com/office/drawing/2014/main" id="{1C223C67-A04F-254E-AA86-CE328C0912DD}"/>
              </a:ext>
            </a:extLst>
          </p:cNvPr>
          <p:cNvSpPr txBox="1">
            <a:spLocks/>
          </p:cNvSpPr>
          <p:nvPr/>
        </p:nvSpPr>
        <p:spPr>
          <a:xfrm>
            <a:off x="357250" y="3024806"/>
            <a:ext cx="17648124" cy="5164053"/>
          </a:xfrm>
          <a:prstGeom prst="rect">
            <a:avLst/>
          </a:prstGeom>
        </p:spPr>
        <p:txBody>
          <a:bodyPr vert="horz" lIns="137169" tIns="68585" rIns="137169" bIns="68585" rtlCol="0" anchor="t" anchorCtr="0"/>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50000"/>
              </a:lnSpc>
            </a:pPr>
            <a:r>
              <a:rPr lang="en-US" sz="4500" dirty="0">
                <a:solidFill>
                  <a:schemeClr val="tx1"/>
                </a:solidFill>
                <a:latin typeface="Verdana" panose="020B0604030504040204" pitchFamily="34" charset="0"/>
                <a:ea typeface="Verdana" panose="020B0604030504040204" pitchFamily="34" charset="0"/>
                <a:cs typeface="Verdana" panose="020B0604030504040204" pitchFamily="34" charset="0"/>
              </a:rPr>
              <a:t>The project EASIT has received funding from the European Commission under the Erasmus+ Strategic Partnerships for Higher Education </a:t>
            </a:r>
            <a:r>
              <a:rPr lang="en-US" sz="4500" dirty="0" err="1">
                <a:solidFill>
                  <a:schemeClr val="tx1"/>
                </a:solidFill>
                <a:latin typeface="Verdana" panose="020B0604030504040204" pitchFamily="34" charset="0"/>
                <a:ea typeface="Verdana" panose="020B0604030504040204" pitchFamily="34" charset="0"/>
                <a:cs typeface="Verdana" panose="020B0604030504040204" pitchFamily="34" charset="0"/>
              </a:rPr>
              <a:t>programme</a:t>
            </a:r>
            <a:r>
              <a:rPr lang="en-US" sz="4500" dirty="0">
                <a:solidFill>
                  <a:schemeClr val="tx1"/>
                </a:solidFill>
                <a:latin typeface="Verdana" panose="020B0604030504040204" pitchFamily="34" charset="0"/>
                <a:ea typeface="Verdana" panose="020B0604030504040204" pitchFamily="34" charset="0"/>
                <a:cs typeface="Verdana" panose="020B0604030504040204" pitchFamily="34" charset="0"/>
              </a:rPr>
              <a:t>, grant agreement 2018-1-ES01-KA203-05275. </a:t>
            </a:r>
          </a:p>
        </p:txBody>
      </p:sp>
      <p:sp>
        <p:nvSpPr>
          <p:cNvPr id="2" name="Title 1">
            <a:extLst>
              <a:ext uri="{FF2B5EF4-FFF2-40B4-BE49-F238E27FC236}">
                <a16:creationId xmlns:a16="http://schemas.microsoft.com/office/drawing/2014/main" id="{ADDC92CD-49DF-3B48-8B5E-B69F876B9A1B}"/>
              </a:ext>
            </a:extLst>
          </p:cNvPr>
          <p:cNvSpPr>
            <a:spLocks noGrp="1"/>
          </p:cNvSpPr>
          <p:nvPr>
            <p:ph type="title"/>
          </p:nvPr>
        </p:nvSpPr>
        <p:spPr>
          <a:xfrm>
            <a:off x="317912" y="1962169"/>
            <a:ext cx="17084400" cy="1062638"/>
          </a:xfrm>
        </p:spPr>
        <p:txBody>
          <a:bodyPr/>
          <a:lstStyle/>
          <a:p>
            <a:r>
              <a:rPr lang="en-ES" dirty="0"/>
              <a:t>Acknowledgement</a:t>
            </a:r>
          </a:p>
        </p:txBody>
      </p:sp>
    </p:spTree>
    <p:extLst>
      <p:ext uri="{BB962C8B-B14F-4D97-AF65-F5344CB8AC3E}">
        <p14:creationId xmlns:p14="http://schemas.microsoft.com/office/powerpoint/2010/main" val="34143060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4" descr="Co-funded by the Erasmus+ Programme of the European Union logo">
            <a:extLst>
              <a:ext uri="{FF2B5EF4-FFF2-40B4-BE49-F238E27FC236}">
                <a16:creationId xmlns:a16="http://schemas.microsoft.com/office/drawing/2014/main" id="{7B34E4F4-D9E6-7843-A635-6F7E65AE4B2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3448256" y="487007"/>
            <a:ext cx="4646206" cy="106246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Creative Commons License Logo: Attribution-ShareAlike International CC BY-SA">
            <a:extLst>
              <a:ext uri="{FF2B5EF4-FFF2-40B4-BE49-F238E27FC236}">
                <a16:creationId xmlns:a16="http://schemas.microsoft.com/office/drawing/2014/main" id="{8061834D-1377-9B49-892B-AFDC3631BF20}"/>
              </a:ext>
            </a:extLst>
          </p:cNvPr>
          <p:cNvPicPr/>
          <p:nvPr/>
        </p:nvPicPr>
        <p:blipFill>
          <a:blip r:embed="rId4">
            <a:extLst>
              <a:ext uri="{28A0092B-C50C-407E-A947-70E740481C1C}">
                <a14:useLocalDpi xmlns:a14="http://schemas.microsoft.com/office/drawing/2010/main" val="0"/>
              </a:ext>
            </a:extLst>
          </a:blip>
          <a:stretch>
            <a:fillRect/>
          </a:stretch>
        </p:blipFill>
        <p:spPr>
          <a:xfrm>
            <a:off x="245068" y="8882826"/>
            <a:ext cx="2701375" cy="952235"/>
          </a:xfrm>
          <a:prstGeom prst="rect">
            <a:avLst/>
          </a:prstGeom>
        </p:spPr>
      </p:pic>
      <p:sp>
        <p:nvSpPr>
          <p:cNvPr id="11" name="Segnaposto testo 2">
            <a:extLst>
              <a:ext uri="{FF2B5EF4-FFF2-40B4-BE49-F238E27FC236}">
                <a16:creationId xmlns:a16="http://schemas.microsoft.com/office/drawing/2014/main" id="{AE111C95-DA2F-4C41-B9C9-99790547A51F}"/>
              </a:ext>
            </a:extLst>
          </p:cNvPr>
          <p:cNvSpPr txBox="1">
            <a:spLocks/>
          </p:cNvSpPr>
          <p:nvPr/>
        </p:nvSpPr>
        <p:spPr>
          <a:xfrm>
            <a:off x="357250" y="3024806"/>
            <a:ext cx="17648124" cy="5164053"/>
          </a:xfrm>
          <a:prstGeom prst="rect">
            <a:avLst/>
          </a:prstGeom>
        </p:spPr>
        <p:txBody>
          <a:bodyPr vert="horz" lIns="137169" tIns="68585" rIns="137169" bIns="68585" rtlCol="0" anchor="t" anchorCtr="0"/>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50000"/>
              </a:lnSpc>
            </a:pPr>
            <a:r>
              <a:rPr lang="en-GB" sz="4500" dirty="0">
                <a:solidFill>
                  <a:schemeClr val="tx1"/>
                </a:solidFill>
                <a:latin typeface="Verdana" panose="020B0604030504040204" pitchFamily="34" charset="0"/>
                <a:ea typeface="Verdana" panose="020B0604030504040204" pitchFamily="34" charset="0"/>
                <a:cs typeface="Verdana" panose="020B0604030504040204" pitchFamily="34" charset="0"/>
              </a:rPr>
              <a:t>The European Commission support for the production of this publication does not constitute an endorsement of the contents, which reflect the views only of the authors, and the Commission cannot be held responsible for any use which may be made of the information contained therein.</a:t>
            </a:r>
          </a:p>
        </p:txBody>
      </p:sp>
      <p:sp>
        <p:nvSpPr>
          <p:cNvPr id="2" name="Title 1">
            <a:extLst>
              <a:ext uri="{FF2B5EF4-FFF2-40B4-BE49-F238E27FC236}">
                <a16:creationId xmlns:a16="http://schemas.microsoft.com/office/drawing/2014/main" id="{D7557131-944E-7546-880D-B1AB16FF2F85}"/>
              </a:ext>
            </a:extLst>
          </p:cNvPr>
          <p:cNvSpPr>
            <a:spLocks noGrp="1"/>
          </p:cNvSpPr>
          <p:nvPr>
            <p:ph type="title"/>
          </p:nvPr>
        </p:nvSpPr>
        <p:spPr>
          <a:xfrm>
            <a:off x="317912" y="1962169"/>
            <a:ext cx="17084400" cy="1062638"/>
          </a:xfrm>
        </p:spPr>
        <p:txBody>
          <a:bodyPr/>
          <a:lstStyle/>
          <a:p>
            <a:r>
              <a:rPr lang="en-ES" dirty="0"/>
              <a:t>Disclaimer</a:t>
            </a:r>
          </a:p>
        </p:txBody>
      </p:sp>
    </p:spTree>
    <p:extLst>
      <p:ext uri="{BB962C8B-B14F-4D97-AF65-F5344CB8AC3E}">
        <p14:creationId xmlns:p14="http://schemas.microsoft.com/office/powerpoint/2010/main" val="15383726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4" descr="Co-funded by the Erasmus+ Programme of the European Union logo">
            <a:extLst>
              <a:ext uri="{FF2B5EF4-FFF2-40B4-BE49-F238E27FC236}">
                <a16:creationId xmlns:a16="http://schemas.microsoft.com/office/drawing/2014/main" id="{7B34E4F4-D9E6-7843-A635-6F7E65AE4B2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3448256" y="487007"/>
            <a:ext cx="4646206" cy="106246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Creative Commons License Logo: Attribution-ShareAlike International CC BY-SA">
            <a:extLst>
              <a:ext uri="{FF2B5EF4-FFF2-40B4-BE49-F238E27FC236}">
                <a16:creationId xmlns:a16="http://schemas.microsoft.com/office/drawing/2014/main" id="{8061834D-1377-9B49-892B-AFDC3631BF20}"/>
              </a:ext>
            </a:extLst>
          </p:cNvPr>
          <p:cNvPicPr/>
          <p:nvPr/>
        </p:nvPicPr>
        <p:blipFill>
          <a:blip r:embed="rId4">
            <a:extLst>
              <a:ext uri="{28A0092B-C50C-407E-A947-70E740481C1C}">
                <a14:useLocalDpi xmlns:a14="http://schemas.microsoft.com/office/drawing/2010/main" val="0"/>
              </a:ext>
            </a:extLst>
          </a:blip>
          <a:stretch>
            <a:fillRect/>
          </a:stretch>
        </p:blipFill>
        <p:spPr>
          <a:xfrm>
            <a:off x="245068" y="8882826"/>
            <a:ext cx="2701375" cy="952235"/>
          </a:xfrm>
          <a:prstGeom prst="rect">
            <a:avLst/>
          </a:prstGeom>
        </p:spPr>
      </p:pic>
      <p:sp>
        <p:nvSpPr>
          <p:cNvPr id="2" name="Title 1">
            <a:extLst>
              <a:ext uri="{FF2B5EF4-FFF2-40B4-BE49-F238E27FC236}">
                <a16:creationId xmlns:a16="http://schemas.microsoft.com/office/drawing/2014/main" id="{D7557131-944E-7546-880D-B1AB16FF2F85}"/>
              </a:ext>
            </a:extLst>
          </p:cNvPr>
          <p:cNvSpPr>
            <a:spLocks noGrp="1"/>
          </p:cNvSpPr>
          <p:nvPr>
            <p:ph type="title"/>
          </p:nvPr>
        </p:nvSpPr>
        <p:spPr>
          <a:xfrm>
            <a:off x="317912" y="1962169"/>
            <a:ext cx="17084400" cy="1062638"/>
          </a:xfrm>
        </p:spPr>
        <p:txBody>
          <a:bodyPr/>
          <a:lstStyle/>
          <a:p>
            <a:r>
              <a:rPr lang="en-ES" dirty="0"/>
              <a:t>Partners</a:t>
            </a:r>
          </a:p>
        </p:txBody>
      </p:sp>
      <p:pic>
        <p:nvPicPr>
          <p:cNvPr id="23" name="Picture 22" descr="Dyslexiförbundet logo">
            <a:extLst>
              <a:ext uri="{FF2B5EF4-FFF2-40B4-BE49-F238E27FC236}">
                <a16:creationId xmlns:a16="http://schemas.microsoft.com/office/drawing/2014/main" id="{E95D038A-5107-A94E-AD89-995930934F36}"/>
              </a:ext>
            </a:extLst>
          </p:cNvPr>
          <p:cNvPicPr/>
          <p:nvPr/>
        </p:nvPicPr>
        <p:blipFill>
          <a:blip r:embed="rId5"/>
          <a:stretch>
            <a:fillRect/>
          </a:stretch>
        </p:blipFill>
        <p:spPr>
          <a:xfrm>
            <a:off x="837235" y="3258360"/>
            <a:ext cx="2269268" cy="2269268"/>
          </a:xfrm>
          <a:prstGeom prst="rect">
            <a:avLst/>
          </a:prstGeom>
        </p:spPr>
      </p:pic>
      <p:pic>
        <p:nvPicPr>
          <p:cNvPr id="24" name="Picture 23" descr="Risa logo">
            <a:extLst>
              <a:ext uri="{FF2B5EF4-FFF2-40B4-BE49-F238E27FC236}">
                <a16:creationId xmlns:a16="http://schemas.microsoft.com/office/drawing/2014/main" id="{53195402-E4A0-3F4A-81B0-28C6C2959FF3}"/>
              </a:ext>
            </a:extLst>
          </p:cNvPr>
          <p:cNvPicPr/>
          <p:nvPr/>
        </p:nvPicPr>
        <p:blipFill>
          <a:blip r:embed="rId6"/>
          <a:stretch>
            <a:fillRect/>
          </a:stretch>
        </p:blipFill>
        <p:spPr>
          <a:xfrm>
            <a:off x="4316996" y="3390581"/>
            <a:ext cx="1933194" cy="1638300"/>
          </a:xfrm>
          <a:prstGeom prst="rect">
            <a:avLst/>
          </a:prstGeom>
        </p:spPr>
      </p:pic>
      <p:pic>
        <p:nvPicPr>
          <p:cNvPr id="25" name="Picture 24" descr="RTV Slovenija logo">
            <a:extLst>
              <a:ext uri="{FF2B5EF4-FFF2-40B4-BE49-F238E27FC236}">
                <a16:creationId xmlns:a16="http://schemas.microsoft.com/office/drawing/2014/main" id="{1BF0B1E2-FB1F-F046-B484-9F71A70EF2FF}"/>
              </a:ext>
            </a:extLst>
          </p:cNvPr>
          <p:cNvPicPr/>
          <p:nvPr/>
        </p:nvPicPr>
        <p:blipFill>
          <a:blip r:embed="rId7"/>
          <a:stretch>
            <a:fillRect/>
          </a:stretch>
        </p:blipFill>
        <p:spPr>
          <a:xfrm>
            <a:off x="6779620" y="3258360"/>
            <a:ext cx="4160984" cy="1890093"/>
          </a:xfrm>
          <a:prstGeom prst="rect">
            <a:avLst/>
          </a:prstGeom>
        </p:spPr>
      </p:pic>
      <p:pic>
        <p:nvPicPr>
          <p:cNvPr id="26" name="Graphic 4" descr="Stiftung Universität Hildesheim logo">
            <a:extLst>
              <a:ext uri="{FF2B5EF4-FFF2-40B4-BE49-F238E27FC236}">
                <a16:creationId xmlns:a16="http://schemas.microsoft.com/office/drawing/2014/main" id="{92B7F15D-E8A7-9F43-A892-D30A63C8768C}"/>
              </a:ext>
            </a:extLst>
          </p:cNvPr>
          <p:cNvPicPr/>
          <p:nvPr/>
        </p:nvPicPr>
        <p:blipFill>
          <a:blip r:embed="rId8">
            <a:extLst>
              <a:ext uri="{96DAC541-7B7A-43D3-8B79-37D633B846F1}">
                <asvg:svgBlip xmlns:asvg="http://schemas.microsoft.com/office/drawing/2016/SVG/main" r:embed="rId9"/>
              </a:ext>
            </a:extLst>
          </a:blip>
          <a:stretch>
            <a:fillRect/>
          </a:stretch>
        </p:blipFill>
        <p:spPr>
          <a:xfrm>
            <a:off x="11123852" y="2976936"/>
            <a:ext cx="2269269" cy="2269269"/>
          </a:xfrm>
          <a:prstGeom prst="rect">
            <a:avLst/>
          </a:prstGeom>
        </p:spPr>
      </p:pic>
      <p:pic>
        <p:nvPicPr>
          <p:cNvPr id="27" name="Picture 26" descr="SDI Internationale Hochshule - University of Applied Sciences logo">
            <a:extLst>
              <a:ext uri="{FF2B5EF4-FFF2-40B4-BE49-F238E27FC236}">
                <a16:creationId xmlns:a16="http://schemas.microsoft.com/office/drawing/2014/main" id="{FE2DB0E3-D4D5-AC42-B780-92C95D0401A7}"/>
              </a:ext>
            </a:extLst>
          </p:cNvPr>
          <p:cNvPicPr/>
          <p:nvPr/>
        </p:nvPicPr>
        <p:blipFill>
          <a:blip r:embed="rId10"/>
          <a:stretch>
            <a:fillRect/>
          </a:stretch>
        </p:blipFill>
        <p:spPr>
          <a:xfrm>
            <a:off x="14451982" y="3390581"/>
            <a:ext cx="2990937" cy="1359853"/>
          </a:xfrm>
          <a:prstGeom prst="rect">
            <a:avLst/>
          </a:prstGeom>
        </p:spPr>
      </p:pic>
      <p:pic>
        <p:nvPicPr>
          <p:cNvPr id="28" name="Picture 27" descr="Universitat Autònoma de Barcelona logo">
            <a:extLst>
              <a:ext uri="{FF2B5EF4-FFF2-40B4-BE49-F238E27FC236}">
                <a16:creationId xmlns:a16="http://schemas.microsoft.com/office/drawing/2014/main" id="{243273C3-21EA-A845-93D3-CC2A66BE4D5B}"/>
              </a:ext>
            </a:extLst>
          </p:cNvPr>
          <p:cNvPicPr/>
          <p:nvPr/>
        </p:nvPicPr>
        <p:blipFill>
          <a:blip r:embed="rId11"/>
          <a:stretch>
            <a:fillRect/>
          </a:stretch>
        </p:blipFill>
        <p:spPr>
          <a:xfrm>
            <a:off x="2095499" y="5641928"/>
            <a:ext cx="2745725" cy="2058717"/>
          </a:xfrm>
          <a:prstGeom prst="rect">
            <a:avLst/>
          </a:prstGeom>
        </p:spPr>
      </p:pic>
      <p:pic>
        <p:nvPicPr>
          <p:cNvPr id="29" name="Picture 28" descr="Università degli Studi di Trieste logo">
            <a:extLst>
              <a:ext uri="{FF2B5EF4-FFF2-40B4-BE49-F238E27FC236}">
                <a16:creationId xmlns:a16="http://schemas.microsoft.com/office/drawing/2014/main" id="{755EFFAA-DA2A-4146-BAA0-026E89CC96F3}"/>
              </a:ext>
            </a:extLst>
          </p:cNvPr>
          <p:cNvPicPr/>
          <p:nvPr/>
        </p:nvPicPr>
        <p:blipFill>
          <a:blip r:embed="rId12"/>
          <a:stretch>
            <a:fillRect/>
          </a:stretch>
        </p:blipFill>
        <p:spPr>
          <a:xfrm>
            <a:off x="5289550" y="5989931"/>
            <a:ext cx="5249230" cy="1134110"/>
          </a:xfrm>
          <a:prstGeom prst="rect">
            <a:avLst/>
          </a:prstGeom>
        </p:spPr>
      </p:pic>
      <p:pic>
        <p:nvPicPr>
          <p:cNvPr id="30" name="Picture 29" descr="Universidade Vigo logo">
            <a:extLst>
              <a:ext uri="{FF2B5EF4-FFF2-40B4-BE49-F238E27FC236}">
                <a16:creationId xmlns:a16="http://schemas.microsoft.com/office/drawing/2014/main" id="{651A6100-3523-8543-80B8-46CF2E9E4315}"/>
              </a:ext>
            </a:extLst>
          </p:cNvPr>
          <p:cNvPicPr/>
          <p:nvPr/>
        </p:nvPicPr>
        <p:blipFill>
          <a:blip r:embed="rId13"/>
          <a:stretch>
            <a:fillRect/>
          </a:stretch>
        </p:blipFill>
        <p:spPr>
          <a:xfrm>
            <a:off x="10949515" y="6161381"/>
            <a:ext cx="5183614" cy="791210"/>
          </a:xfrm>
          <a:prstGeom prst="rect">
            <a:avLst/>
          </a:prstGeom>
        </p:spPr>
      </p:pic>
    </p:spTree>
    <p:extLst>
      <p:ext uri="{BB962C8B-B14F-4D97-AF65-F5344CB8AC3E}">
        <p14:creationId xmlns:p14="http://schemas.microsoft.com/office/powerpoint/2010/main" val="36218018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4" descr="Co-funded by the Erasmus+ Programme of the European Union logo">
            <a:extLst>
              <a:ext uri="{FF2B5EF4-FFF2-40B4-BE49-F238E27FC236}">
                <a16:creationId xmlns:a16="http://schemas.microsoft.com/office/drawing/2014/main" id="{7B34E4F4-D9E6-7843-A635-6F7E65AE4B2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3448256" y="487007"/>
            <a:ext cx="4646206" cy="106246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Creative Commons License Logo: Attribution-ShareAlike International CC BY-SA">
            <a:extLst>
              <a:ext uri="{FF2B5EF4-FFF2-40B4-BE49-F238E27FC236}">
                <a16:creationId xmlns:a16="http://schemas.microsoft.com/office/drawing/2014/main" id="{8061834D-1377-9B49-892B-AFDC3631BF20}"/>
              </a:ext>
            </a:extLst>
          </p:cNvPr>
          <p:cNvPicPr/>
          <p:nvPr/>
        </p:nvPicPr>
        <p:blipFill>
          <a:blip r:embed="rId4">
            <a:extLst>
              <a:ext uri="{28A0092B-C50C-407E-A947-70E740481C1C}">
                <a14:useLocalDpi xmlns:a14="http://schemas.microsoft.com/office/drawing/2010/main" val="0"/>
              </a:ext>
            </a:extLst>
          </a:blip>
          <a:stretch>
            <a:fillRect/>
          </a:stretch>
        </p:blipFill>
        <p:spPr>
          <a:xfrm>
            <a:off x="245068" y="8882826"/>
            <a:ext cx="2701375" cy="952235"/>
          </a:xfrm>
          <a:prstGeom prst="rect">
            <a:avLst/>
          </a:prstGeom>
        </p:spPr>
      </p:pic>
      <p:pic>
        <p:nvPicPr>
          <p:cNvPr id="12" name="Picture 11" descr="EASIT (Easy Access for Social Inclusion Training) Logo">
            <a:hlinkClick r:id="rId5"/>
            <a:extLst>
              <a:ext uri="{FF2B5EF4-FFF2-40B4-BE49-F238E27FC236}">
                <a16:creationId xmlns:a16="http://schemas.microsoft.com/office/drawing/2014/main" id="{3005C618-9FC3-D746-AE1F-3014D2C5424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38484" y="3420566"/>
            <a:ext cx="8014201" cy="3352028"/>
          </a:xfrm>
          <a:prstGeom prst="rect">
            <a:avLst/>
          </a:prstGeom>
        </p:spPr>
      </p:pic>
      <p:sp>
        <p:nvSpPr>
          <p:cNvPr id="16" name="TextBox 15">
            <a:extLst>
              <a:ext uri="{FF2B5EF4-FFF2-40B4-BE49-F238E27FC236}">
                <a16:creationId xmlns:a16="http://schemas.microsoft.com/office/drawing/2014/main" id="{341309FA-535C-3146-A01F-F199B6C5FEF0}"/>
              </a:ext>
            </a:extLst>
          </p:cNvPr>
          <p:cNvSpPr txBox="1"/>
          <p:nvPr/>
        </p:nvSpPr>
        <p:spPr>
          <a:xfrm>
            <a:off x="4730784" y="6855371"/>
            <a:ext cx="8829598" cy="692498"/>
          </a:xfrm>
          <a:prstGeom prst="rect">
            <a:avLst/>
          </a:prstGeom>
          <a:noFill/>
        </p:spPr>
        <p:txBody>
          <a:bodyPr wrap="square" lIns="137169" tIns="68585" rIns="137169" bIns="68585" rtlCol="0">
            <a:spAutoFit/>
          </a:bodyPr>
          <a:lstStyle/>
          <a:p>
            <a:pPr algn="ctr">
              <a:lnSpc>
                <a:spcPct val="100000"/>
              </a:lnSpc>
            </a:pPr>
            <a:r>
              <a:rPr lang="sl-SI" sz="3600" b="1" dirty="0">
                <a:latin typeface="Verdana" panose="020B0604030504040204" pitchFamily="34" charset="0"/>
                <a:ea typeface="Verdana" panose="020B0604030504040204" pitchFamily="34" charset="0"/>
                <a:cs typeface="Verdana" panose="020B0604030504040204" pitchFamily="34" charset="0"/>
                <a:hlinkClick r:id="rId7"/>
              </a:rPr>
              <a:t>pagines.uab.cat/easit</a:t>
            </a:r>
            <a:endParaRPr lang="en-US" sz="3600" b="1" dirty="0">
              <a:latin typeface="Verdana" panose="020B0604030504040204" pitchFamily="34" charset="0"/>
              <a:ea typeface="Verdana" panose="020B0604030504040204" pitchFamily="34" charset="0"/>
              <a:cs typeface="Verdana" panose="020B0604030504040204" pitchFamily="34" charset="0"/>
            </a:endParaRPr>
          </a:p>
        </p:txBody>
      </p:sp>
      <p:sp>
        <p:nvSpPr>
          <p:cNvPr id="2" name="Title 1">
            <a:extLst>
              <a:ext uri="{FF2B5EF4-FFF2-40B4-BE49-F238E27FC236}">
                <a16:creationId xmlns:a16="http://schemas.microsoft.com/office/drawing/2014/main" id="{5C5C9300-C79A-654C-B4C1-2D3F2C2184C5}"/>
              </a:ext>
            </a:extLst>
          </p:cNvPr>
          <p:cNvSpPr>
            <a:spLocks noGrp="1"/>
          </p:cNvSpPr>
          <p:nvPr>
            <p:ph type="title"/>
          </p:nvPr>
        </p:nvSpPr>
        <p:spPr/>
        <p:txBody>
          <a:bodyPr/>
          <a:lstStyle/>
          <a:p>
            <a:r>
              <a:rPr lang="en-ES" dirty="0">
                <a:solidFill>
                  <a:schemeClr val="bg1"/>
                </a:solidFill>
              </a:rPr>
              <a:t>EASIT</a:t>
            </a:r>
          </a:p>
        </p:txBody>
      </p:sp>
    </p:spTree>
    <p:extLst>
      <p:ext uri="{BB962C8B-B14F-4D97-AF65-F5344CB8AC3E}">
        <p14:creationId xmlns:p14="http://schemas.microsoft.com/office/powerpoint/2010/main" val="12740469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E0D7D-2F2C-524C-840D-AD206EA17B79}"/>
              </a:ext>
            </a:extLst>
          </p:cNvPr>
          <p:cNvSpPr>
            <a:spLocks noGrp="1"/>
          </p:cNvSpPr>
          <p:nvPr>
            <p:ph type="title"/>
          </p:nvPr>
        </p:nvSpPr>
        <p:spPr/>
        <p:txBody>
          <a:bodyPr/>
          <a:lstStyle/>
          <a:p>
            <a:r>
              <a:rPr lang="en-GB" dirty="0"/>
              <a:t>Overview</a:t>
            </a:r>
          </a:p>
        </p:txBody>
      </p:sp>
      <p:graphicFrame>
        <p:nvGraphicFramePr>
          <p:cNvPr id="4" name="Diagramm 3">
            <a:extLst>
              <a:ext uri="{FF2B5EF4-FFF2-40B4-BE49-F238E27FC236}">
                <a16:creationId xmlns:a16="http://schemas.microsoft.com/office/drawing/2014/main" id="{2CEA8F15-8EE5-884C-A2FB-6AA010E1148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59133411"/>
              </p:ext>
            </p:extLst>
          </p:nvPr>
        </p:nvGraphicFramePr>
        <p:xfrm>
          <a:off x="-196065" y="3451226"/>
          <a:ext cx="16567577" cy="31053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83265030"/>
      </p:ext>
    </p:extLst>
  </p:cSld>
  <p:clrMapOvr>
    <a:masterClrMapping/>
  </p:clrMapOvr>
  <mc:AlternateContent xmlns:mc="http://schemas.openxmlformats.org/markup-compatibility/2006" xmlns:p14="http://schemas.microsoft.com/office/powerpoint/2010/main">
    <mc:Choice Requires="p14">
      <p:transition spd="slow" p14:dur="2000" advTm="43590"/>
    </mc:Choice>
    <mc:Fallback xmlns="">
      <p:transition spd="slow" advTm="4359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E0D7D-2F2C-524C-840D-AD206EA17B79}"/>
              </a:ext>
            </a:extLst>
          </p:cNvPr>
          <p:cNvSpPr>
            <a:spLocks noGrp="1"/>
          </p:cNvSpPr>
          <p:nvPr>
            <p:ph type="title"/>
          </p:nvPr>
        </p:nvSpPr>
        <p:spPr/>
        <p:txBody>
          <a:bodyPr>
            <a:normAutofit/>
          </a:bodyPr>
          <a:lstStyle/>
          <a:p>
            <a:r>
              <a:rPr lang="en-GB" dirty="0"/>
              <a:t>Validation tasks</a:t>
            </a:r>
          </a:p>
        </p:txBody>
      </p:sp>
      <p:pic>
        <p:nvPicPr>
          <p:cNvPr id="3" name="Grafik 2" descr="Assessment: language, purpose, domain&#10;Corrections">
            <a:extLst>
              <a:ext uri="{FF2B5EF4-FFF2-40B4-BE49-F238E27FC236}">
                <a16:creationId xmlns:a16="http://schemas.microsoft.com/office/drawing/2014/main" id="{23347B73-CF62-684D-A38D-9AA3785704A2}"/>
              </a:ext>
            </a:extLst>
          </p:cNvPr>
          <p:cNvPicPr>
            <a:picLocks noChangeAspect="1"/>
          </p:cNvPicPr>
          <p:nvPr/>
        </p:nvPicPr>
        <p:blipFill rotWithShape="1">
          <a:blip r:embed="rId2"/>
          <a:srcRect l="5048" t="2873" r="3299"/>
          <a:stretch/>
        </p:blipFill>
        <p:spPr>
          <a:xfrm>
            <a:off x="552893" y="3146613"/>
            <a:ext cx="15940687" cy="5232580"/>
          </a:xfrm>
          <a:prstGeom prst="rect">
            <a:avLst/>
          </a:prstGeom>
        </p:spPr>
      </p:pic>
    </p:spTree>
    <p:extLst>
      <p:ext uri="{BB962C8B-B14F-4D97-AF65-F5344CB8AC3E}">
        <p14:creationId xmlns:p14="http://schemas.microsoft.com/office/powerpoint/2010/main" val="25654744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E0D7D-2F2C-524C-840D-AD206EA17B79}"/>
              </a:ext>
            </a:extLst>
          </p:cNvPr>
          <p:cNvSpPr>
            <a:spLocks noGrp="1"/>
          </p:cNvSpPr>
          <p:nvPr>
            <p:ph type="title"/>
          </p:nvPr>
        </p:nvSpPr>
        <p:spPr>
          <a:xfrm>
            <a:off x="317911" y="2039934"/>
            <a:ext cx="12390699" cy="1062638"/>
          </a:xfrm>
        </p:spPr>
        <p:txBody>
          <a:bodyPr>
            <a:normAutofit/>
          </a:bodyPr>
          <a:lstStyle/>
          <a:p>
            <a:r>
              <a:rPr lang="en-GB" dirty="0"/>
              <a:t>Roles in validation</a:t>
            </a:r>
          </a:p>
        </p:txBody>
      </p:sp>
      <p:sp>
        <p:nvSpPr>
          <p:cNvPr id="3" name="Rectangle 2">
            <a:extLst>
              <a:ext uri="{FF2B5EF4-FFF2-40B4-BE49-F238E27FC236}">
                <a16:creationId xmlns:a16="http://schemas.microsoft.com/office/drawing/2014/main" id="{B66F9D15-60A8-1C45-B523-E8BEB2748CFB}"/>
              </a:ext>
            </a:extLst>
          </p:cNvPr>
          <p:cNvSpPr>
            <a:spLocks noChangeAspect="1"/>
          </p:cNvSpPr>
          <p:nvPr/>
        </p:nvSpPr>
        <p:spPr>
          <a:xfrm>
            <a:off x="452993" y="3224323"/>
            <a:ext cx="17251790" cy="4153361"/>
          </a:xfrm>
          <a:prstGeom prst="rect">
            <a:avLst/>
          </a:prstGeom>
        </p:spPr>
        <p:txBody>
          <a:bodyPr wrap="square" lIns="137141" tIns="68570" rIns="137141" bIns="68570">
            <a:spAutoFit/>
          </a:bodyPr>
          <a:lstStyle/>
          <a:p>
            <a:pPr marL="685800" indent="-685800">
              <a:lnSpc>
                <a:spcPct val="150000"/>
              </a:lnSpc>
              <a:buFont typeface="Arial" panose="020B0604020202020204" pitchFamily="34" charset="0"/>
              <a:buChar char="•"/>
            </a:pPr>
            <a:r>
              <a:rPr lang="en-GB" sz="4500" dirty="0">
                <a:latin typeface="Verdana" pitchFamily="34" charset="0"/>
                <a:ea typeface="Verdana" pitchFamily="34" charset="0"/>
              </a:rPr>
              <a:t>Validators:</a:t>
            </a:r>
          </a:p>
          <a:p>
            <a:pPr marL="1371503" lvl="1" indent="-685800">
              <a:lnSpc>
                <a:spcPct val="150000"/>
              </a:lnSpc>
              <a:buFont typeface="Arial" panose="020B0604020202020204" pitchFamily="34" charset="0"/>
              <a:buChar char="•"/>
            </a:pPr>
            <a:r>
              <a:rPr lang="en-GB" sz="4500" dirty="0">
                <a:latin typeface="Verdana" pitchFamily="34" charset="0"/>
                <a:ea typeface="Verdana" pitchFamily="34" charset="0"/>
              </a:rPr>
              <a:t>Are experts in E2U texts </a:t>
            </a:r>
          </a:p>
          <a:p>
            <a:pPr marL="1371503" lvl="1" indent="-685800">
              <a:lnSpc>
                <a:spcPct val="150000"/>
              </a:lnSpc>
              <a:buFont typeface="Arial" panose="020B0604020202020204" pitchFamily="34" charset="0"/>
              <a:buChar char="•"/>
            </a:pPr>
            <a:r>
              <a:rPr lang="en-GB" sz="4500" dirty="0">
                <a:latin typeface="Verdana" pitchFamily="34" charset="0"/>
                <a:ea typeface="Verdana" pitchFamily="34" charset="0"/>
              </a:rPr>
              <a:t>Are users of E2U language</a:t>
            </a:r>
          </a:p>
          <a:p>
            <a:pPr marL="685800" indent="-685800">
              <a:lnSpc>
                <a:spcPct val="150000"/>
              </a:lnSpc>
              <a:buFont typeface="Arial" panose="020B0604020202020204" pitchFamily="34" charset="0"/>
              <a:buChar char="•"/>
            </a:pPr>
            <a:r>
              <a:rPr lang="en-GB" sz="4500" dirty="0">
                <a:latin typeface="Verdana" pitchFamily="34" charset="0"/>
                <a:ea typeface="Verdana" pitchFamily="34" charset="0"/>
              </a:rPr>
              <a:t>Facilitators</a:t>
            </a:r>
          </a:p>
        </p:txBody>
      </p:sp>
    </p:spTree>
    <p:extLst>
      <p:ext uri="{BB962C8B-B14F-4D97-AF65-F5344CB8AC3E}">
        <p14:creationId xmlns:p14="http://schemas.microsoft.com/office/powerpoint/2010/main" val="20725371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E0D7D-2F2C-524C-840D-AD206EA17B79}"/>
              </a:ext>
            </a:extLst>
          </p:cNvPr>
          <p:cNvSpPr>
            <a:spLocks noGrp="1"/>
          </p:cNvSpPr>
          <p:nvPr>
            <p:ph type="title"/>
          </p:nvPr>
        </p:nvSpPr>
        <p:spPr>
          <a:xfrm>
            <a:off x="317911" y="2039934"/>
            <a:ext cx="12390699" cy="1062638"/>
          </a:xfrm>
        </p:spPr>
        <p:txBody>
          <a:bodyPr>
            <a:normAutofit/>
          </a:bodyPr>
          <a:lstStyle/>
          <a:p>
            <a:r>
              <a:rPr lang="en-GB" dirty="0"/>
              <a:t>Validation groups</a:t>
            </a:r>
          </a:p>
        </p:txBody>
      </p:sp>
      <p:sp>
        <p:nvSpPr>
          <p:cNvPr id="3" name="Rectangle 2">
            <a:extLst>
              <a:ext uri="{FF2B5EF4-FFF2-40B4-BE49-F238E27FC236}">
                <a16:creationId xmlns:a16="http://schemas.microsoft.com/office/drawing/2014/main" id="{B66F9D15-60A8-1C45-B523-E8BEB2748CFB}"/>
              </a:ext>
            </a:extLst>
          </p:cNvPr>
          <p:cNvSpPr>
            <a:spLocks noChangeAspect="1"/>
          </p:cNvSpPr>
          <p:nvPr/>
        </p:nvSpPr>
        <p:spPr>
          <a:xfrm>
            <a:off x="452993" y="3224323"/>
            <a:ext cx="17251790" cy="5192107"/>
          </a:xfrm>
          <a:prstGeom prst="rect">
            <a:avLst/>
          </a:prstGeom>
        </p:spPr>
        <p:txBody>
          <a:bodyPr wrap="square" lIns="137141" tIns="68570" rIns="137141" bIns="68570">
            <a:spAutoFit/>
          </a:bodyPr>
          <a:lstStyle/>
          <a:p>
            <a:pPr marL="685800" indent="-685800">
              <a:lnSpc>
                <a:spcPct val="150000"/>
              </a:lnSpc>
              <a:buFont typeface="Arial" panose="020B0604020202020204" pitchFamily="34" charset="0"/>
              <a:buChar char="•"/>
            </a:pPr>
            <a:r>
              <a:rPr lang="en-GB" sz="4500" dirty="0">
                <a:latin typeface="Verdana" pitchFamily="34" charset="0"/>
                <a:ea typeface="Verdana" pitchFamily="34" charset="0"/>
              </a:rPr>
              <a:t>Similar to focus groups</a:t>
            </a:r>
          </a:p>
          <a:p>
            <a:pPr marL="685800" indent="-685800">
              <a:lnSpc>
                <a:spcPct val="150000"/>
              </a:lnSpc>
              <a:buFont typeface="Arial" panose="020B0604020202020204" pitchFamily="34" charset="0"/>
              <a:buChar char="•"/>
            </a:pPr>
            <a:r>
              <a:rPr lang="en-GB" sz="4500">
                <a:latin typeface="Verdana" pitchFamily="34" charset="0"/>
                <a:ea typeface="Verdana" pitchFamily="34" charset="0"/>
              </a:rPr>
              <a:t>Persons </a:t>
            </a:r>
            <a:r>
              <a:rPr lang="en-GB" sz="4500" dirty="0">
                <a:latin typeface="Verdana" pitchFamily="34" charset="0"/>
                <a:ea typeface="Verdana" pitchFamily="34" charset="0"/>
              </a:rPr>
              <a:t>with varied reading skills and comprehension degrees</a:t>
            </a:r>
          </a:p>
          <a:p>
            <a:pPr marL="685800" indent="-685800">
              <a:lnSpc>
                <a:spcPct val="150000"/>
              </a:lnSpc>
              <a:buFont typeface="Arial" panose="020B0604020202020204" pitchFamily="34" charset="0"/>
              <a:buChar char="•"/>
            </a:pPr>
            <a:r>
              <a:rPr lang="en-GB" sz="4500" dirty="0">
                <a:latin typeface="Verdana" pitchFamily="34" charset="0"/>
                <a:ea typeface="Verdana" pitchFamily="34" charset="0"/>
              </a:rPr>
              <a:t>Size: 4 to 6 persons</a:t>
            </a:r>
          </a:p>
          <a:p>
            <a:pPr marL="685800" indent="-685800">
              <a:lnSpc>
                <a:spcPct val="150000"/>
              </a:lnSpc>
              <a:buFont typeface="Arial" panose="020B0604020202020204" pitchFamily="34" charset="0"/>
              <a:buChar char="•"/>
            </a:pPr>
            <a:r>
              <a:rPr lang="en-GB" sz="4500" dirty="0">
                <a:latin typeface="Verdana" pitchFamily="34" charset="0"/>
                <a:ea typeface="Verdana" pitchFamily="34" charset="0"/>
              </a:rPr>
              <a:t>Sessions of 1 to 2 hours</a:t>
            </a:r>
          </a:p>
        </p:txBody>
      </p:sp>
    </p:spTree>
    <p:extLst>
      <p:ext uri="{BB962C8B-B14F-4D97-AF65-F5344CB8AC3E}">
        <p14:creationId xmlns:p14="http://schemas.microsoft.com/office/powerpoint/2010/main" val="36238861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E0D7D-2F2C-524C-840D-AD206EA17B79}"/>
              </a:ext>
            </a:extLst>
          </p:cNvPr>
          <p:cNvSpPr>
            <a:spLocks noGrp="1"/>
          </p:cNvSpPr>
          <p:nvPr>
            <p:ph type="title"/>
          </p:nvPr>
        </p:nvSpPr>
        <p:spPr>
          <a:xfrm>
            <a:off x="317911" y="2039934"/>
            <a:ext cx="12390699" cy="1062638"/>
          </a:xfrm>
        </p:spPr>
        <p:txBody>
          <a:bodyPr>
            <a:normAutofit/>
          </a:bodyPr>
          <a:lstStyle/>
          <a:p>
            <a:r>
              <a:rPr lang="en-GB" dirty="0"/>
              <a:t>Validation process</a:t>
            </a:r>
          </a:p>
        </p:txBody>
      </p:sp>
      <p:pic>
        <p:nvPicPr>
          <p:cNvPr id="5" name="Immagine 4" descr="1. Facilitator organises sessions, briefs validators on the subject.&#10;2. Group viewing, identirication of fdifficulties, discussion&#10;3. list of consensual solutions&#10;4. adaptation editing&#10;5. group viewing, approval">
            <a:extLst>
              <a:ext uri="{FF2B5EF4-FFF2-40B4-BE49-F238E27FC236}">
                <a16:creationId xmlns:a16="http://schemas.microsoft.com/office/drawing/2014/main" id="{7BB4D8FA-C72D-4FA3-828F-D0433B6B6999}"/>
              </a:ext>
            </a:extLst>
          </p:cNvPr>
          <p:cNvPicPr>
            <a:picLocks noChangeAspect="1"/>
          </p:cNvPicPr>
          <p:nvPr/>
        </p:nvPicPr>
        <p:blipFill>
          <a:blip r:embed="rId2"/>
          <a:stretch>
            <a:fillRect/>
          </a:stretch>
        </p:blipFill>
        <p:spPr>
          <a:xfrm>
            <a:off x="530081" y="3169735"/>
            <a:ext cx="12836295" cy="5252949"/>
          </a:xfrm>
          <a:prstGeom prst="rect">
            <a:avLst/>
          </a:prstGeom>
        </p:spPr>
      </p:pic>
    </p:spTree>
    <p:extLst>
      <p:ext uri="{BB962C8B-B14F-4D97-AF65-F5344CB8AC3E}">
        <p14:creationId xmlns:p14="http://schemas.microsoft.com/office/powerpoint/2010/main" val="38396239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E0D7D-2F2C-524C-840D-AD206EA17B79}"/>
              </a:ext>
            </a:extLst>
          </p:cNvPr>
          <p:cNvSpPr>
            <a:spLocks noGrp="1"/>
          </p:cNvSpPr>
          <p:nvPr>
            <p:ph type="title"/>
          </p:nvPr>
        </p:nvSpPr>
        <p:spPr>
          <a:xfrm>
            <a:off x="317912" y="2018594"/>
            <a:ext cx="12282210" cy="1062638"/>
          </a:xfrm>
        </p:spPr>
        <p:txBody>
          <a:bodyPr>
            <a:normAutofit/>
          </a:bodyPr>
          <a:lstStyle/>
          <a:p>
            <a:r>
              <a:rPr lang="en-GB" dirty="0"/>
              <a:t>Characteristics</a:t>
            </a:r>
          </a:p>
        </p:txBody>
      </p:sp>
      <p:sp>
        <p:nvSpPr>
          <p:cNvPr id="3" name="Rectangle 2">
            <a:extLst>
              <a:ext uri="{FF2B5EF4-FFF2-40B4-BE49-F238E27FC236}">
                <a16:creationId xmlns:a16="http://schemas.microsoft.com/office/drawing/2014/main" id="{B66F9D15-60A8-1C45-B523-E8BEB2748CFB}"/>
              </a:ext>
            </a:extLst>
          </p:cNvPr>
          <p:cNvSpPr>
            <a:spLocks noChangeAspect="1"/>
          </p:cNvSpPr>
          <p:nvPr/>
        </p:nvSpPr>
        <p:spPr>
          <a:xfrm>
            <a:off x="452993" y="3224323"/>
            <a:ext cx="17251790" cy="4153425"/>
          </a:xfrm>
          <a:prstGeom prst="rect">
            <a:avLst/>
          </a:prstGeom>
        </p:spPr>
        <p:txBody>
          <a:bodyPr wrap="square" lIns="137141" tIns="68570" rIns="137141" bIns="68570">
            <a:spAutoFit/>
          </a:bodyPr>
          <a:lstStyle/>
          <a:p>
            <a:pPr marL="685800" indent="-685800">
              <a:lnSpc>
                <a:spcPct val="150000"/>
              </a:lnSpc>
              <a:buFont typeface="Arial" panose="020B0604020202020204" pitchFamily="34" charset="0"/>
              <a:buChar char="•"/>
            </a:pPr>
            <a:r>
              <a:rPr lang="en-GB" sz="4500" dirty="0">
                <a:latin typeface="Verdana" pitchFamily="34" charset="0"/>
                <a:ea typeface="Verdana" pitchFamily="34" charset="0"/>
              </a:rPr>
              <a:t>Collaborative</a:t>
            </a:r>
          </a:p>
          <a:p>
            <a:pPr marL="685800" indent="-685800">
              <a:lnSpc>
                <a:spcPct val="150000"/>
              </a:lnSpc>
              <a:buFont typeface="Arial" panose="020B0604020202020204" pitchFamily="34" charset="0"/>
              <a:buChar char="•"/>
            </a:pPr>
            <a:r>
              <a:rPr lang="en-GB" sz="4500" dirty="0">
                <a:latin typeface="Verdana" pitchFamily="34" charset="0"/>
                <a:ea typeface="Verdana" pitchFamily="34" charset="0"/>
              </a:rPr>
              <a:t>Human-centred</a:t>
            </a:r>
          </a:p>
          <a:p>
            <a:pPr marL="685800" indent="-685800">
              <a:lnSpc>
                <a:spcPct val="150000"/>
              </a:lnSpc>
              <a:buFont typeface="Arial" panose="020B0604020202020204" pitchFamily="34" charset="0"/>
              <a:buChar char="•"/>
            </a:pPr>
            <a:r>
              <a:rPr lang="en-GB" sz="4500" dirty="0">
                <a:latin typeface="Verdana" pitchFamily="34" charset="0"/>
                <a:ea typeface="Verdana" pitchFamily="34" charset="0"/>
              </a:rPr>
              <a:t>Iterative</a:t>
            </a:r>
          </a:p>
          <a:p>
            <a:pPr marL="685800" indent="-685800">
              <a:lnSpc>
                <a:spcPct val="150000"/>
              </a:lnSpc>
              <a:buFont typeface="Arial" panose="020B0604020202020204" pitchFamily="34" charset="0"/>
              <a:buChar char="•"/>
            </a:pPr>
            <a:r>
              <a:rPr lang="en-GB" sz="4500" dirty="0">
                <a:latin typeface="Verdana" pitchFamily="34" charset="0"/>
                <a:ea typeface="Verdana" pitchFamily="34" charset="0"/>
              </a:rPr>
              <a:t>Time-consuming</a:t>
            </a:r>
          </a:p>
        </p:txBody>
      </p:sp>
    </p:spTree>
    <p:extLst>
      <p:ext uri="{BB962C8B-B14F-4D97-AF65-F5344CB8AC3E}">
        <p14:creationId xmlns:p14="http://schemas.microsoft.com/office/powerpoint/2010/main" val="8057865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E0D7D-2F2C-524C-840D-AD206EA17B79}"/>
              </a:ext>
            </a:extLst>
          </p:cNvPr>
          <p:cNvSpPr>
            <a:spLocks noGrp="1"/>
          </p:cNvSpPr>
          <p:nvPr>
            <p:ph type="title"/>
          </p:nvPr>
        </p:nvSpPr>
        <p:spPr>
          <a:xfrm>
            <a:off x="317912" y="2018594"/>
            <a:ext cx="12282210" cy="1062638"/>
          </a:xfrm>
        </p:spPr>
        <p:txBody>
          <a:bodyPr>
            <a:normAutofit/>
          </a:bodyPr>
          <a:lstStyle/>
          <a:p>
            <a:r>
              <a:rPr lang="en-GB" dirty="0"/>
              <a:t>Validation logos</a:t>
            </a:r>
          </a:p>
        </p:txBody>
      </p:sp>
      <p:pic>
        <p:nvPicPr>
          <p:cNvPr id="1026" name="Picture 2" descr="Easy-to-Ready logo from Inclusion Europe. A white pictogram in a blue background. The logo shows a person reading a book. A thumbs-up appears in on the sides of the book. ">
            <a:extLst>
              <a:ext uri="{FF2B5EF4-FFF2-40B4-BE49-F238E27FC236}">
                <a16:creationId xmlns:a16="http://schemas.microsoft.com/office/drawing/2014/main" id="{79FA8503-1815-9E42-B34E-036C98A64C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0179" y="3776461"/>
            <a:ext cx="3055323" cy="3055323"/>
          </a:xfrm>
          <a:prstGeom prst="rect">
            <a:avLst/>
          </a:prstGeom>
          <a:noFill/>
          <a:extLst>
            <a:ext uri="{909E8E84-426E-40DD-AFC4-6F175D3DCCD1}">
              <a14:hiddenFill xmlns:a14="http://schemas.microsoft.com/office/drawing/2010/main">
                <a:solidFill>
                  <a:srgbClr val="FFFFFF"/>
                </a:solidFill>
              </a14:hiddenFill>
            </a:ext>
          </a:extLst>
        </p:spPr>
      </p:pic>
      <p:pic>
        <p:nvPicPr>
          <p:cNvPr id="4" name="Grafik 3" descr="Easy-to-Read logo from the German end-users association Netzwerk Leichte Sprache. &#10;The quality logo has the shape of a speech bubble. The outer border is red and displays the words &quot;Leichte Sprache&quot; (Easy Language). The centre of the bubble is blue and displays a blue circle with a tick mark in the middle. ">
            <a:extLst>
              <a:ext uri="{FF2B5EF4-FFF2-40B4-BE49-F238E27FC236}">
                <a16:creationId xmlns:a16="http://schemas.microsoft.com/office/drawing/2014/main" id="{0ED0970C-F3FE-0743-B516-AE3A22DAD4BC}"/>
              </a:ext>
            </a:extLst>
          </p:cNvPr>
          <p:cNvPicPr>
            <a:picLocks noChangeAspect="1"/>
          </p:cNvPicPr>
          <p:nvPr/>
        </p:nvPicPr>
        <p:blipFill>
          <a:blip r:embed="rId3"/>
          <a:stretch>
            <a:fillRect/>
          </a:stretch>
        </p:blipFill>
        <p:spPr>
          <a:xfrm>
            <a:off x="8362033" y="3776462"/>
            <a:ext cx="3495669" cy="3070520"/>
          </a:xfrm>
          <a:prstGeom prst="rect">
            <a:avLst/>
          </a:prstGeom>
        </p:spPr>
      </p:pic>
    </p:spTree>
    <p:extLst>
      <p:ext uri="{BB962C8B-B14F-4D97-AF65-F5344CB8AC3E}">
        <p14:creationId xmlns:p14="http://schemas.microsoft.com/office/powerpoint/2010/main" val="41986367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E0D7D-2F2C-524C-840D-AD206EA17B79}"/>
              </a:ext>
            </a:extLst>
          </p:cNvPr>
          <p:cNvSpPr>
            <a:spLocks noGrp="1"/>
          </p:cNvSpPr>
          <p:nvPr>
            <p:ph type="title"/>
          </p:nvPr>
        </p:nvSpPr>
        <p:spPr>
          <a:xfrm>
            <a:off x="317911" y="2039934"/>
            <a:ext cx="12390699" cy="1062638"/>
          </a:xfrm>
        </p:spPr>
        <p:txBody>
          <a:bodyPr>
            <a:normAutofit/>
          </a:bodyPr>
          <a:lstStyle/>
          <a:p>
            <a:r>
              <a:rPr lang="en-GB" dirty="0"/>
              <a:t>Discussion </a:t>
            </a:r>
          </a:p>
        </p:txBody>
      </p:sp>
      <p:sp>
        <p:nvSpPr>
          <p:cNvPr id="3" name="Rectangle 2">
            <a:extLst>
              <a:ext uri="{FF2B5EF4-FFF2-40B4-BE49-F238E27FC236}">
                <a16:creationId xmlns:a16="http://schemas.microsoft.com/office/drawing/2014/main" id="{B66F9D15-60A8-1C45-B523-E8BEB2748CFB}"/>
              </a:ext>
            </a:extLst>
          </p:cNvPr>
          <p:cNvSpPr>
            <a:spLocks noChangeAspect="1"/>
          </p:cNvSpPr>
          <p:nvPr/>
        </p:nvSpPr>
        <p:spPr>
          <a:xfrm>
            <a:off x="452993" y="3224323"/>
            <a:ext cx="17251790" cy="3114679"/>
          </a:xfrm>
          <a:prstGeom prst="rect">
            <a:avLst/>
          </a:prstGeom>
        </p:spPr>
        <p:txBody>
          <a:bodyPr wrap="square" lIns="137141" tIns="68570" rIns="137141" bIns="68570">
            <a:spAutoFit/>
          </a:bodyPr>
          <a:lstStyle/>
          <a:p>
            <a:pPr marL="685800" indent="-685800">
              <a:lnSpc>
                <a:spcPct val="150000"/>
              </a:lnSpc>
              <a:buFont typeface="Arial" panose="020B0604020202020204" pitchFamily="34" charset="0"/>
              <a:buChar char="•"/>
            </a:pPr>
            <a:r>
              <a:rPr lang="en-GB" sz="4500" dirty="0">
                <a:latin typeface="Verdana" pitchFamily="34" charset="0"/>
                <a:ea typeface="Verdana" pitchFamily="34" charset="0"/>
              </a:rPr>
              <a:t>How to validate large amounts of content</a:t>
            </a:r>
          </a:p>
          <a:p>
            <a:pPr marL="685800" indent="-685800">
              <a:lnSpc>
                <a:spcPct val="150000"/>
              </a:lnSpc>
              <a:buFont typeface="Arial" panose="020B0604020202020204" pitchFamily="34" charset="0"/>
              <a:buChar char="•"/>
            </a:pPr>
            <a:r>
              <a:rPr lang="en-GB" sz="4500" dirty="0">
                <a:latin typeface="Verdana" pitchFamily="34" charset="0"/>
                <a:ea typeface="Verdana" pitchFamily="34" charset="0"/>
              </a:rPr>
              <a:t>Interlingual translations</a:t>
            </a:r>
          </a:p>
          <a:p>
            <a:pPr marL="685800" indent="-685800">
              <a:lnSpc>
                <a:spcPct val="150000"/>
              </a:lnSpc>
              <a:buFont typeface="Arial" panose="020B0604020202020204" pitchFamily="34" charset="0"/>
              <a:buChar char="•"/>
            </a:pPr>
            <a:endParaRPr lang="en-GB" sz="4500" dirty="0">
              <a:latin typeface="Verdana" pitchFamily="34" charset="0"/>
              <a:ea typeface="Verdana" pitchFamily="34" charset="0"/>
            </a:endParaRPr>
          </a:p>
        </p:txBody>
      </p:sp>
    </p:spTree>
    <p:extLst>
      <p:ext uri="{BB962C8B-B14F-4D97-AF65-F5344CB8AC3E}">
        <p14:creationId xmlns:p14="http://schemas.microsoft.com/office/powerpoint/2010/main" val="28848189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FC16E295-5761-BA4F-A7A5-CD773ACF28B7}" vid="{04F7000C-F3D4-A54C-934E-B09502CD73C8}"/>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TotalTime>
  <Words>208</Words>
  <Application>Microsoft Macintosh PowerPoint</Application>
  <PresentationFormat>Custom</PresentationFormat>
  <Paragraphs>48</Paragraphs>
  <Slides>15</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Verdana</vt:lpstr>
      <vt:lpstr>Office Theme</vt:lpstr>
      <vt:lpstr>Validation of E2U subtitles</vt:lpstr>
      <vt:lpstr>Overview</vt:lpstr>
      <vt:lpstr>Validation tasks</vt:lpstr>
      <vt:lpstr>Roles in validation</vt:lpstr>
      <vt:lpstr>Validation groups</vt:lpstr>
      <vt:lpstr>Validation process</vt:lpstr>
      <vt:lpstr>Characteristics</vt:lpstr>
      <vt:lpstr>Validation logos</vt:lpstr>
      <vt:lpstr>Discussion </vt:lpstr>
      <vt:lpstr>Prepared by: Rocío Bernabé and Piero Cavallo (SDI München) </vt:lpstr>
      <vt:lpstr>Rocío Bernabé </vt:lpstr>
      <vt:lpstr>Acknowledgement</vt:lpstr>
      <vt:lpstr>Disclaimer</vt:lpstr>
      <vt:lpstr>Partners</vt:lpstr>
      <vt:lpstr>EASIT</vt:lpstr>
    </vt:vector>
  </TitlesOfParts>
  <Manager>Anna Matamala</Manager>
  <Company>Internationale Hochschule SDI München</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EASIT: Easy Access for Social Inclusion Training</dc:title>
  <dc:subject>EASIT IO5 Slides - Video lecture</dc:subject>
  <dc:creator>Rocío Bernabé Caro </dc:creator>
  <cp:keywords>Easy-to-read, easy-to-understand subtitling, validation, quality assessment</cp:keywords>
  <dc:description/>
  <cp:lastModifiedBy>Ana Fernández Torné</cp:lastModifiedBy>
  <cp:revision>74</cp:revision>
  <dcterms:modified xsi:type="dcterms:W3CDTF">2021-05-28T08:28:09Z</dcterms:modified>
  <cp:category>Teaching materials</cp:category>
</cp:coreProperties>
</file>