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svg" ContentType="image/svg+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handoutMasterIdLst>
    <p:handoutMasterId r:id="rId16"/>
  </p:handoutMasterIdLst>
  <p:sldIdLst>
    <p:sldId id="265" r:id="rId2"/>
    <p:sldId id="330" r:id="rId3"/>
    <p:sldId id="326" r:id="rId4"/>
    <p:sldId id="334" r:id="rId5"/>
    <p:sldId id="327" r:id="rId6"/>
    <p:sldId id="331" r:id="rId7"/>
    <p:sldId id="332" r:id="rId8"/>
    <p:sldId id="335" r:id="rId9"/>
    <p:sldId id="314" r:id="rId10"/>
    <p:sldId id="365" r:id="rId11"/>
    <p:sldId id="366" r:id="rId12"/>
    <p:sldId id="367" r:id="rId13"/>
    <p:sldId id="328" r:id="rId14"/>
  </p:sldIdLst>
  <p:sldSz cx="18291175" cy="10287000"/>
  <p:notesSz cx="6858000" cy="9144000"/>
  <p:defaultTextStyle>
    <a:defPPr>
      <a:defRPr lang="en-US"/>
    </a:defPPr>
    <a:lvl1pPr marL="0" algn="l" defTabSz="1371408" rtl="0" eaLnBrk="1" latinLnBrk="0" hangingPunct="1">
      <a:defRPr sz="2700" kern="1200">
        <a:solidFill>
          <a:schemeClr val="tx1"/>
        </a:solidFill>
        <a:latin typeface="+mn-lt"/>
        <a:ea typeface="+mn-ea"/>
        <a:cs typeface="+mn-cs"/>
      </a:defRPr>
    </a:lvl1pPr>
    <a:lvl2pPr marL="685703" algn="l" defTabSz="1371408" rtl="0" eaLnBrk="1" latinLnBrk="0" hangingPunct="1">
      <a:defRPr sz="2700" kern="1200">
        <a:solidFill>
          <a:schemeClr val="tx1"/>
        </a:solidFill>
        <a:latin typeface="+mn-lt"/>
        <a:ea typeface="+mn-ea"/>
        <a:cs typeface="+mn-cs"/>
      </a:defRPr>
    </a:lvl2pPr>
    <a:lvl3pPr marL="1371408" algn="l" defTabSz="1371408" rtl="0" eaLnBrk="1" latinLnBrk="0" hangingPunct="1">
      <a:defRPr sz="2700" kern="1200">
        <a:solidFill>
          <a:schemeClr val="tx1"/>
        </a:solidFill>
        <a:latin typeface="+mn-lt"/>
        <a:ea typeface="+mn-ea"/>
        <a:cs typeface="+mn-cs"/>
      </a:defRPr>
    </a:lvl3pPr>
    <a:lvl4pPr marL="2057111" algn="l" defTabSz="1371408" rtl="0" eaLnBrk="1" latinLnBrk="0" hangingPunct="1">
      <a:defRPr sz="2700" kern="1200">
        <a:solidFill>
          <a:schemeClr val="tx1"/>
        </a:solidFill>
        <a:latin typeface="+mn-lt"/>
        <a:ea typeface="+mn-ea"/>
        <a:cs typeface="+mn-cs"/>
      </a:defRPr>
    </a:lvl4pPr>
    <a:lvl5pPr marL="2742814" algn="l" defTabSz="1371408" rtl="0" eaLnBrk="1" latinLnBrk="0" hangingPunct="1">
      <a:defRPr sz="2700" kern="1200">
        <a:solidFill>
          <a:schemeClr val="tx1"/>
        </a:solidFill>
        <a:latin typeface="+mn-lt"/>
        <a:ea typeface="+mn-ea"/>
        <a:cs typeface="+mn-cs"/>
      </a:defRPr>
    </a:lvl5pPr>
    <a:lvl6pPr marL="3428517" algn="l" defTabSz="1371408" rtl="0" eaLnBrk="1" latinLnBrk="0" hangingPunct="1">
      <a:defRPr sz="2700" kern="1200">
        <a:solidFill>
          <a:schemeClr val="tx1"/>
        </a:solidFill>
        <a:latin typeface="+mn-lt"/>
        <a:ea typeface="+mn-ea"/>
        <a:cs typeface="+mn-cs"/>
      </a:defRPr>
    </a:lvl6pPr>
    <a:lvl7pPr marL="4114222" algn="l" defTabSz="1371408" rtl="0" eaLnBrk="1" latinLnBrk="0" hangingPunct="1">
      <a:defRPr sz="2700" kern="1200">
        <a:solidFill>
          <a:schemeClr val="tx1"/>
        </a:solidFill>
        <a:latin typeface="+mn-lt"/>
        <a:ea typeface="+mn-ea"/>
        <a:cs typeface="+mn-cs"/>
      </a:defRPr>
    </a:lvl7pPr>
    <a:lvl8pPr marL="4799925" algn="l" defTabSz="1371408" rtl="0" eaLnBrk="1" latinLnBrk="0" hangingPunct="1">
      <a:defRPr sz="2700" kern="1200">
        <a:solidFill>
          <a:schemeClr val="tx1"/>
        </a:solidFill>
        <a:latin typeface="+mn-lt"/>
        <a:ea typeface="+mn-ea"/>
        <a:cs typeface="+mn-cs"/>
      </a:defRPr>
    </a:lvl8pPr>
    <a:lvl9pPr marL="5485628" algn="l" defTabSz="1371408" rtl="0" eaLnBrk="1" latinLnBrk="0" hangingPunct="1">
      <a:defRPr sz="2700" kern="1200">
        <a:solidFill>
          <a:schemeClr val="tx1"/>
        </a:solidFill>
        <a:latin typeface="+mn-lt"/>
        <a:ea typeface="+mn-ea"/>
        <a:cs typeface="+mn-cs"/>
      </a:defRPr>
    </a:lvl9pPr>
  </p:defaultTextStyle>
  <p:extLst>
    <p:ext uri="{521415D9-36F7-43E2-AB2F-B90AF26B5E84}">
      <p14:sectionLst xmlns:p14="http://schemas.microsoft.com/office/powerpoint/2010/main">
        <p14:section name="Sample slides" id="{3C47D69E-40C3-3D4C-B986-28F3405501F4}">
          <p14:sldIdLst>
            <p14:sldId id="265"/>
            <p14:sldId id="330"/>
            <p14:sldId id="326"/>
            <p14:sldId id="334"/>
            <p14:sldId id="327"/>
            <p14:sldId id="331"/>
            <p14:sldId id="332"/>
            <p14:sldId id="335"/>
            <p14:sldId id="314"/>
            <p14:sldId id="365"/>
            <p14:sldId id="366"/>
            <p14:sldId id="367"/>
            <p14:sldId id="328"/>
          </p14:sldIdLst>
        </p14:section>
      </p14:sectionLst>
    </p:ext>
    <p:ext uri="{EFAFB233-063F-42B5-8137-9DF3F51BA10A}">
      <p15:sldGuideLst xmlns:p15="http://schemas.microsoft.com/office/powerpoint/2012/main">
        <p15:guide id="1" orient="horz" pos="2137" userDrawn="1">
          <p15:clr>
            <a:srgbClr val="A4A3A4"/>
          </p15:clr>
        </p15:guide>
        <p15:guide id="2" pos="3840">
          <p15:clr>
            <a:srgbClr val="A4A3A4"/>
          </p15:clr>
        </p15:guide>
        <p15:guide id="3" orient="horz" pos="3206">
          <p15:clr>
            <a:srgbClr val="A4A3A4"/>
          </p15:clr>
        </p15:guide>
        <p15:guide id="4" pos="576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2226"/>
    <a:srgbClr val="9BD8DE"/>
    <a:srgbClr val="FBEE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089391-ABB7-C143-9F68-07746D2E7B33}" v="2" dt="2021-05-28T08:20:20.6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34" autoAdjust="0"/>
    <p:restoredTop sz="86451"/>
  </p:normalViewPr>
  <p:slideViewPr>
    <p:cSldViewPr snapToGrid="0" snapToObjects="1">
      <p:cViewPr varScale="1">
        <p:scale>
          <a:sx n="62" d="100"/>
          <a:sy n="62" d="100"/>
        </p:scale>
        <p:origin x="232" y="368"/>
      </p:cViewPr>
      <p:guideLst>
        <p:guide orient="horz" pos="2137"/>
        <p:guide pos="3840"/>
        <p:guide orient="horz" pos="3206"/>
        <p:guide pos="5762"/>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nsmedia Catalonia" userId="c0efc993-feaa-4897-9c68-98998669238c" providerId="ADAL" clId="{9E089391-ABB7-C143-9F68-07746D2E7B33}"/>
    <pc:docChg chg="addSld modSld">
      <pc:chgData name="Transmedia Catalonia" userId="c0efc993-feaa-4897-9c68-98998669238c" providerId="ADAL" clId="{9E089391-ABB7-C143-9F68-07746D2E7B33}" dt="2021-05-28T08:20:20.603" v="1"/>
      <pc:docMkLst>
        <pc:docMk/>
      </pc:docMkLst>
      <pc:sldChg chg="modSp">
        <pc:chgData name="Transmedia Catalonia" userId="c0efc993-feaa-4897-9c68-98998669238c" providerId="ADAL" clId="{9E089391-ABB7-C143-9F68-07746D2E7B33}" dt="2021-05-28T08:20:14.495" v="0"/>
        <pc:sldMkLst>
          <pc:docMk/>
          <pc:sldMk cId="2934867210" sldId="326"/>
        </pc:sldMkLst>
        <pc:spChg chg="mod">
          <ac:chgData name="Transmedia Catalonia" userId="c0efc993-feaa-4897-9c68-98998669238c" providerId="ADAL" clId="{9E089391-ABB7-C143-9F68-07746D2E7B33}" dt="2021-05-28T08:20:14.495" v="0"/>
          <ac:spMkLst>
            <pc:docMk/>
            <pc:sldMk cId="2934867210" sldId="326"/>
            <ac:spMk id="3" creationId="{70553587-BF85-DF42-845B-C38289ED83EB}"/>
          </ac:spMkLst>
        </pc:spChg>
      </pc:sldChg>
      <pc:sldChg chg="add">
        <pc:chgData name="Transmedia Catalonia" userId="c0efc993-feaa-4897-9c68-98998669238c" providerId="ADAL" clId="{9E089391-ABB7-C143-9F68-07746D2E7B33}" dt="2021-05-28T08:20:20.603" v="1"/>
        <pc:sldMkLst>
          <pc:docMk/>
          <pc:sldMk cId="1274046980" sldId="328"/>
        </pc:sldMkLst>
      </pc:sldChg>
      <pc:sldChg chg="add">
        <pc:chgData name="Transmedia Catalonia" userId="c0efc993-feaa-4897-9c68-98998669238c" providerId="ADAL" clId="{9E089391-ABB7-C143-9F68-07746D2E7B33}" dt="2021-05-28T08:20:20.603" v="1"/>
        <pc:sldMkLst>
          <pc:docMk/>
          <pc:sldMk cId="3414306010" sldId="365"/>
        </pc:sldMkLst>
      </pc:sldChg>
      <pc:sldChg chg="add">
        <pc:chgData name="Transmedia Catalonia" userId="c0efc993-feaa-4897-9c68-98998669238c" providerId="ADAL" clId="{9E089391-ABB7-C143-9F68-07746D2E7B33}" dt="2021-05-28T08:20:20.603" v="1"/>
        <pc:sldMkLst>
          <pc:docMk/>
          <pc:sldMk cId="1538372688" sldId="366"/>
        </pc:sldMkLst>
      </pc:sldChg>
      <pc:sldChg chg="add">
        <pc:chgData name="Transmedia Catalonia" userId="c0efc993-feaa-4897-9c68-98998669238c" providerId="ADAL" clId="{9E089391-ABB7-C143-9F68-07746D2E7B33}" dt="2021-05-28T08:20:20.603" v="1"/>
        <pc:sldMkLst>
          <pc:docMk/>
          <pc:sldMk cId="3621801837" sldId="367"/>
        </pc:sldMkLst>
      </pc:sldChg>
    </pc:docChg>
  </pc:docChgLst>
  <pc:docChgLst>
    <pc:chgData name="Transmedia Catalonia" userId="c0efc993-feaa-4897-9c68-98998669238c" providerId="ADAL" clId="{9DF1A06B-0995-1142-885B-7D98FA8F7183}"/>
    <pc:docChg chg="addSld delSld modSld">
      <pc:chgData name="Transmedia Catalonia" userId="c0efc993-feaa-4897-9c68-98998669238c" providerId="ADAL" clId="{9DF1A06B-0995-1142-885B-7D98FA8F7183}" dt="2021-04-14T11:24:01.638" v="144" actId="1035"/>
      <pc:docMkLst>
        <pc:docMk/>
      </pc:docMkLst>
      <pc:sldChg chg="modSp mod">
        <pc:chgData name="Transmedia Catalonia" userId="c0efc993-feaa-4897-9c68-98998669238c" providerId="ADAL" clId="{9DF1A06B-0995-1142-885B-7D98FA8F7183}" dt="2021-04-14T11:19:27.886" v="63" actId="962"/>
        <pc:sldMkLst>
          <pc:docMk/>
          <pc:sldMk cId="1358781398" sldId="314"/>
        </pc:sldMkLst>
        <pc:picChg chg="mod">
          <ac:chgData name="Transmedia Catalonia" userId="c0efc993-feaa-4897-9c68-98998669238c" providerId="ADAL" clId="{9DF1A06B-0995-1142-885B-7D98FA8F7183}" dt="2021-04-14T11:19:27.886" v="63" actId="962"/>
          <ac:picMkLst>
            <pc:docMk/>
            <pc:sldMk cId="1358781398" sldId="314"/>
            <ac:picMk id="17" creationId="{79B64585-8AE6-F047-B9D0-459ECD9F14A9}"/>
          </ac:picMkLst>
        </pc:picChg>
      </pc:sldChg>
      <pc:sldChg chg="addSp delSp modSp">
        <pc:chgData name="Transmedia Catalonia" userId="c0efc993-feaa-4897-9c68-98998669238c" providerId="ADAL" clId="{9DF1A06B-0995-1142-885B-7D98FA8F7183}" dt="2021-04-14T11:20:58.685" v="102" actId="27636"/>
        <pc:sldMkLst>
          <pc:docMk/>
          <pc:sldMk cId="2934867210" sldId="326"/>
        </pc:sldMkLst>
        <pc:spChg chg="add del mod">
          <ac:chgData name="Transmedia Catalonia" userId="c0efc993-feaa-4897-9c68-98998669238c" providerId="ADAL" clId="{9DF1A06B-0995-1142-885B-7D98FA8F7183}" dt="2021-04-14T11:20:46.198" v="75" actId="478"/>
          <ac:spMkLst>
            <pc:docMk/>
            <pc:sldMk cId="2934867210" sldId="326"/>
            <ac:spMk id="2" creationId="{2D75D44F-6722-6E4A-9FB6-C327A77D696B}"/>
          </ac:spMkLst>
        </pc:spChg>
        <pc:spChg chg="add mod">
          <ac:chgData name="Transmedia Catalonia" userId="c0efc993-feaa-4897-9c68-98998669238c" providerId="ADAL" clId="{9DF1A06B-0995-1142-885B-7D98FA8F7183}" dt="2021-04-14T11:20:58.685" v="102" actId="27636"/>
          <ac:spMkLst>
            <pc:docMk/>
            <pc:sldMk cId="2934867210" sldId="326"/>
            <ac:spMk id="3" creationId="{70553587-BF85-DF42-845B-C38289ED83EB}"/>
          </ac:spMkLst>
        </pc:spChg>
        <pc:spChg chg="add del mod">
          <ac:chgData name="Transmedia Catalonia" userId="c0efc993-feaa-4897-9c68-98998669238c" providerId="ADAL" clId="{9DF1A06B-0995-1142-885B-7D98FA8F7183}" dt="2021-04-14T11:20:50.499" v="77"/>
          <ac:spMkLst>
            <pc:docMk/>
            <pc:sldMk cId="2934867210" sldId="326"/>
            <ac:spMk id="6" creationId="{B97B2C88-2994-6743-956A-5BBD2647D35B}"/>
          </ac:spMkLst>
        </pc:spChg>
        <pc:spChg chg="del">
          <ac:chgData name="Transmedia Catalonia" userId="c0efc993-feaa-4897-9c68-98998669238c" providerId="ADAL" clId="{9DF1A06B-0995-1142-885B-7D98FA8F7183}" dt="2021-04-14T11:19:45.721" v="64" actId="478"/>
          <ac:spMkLst>
            <pc:docMk/>
            <pc:sldMk cId="2934867210" sldId="326"/>
            <ac:spMk id="9" creationId="{1B739F33-38EA-524B-A88D-3F478417BA80}"/>
          </ac:spMkLst>
        </pc:spChg>
      </pc:sldChg>
      <pc:sldChg chg="addSp delSp modSp">
        <pc:chgData name="Transmedia Catalonia" userId="c0efc993-feaa-4897-9c68-98998669238c" providerId="ADAL" clId="{9DF1A06B-0995-1142-885B-7D98FA8F7183}" dt="2021-04-14T11:22:52.110" v="121" actId="1036"/>
        <pc:sldMkLst>
          <pc:docMk/>
          <pc:sldMk cId="2835880448" sldId="331"/>
        </pc:sldMkLst>
        <pc:spChg chg="add mod">
          <ac:chgData name="Transmedia Catalonia" userId="c0efc993-feaa-4897-9c68-98998669238c" providerId="ADAL" clId="{9DF1A06B-0995-1142-885B-7D98FA8F7183}" dt="2021-04-14T11:22:52.110" v="121" actId="1036"/>
          <ac:spMkLst>
            <pc:docMk/>
            <pc:sldMk cId="2835880448" sldId="331"/>
            <ac:spMk id="2" creationId="{8E0D4952-A272-0F4B-A016-CA5E0A2D623F}"/>
          </ac:spMkLst>
        </pc:spChg>
        <pc:spChg chg="del">
          <ac:chgData name="Transmedia Catalonia" userId="c0efc993-feaa-4897-9c68-98998669238c" providerId="ADAL" clId="{9DF1A06B-0995-1142-885B-7D98FA8F7183}" dt="2021-04-14T11:22:10.161" v="111" actId="478"/>
          <ac:spMkLst>
            <pc:docMk/>
            <pc:sldMk cId="2835880448" sldId="331"/>
            <ac:spMk id="9" creationId="{1B739F33-38EA-524B-A88D-3F478417BA80}"/>
          </ac:spMkLst>
        </pc:spChg>
      </pc:sldChg>
      <pc:sldChg chg="addSp delSp modSp">
        <pc:chgData name="Transmedia Catalonia" userId="c0efc993-feaa-4897-9c68-98998669238c" providerId="ADAL" clId="{9DF1A06B-0995-1142-885B-7D98FA8F7183}" dt="2021-04-14T11:23:39.991" v="126" actId="1036"/>
        <pc:sldMkLst>
          <pc:docMk/>
          <pc:sldMk cId="3821958952" sldId="332"/>
        </pc:sldMkLst>
        <pc:spChg chg="add mod">
          <ac:chgData name="Transmedia Catalonia" userId="c0efc993-feaa-4897-9c68-98998669238c" providerId="ADAL" clId="{9DF1A06B-0995-1142-885B-7D98FA8F7183}" dt="2021-04-14T11:23:39.991" v="126" actId="1036"/>
          <ac:spMkLst>
            <pc:docMk/>
            <pc:sldMk cId="3821958952" sldId="332"/>
            <ac:spMk id="2" creationId="{6A906D36-EB72-2444-9B38-9F70B3B18C81}"/>
          </ac:spMkLst>
        </pc:spChg>
        <pc:spChg chg="del mod">
          <ac:chgData name="Transmedia Catalonia" userId="c0efc993-feaa-4897-9c68-98998669238c" providerId="ADAL" clId="{9DF1A06B-0995-1142-885B-7D98FA8F7183}" dt="2021-04-14T11:22:24.577" v="114" actId="478"/>
          <ac:spMkLst>
            <pc:docMk/>
            <pc:sldMk cId="3821958952" sldId="332"/>
            <ac:spMk id="9" creationId="{1B739F33-38EA-524B-A88D-3F478417BA80}"/>
          </ac:spMkLst>
        </pc:spChg>
      </pc:sldChg>
      <pc:sldChg chg="addSp delSp modSp">
        <pc:chgData name="Transmedia Catalonia" userId="c0efc993-feaa-4897-9c68-98998669238c" providerId="ADAL" clId="{9DF1A06B-0995-1142-885B-7D98FA8F7183}" dt="2021-04-14T11:21:43.330" v="110" actId="1036"/>
        <pc:sldMkLst>
          <pc:docMk/>
          <pc:sldMk cId="2227526350" sldId="334"/>
        </pc:sldMkLst>
        <pc:spChg chg="add mod">
          <ac:chgData name="Transmedia Catalonia" userId="c0efc993-feaa-4897-9c68-98998669238c" providerId="ADAL" clId="{9DF1A06B-0995-1142-885B-7D98FA8F7183}" dt="2021-04-14T11:21:43.330" v="110" actId="1036"/>
          <ac:spMkLst>
            <pc:docMk/>
            <pc:sldMk cId="2227526350" sldId="334"/>
            <ac:spMk id="2" creationId="{DA782500-DE46-EA43-8242-8948DF6FF707}"/>
          </ac:spMkLst>
        </pc:spChg>
        <pc:spChg chg="del mod">
          <ac:chgData name="Transmedia Catalonia" userId="c0efc993-feaa-4897-9c68-98998669238c" providerId="ADAL" clId="{9DF1A06B-0995-1142-885B-7D98FA8F7183}" dt="2021-04-14T11:21:16.440" v="104" actId="478"/>
          <ac:spMkLst>
            <pc:docMk/>
            <pc:sldMk cId="2227526350" sldId="334"/>
            <ac:spMk id="9" creationId="{1B739F33-38EA-524B-A88D-3F478417BA80}"/>
          </ac:spMkLst>
        </pc:spChg>
      </pc:sldChg>
      <pc:sldChg chg="addSp delSp modSp">
        <pc:chgData name="Transmedia Catalonia" userId="c0efc993-feaa-4897-9c68-98998669238c" providerId="ADAL" clId="{9DF1A06B-0995-1142-885B-7D98FA8F7183}" dt="2021-04-14T11:24:01.638" v="144" actId="1035"/>
        <pc:sldMkLst>
          <pc:docMk/>
          <pc:sldMk cId="1038942153" sldId="335"/>
        </pc:sldMkLst>
        <pc:spChg chg="add mod">
          <ac:chgData name="Transmedia Catalonia" userId="c0efc993-feaa-4897-9c68-98998669238c" providerId="ADAL" clId="{9DF1A06B-0995-1142-885B-7D98FA8F7183}" dt="2021-04-14T11:24:01.638" v="144" actId="1035"/>
          <ac:spMkLst>
            <pc:docMk/>
            <pc:sldMk cId="1038942153" sldId="335"/>
            <ac:spMk id="2" creationId="{D4F7EB76-6B49-6C48-8ECF-8EB8DAB11381}"/>
          </ac:spMkLst>
        </pc:spChg>
        <pc:spChg chg="del">
          <ac:chgData name="Transmedia Catalonia" userId="c0efc993-feaa-4897-9c68-98998669238c" providerId="ADAL" clId="{9DF1A06B-0995-1142-885B-7D98FA8F7183}" dt="2021-04-14T11:23:54.763" v="138" actId="478"/>
          <ac:spMkLst>
            <pc:docMk/>
            <pc:sldMk cId="1038942153" sldId="335"/>
            <ac:spMk id="9" creationId="{1B739F33-38EA-524B-A88D-3F478417BA80}"/>
          </ac:spMkLst>
        </pc:spChg>
      </pc:sldChg>
      <pc:sldChg chg="add del">
        <pc:chgData name="Transmedia Catalonia" userId="c0efc993-feaa-4897-9c68-98998669238c" providerId="ADAL" clId="{9DF1A06B-0995-1142-885B-7D98FA8F7183}" dt="2021-04-14T11:19:59.590" v="73"/>
        <pc:sldMkLst>
          <pc:docMk/>
          <pc:sldMk cId="986665730" sldId="336"/>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1DFB4AC-868C-284C-89A2-0A43E7A6263F}" type="datetime1">
              <a:rPr lang="es-ES" smtClean="0"/>
              <a:t>28/5/21</a:t>
            </a:fld>
            <a:endParaRPr lang="es-ES"/>
          </a:p>
        </p:txBody>
      </p:sp>
      <p:sp>
        <p:nvSpPr>
          <p:cNvPr id="4" name="Marcador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7614869-3322-FB44-97AD-0B378C3FFEC5}" type="slidenum">
              <a:rPr lang="es-ES" smtClean="0"/>
              <a:t>‹#›</a:t>
            </a:fld>
            <a:endParaRPr lang="es-ES"/>
          </a:p>
        </p:txBody>
      </p:sp>
    </p:spTree>
    <p:extLst>
      <p:ext uri="{BB962C8B-B14F-4D97-AF65-F5344CB8AC3E}">
        <p14:creationId xmlns:p14="http://schemas.microsoft.com/office/powerpoint/2010/main" val="38134820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163FC8-57C2-1C4B-9D80-AE8EF359852D}" type="datetime1">
              <a:rPr lang="es-ES" smtClean="0"/>
              <a:t>28/5/21</a:t>
            </a:fld>
            <a:endParaRPr lang="es-ES"/>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AC4A5B-8A05-4798-9EDC-A3E8D0546DEC}" type="slidenum">
              <a:rPr lang="es-ES" smtClean="0"/>
              <a:t>‹#›</a:t>
            </a:fld>
            <a:endParaRPr lang="es-ES"/>
          </a:p>
        </p:txBody>
      </p:sp>
    </p:spTree>
    <p:extLst>
      <p:ext uri="{BB962C8B-B14F-4D97-AF65-F5344CB8AC3E}">
        <p14:creationId xmlns:p14="http://schemas.microsoft.com/office/powerpoint/2010/main" val="2678730666"/>
      </p:ext>
    </p:extLst>
  </p:cSld>
  <p:clrMap bg1="lt1" tx1="dk1" bg2="lt2" tx2="dk2" accent1="accent1" accent2="accent2" accent3="accent3" accent4="accent4" accent5="accent5" accent6="accent6" hlink="hlink" folHlink="folHlink"/>
  <p:hf hdr="0" ftr="0" dt="0"/>
  <p:notesStyle>
    <a:lvl1pPr marL="0" algn="l" defTabSz="1371408" rtl="0" eaLnBrk="1" latinLnBrk="0" hangingPunct="1">
      <a:defRPr sz="1800" kern="1200">
        <a:solidFill>
          <a:schemeClr val="tx1"/>
        </a:solidFill>
        <a:latin typeface="+mn-lt"/>
        <a:ea typeface="+mn-ea"/>
        <a:cs typeface="+mn-cs"/>
      </a:defRPr>
    </a:lvl1pPr>
    <a:lvl2pPr marL="685703" algn="l" defTabSz="1371408" rtl="0" eaLnBrk="1" latinLnBrk="0" hangingPunct="1">
      <a:defRPr sz="1800" kern="1200">
        <a:solidFill>
          <a:schemeClr val="tx1"/>
        </a:solidFill>
        <a:latin typeface="+mn-lt"/>
        <a:ea typeface="+mn-ea"/>
        <a:cs typeface="+mn-cs"/>
      </a:defRPr>
    </a:lvl2pPr>
    <a:lvl3pPr marL="1371408" algn="l" defTabSz="1371408" rtl="0" eaLnBrk="1" latinLnBrk="0" hangingPunct="1">
      <a:defRPr sz="1800" kern="1200">
        <a:solidFill>
          <a:schemeClr val="tx1"/>
        </a:solidFill>
        <a:latin typeface="+mn-lt"/>
        <a:ea typeface="+mn-ea"/>
        <a:cs typeface="+mn-cs"/>
      </a:defRPr>
    </a:lvl3pPr>
    <a:lvl4pPr marL="2057111" algn="l" defTabSz="1371408" rtl="0" eaLnBrk="1" latinLnBrk="0" hangingPunct="1">
      <a:defRPr sz="1800" kern="1200">
        <a:solidFill>
          <a:schemeClr val="tx1"/>
        </a:solidFill>
        <a:latin typeface="+mn-lt"/>
        <a:ea typeface="+mn-ea"/>
        <a:cs typeface="+mn-cs"/>
      </a:defRPr>
    </a:lvl4pPr>
    <a:lvl5pPr marL="2742814" algn="l" defTabSz="1371408" rtl="0" eaLnBrk="1" latinLnBrk="0" hangingPunct="1">
      <a:defRPr sz="1800" kern="1200">
        <a:solidFill>
          <a:schemeClr val="tx1"/>
        </a:solidFill>
        <a:latin typeface="+mn-lt"/>
        <a:ea typeface="+mn-ea"/>
        <a:cs typeface="+mn-cs"/>
      </a:defRPr>
    </a:lvl5pPr>
    <a:lvl6pPr marL="3428517" algn="l" defTabSz="1371408" rtl="0" eaLnBrk="1" latinLnBrk="0" hangingPunct="1">
      <a:defRPr sz="1800" kern="1200">
        <a:solidFill>
          <a:schemeClr val="tx1"/>
        </a:solidFill>
        <a:latin typeface="+mn-lt"/>
        <a:ea typeface="+mn-ea"/>
        <a:cs typeface="+mn-cs"/>
      </a:defRPr>
    </a:lvl6pPr>
    <a:lvl7pPr marL="4114222" algn="l" defTabSz="1371408" rtl="0" eaLnBrk="1" latinLnBrk="0" hangingPunct="1">
      <a:defRPr sz="1800" kern="1200">
        <a:solidFill>
          <a:schemeClr val="tx1"/>
        </a:solidFill>
        <a:latin typeface="+mn-lt"/>
        <a:ea typeface="+mn-ea"/>
        <a:cs typeface="+mn-cs"/>
      </a:defRPr>
    </a:lvl7pPr>
    <a:lvl8pPr marL="4799925" algn="l" defTabSz="1371408" rtl="0" eaLnBrk="1" latinLnBrk="0" hangingPunct="1">
      <a:defRPr sz="1800" kern="1200">
        <a:solidFill>
          <a:schemeClr val="tx1"/>
        </a:solidFill>
        <a:latin typeface="+mn-lt"/>
        <a:ea typeface="+mn-ea"/>
        <a:cs typeface="+mn-cs"/>
      </a:defRPr>
    </a:lvl8pPr>
    <a:lvl9pPr marL="5485628" algn="l" defTabSz="1371408"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a:t>
            </a:fld>
            <a:endParaRPr lang="es-ES"/>
          </a:p>
        </p:txBody>
      </p:sp>
    </p:spTree>
    <p:extLst>
      <p:ext uri="{BB962C8B-B14F-4D97-AF65-F5344CB8AC3E}">
        <p14:creationId xmlns:p14="http://schemas.microsoft.com/office/powerpoint/2010/main" val="25374899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10</a:t>
            </a:fld>
            <a:endParaRPr lang="es-ES"/>
          </a:p>
        </p:txBody>
      </p:sp>
    </p:spTree>
    <p:extLst>
      <p:ext uri="{BB962C8B-B14F-4D97-AF65-F5344CB8AC3E}">
        <p14:creationId xmlns:p14="http://schemas.microsoft.com/office/powerpoint/2010/main" val="27768012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11</a:t>
            </a:fld>
            <a:endParaRPr lang="es-ES"/>
          </a:p>
        </p:txBody>
      </p:sp>
    </p:spTree>
    <p:extLst>
      <p:ext uri="{BB962C8B-B14F-4D97-AF65-F5344CB8AC3E}">
        <p14:creationId xmlns:p14="http://schemas.microsoft.com/office/powerpoint/2010/main" val="18942587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12</a:t>
            </a:fld>
            <a:endParaRPr lang="es-ES"/>
          </a:p>
        </p:txBody>
      </p:sp>
    </p:spTree>
    <p:extLst>
      <p:ext uri="{BB962C8B-B14F-4D97-AF65-F5344CB8AC3E}">
        <p14:creationId xmlns:p14="http://schemas.microsoft.com/office/powerpoint/2010/main" val="38233831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13</a:t>
            </a:fld>
            <a:endParaRPr lang="es-ES"/>
          </a:p>
        </p:txBody>
      </p:sp>
    </p:spTree>
    <p:extLst>
      <p:ext uri="{BB962C8B-B14F-4D97-AF65-F5344CB8AC3E}">
        <p14:creationId xmlns:p14="http://schemas.microsoft.com/office/powerpoint/2010/main" val="23524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2</a:t>
            </a:fld>
            <a:endParaRPr lang="es-ES"/>
          </a:p>
        </p:txBody>
      </p:sp>
    </p:spTree>
    <p:extLst>
      <p:ext uri="{BB962C8B-B14F-4D97-AF65-F5344CB8AC3E}">
        <p14:creationId xmlns:p14="http://schemas.microsoft.com/office/powerpoint/2010/main" val="2750417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3</a:t>
            </a:fld>
            <a:endParaRPr lang="es-ES"/>
          </a:p>
        </p:txBody>
      </p:sp>
    </p:spTree>
    <p:extLst>
      <p:ext uri="{BB962C8B-B14F-4D97-AF65-F5344CB8AC3E}">
        <p14:creationId xmlns:p14="http://schemas.microsoft.com/office/powerpoint/2010/main" val="13446566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4</a:t>
            </a:fld>
            <a:endParaRPr lang="es-ES"/>
          </a:p>
        </p:txBody>
      </p:sp>
    </p:spTree>
    <p:extLst>
      <p:ext uri="{BB962C8B-B14F-4D97-AF65-F5344CB8AC3E}">
        <p14:creationId xmlns:p14="http://schemas.microsoft.com/office/powerpoint/2010/main" val="35371412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5</a:t>
            </a:fld>
            <a:endParaRPr lang="es-ES"/>
          </a:p>
        </p:txBody>
      </p:sp>
    </p:spTree>
    <p:extLst>
      <p:ext uri="{BB962C8B-B14F-4D97-AF65-F5344CB8AC3E}">
        <p14:creationId xmlns:p14="http://schemas.microsoft.com/office/powerpoint/2010/main" val="3296913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6</a:t>
            </a:fld>
            <a:endParaRPr lang="es-ES"/>
          </a:p>
        </p:txBody>
      </p:sp>
    </p:spTree>
    <p:extLst>
      <p:ext uri="{BB962C8B-B14F-4D97-AF65-F5344CB8AC3E}">
        <p14:creationId xmlns:p14="http://schemas.microsoft.com/office/powerpoint/2010/main" val="13195731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7</a:t>
            </a:fld>
            <a:endParaRPr lang="es-ES"/>
          </a:p>
        </p:txBody>
      </p:sp>
    </p:spTree>
    <p:extLst>
      <p:ext uri="{BB962C8B-B14F-4D97-AF65-F5344CB8AC3E}">
        <p14:creationId xmlns:p14="http://schemas.microsoft.com/office/powerpoint/2010/main" val="3536463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8</a:t>
            </a:fld>
            <a:endParaRPr lang="es-ES"/>
          </a:p>
        </p:txBody>
      </p:sp>
    </p:spTree>
    <p:extLst>
      <p:ext uri="{BB962C8B-B14F-4D97-AF65-F5344CB8AC3E}">
        <p14:creationId xmlns:p14="http://schemas.microsoft.com/office/powerpoint/2010/main" val="2593001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9</a:t>
            </a:fld>
            <a:endParaRPr lang="es-ES"/>
          </a:p>
        </p:txBody>
      </p:sp>
    </p:spTree>
    <p:extLst>
      <p:ext uri="{BB962C8B-B14F-4D97-AF65-F5344CB8AC3E}">
        <p14:creationId xmlns:p14="http://schemas.microsoft.com/office/powerpoint/2010/main" val="25477271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olo e contenuto">
    <p:spTree>
      <p:nvGrpSpPr>
        <p:cNvPr id="1" name=""/>
        <p:cNvGrpSpPr/>
        <p:nvPr/>
      </p:nvGrpSpPr>
      <p:grpSpPr>
        <a:xfrm>
          <a:off x="0" y="0"/>
          <a:ext cx="0" cy="0"/>
          <a:chOff x="0" y="0"/>
          <a:chExt cx="0" cy="0"/>
        </a:xfrm>
      </p:grpSpPr>
      <p:sp>
        <p:nvSpPr>
          <p:cNvPr id="9" name="Segnaposto titolo 1"/>
          <p:cNvSpPr>
            <a:spLocks noGrp="1"/>
          </p:cNvSpPr>
          <p:nvPr>
            <p:ph type="title" hasCustomPrompt="1"/>
          </p:nvPr>
        </p:nvSpPr>
        <p:spPr>
          <a:xfrm>
            <a:off x="2475110" y="6337601"/>
            <a:ext cx="13340957" cy="1062873"/>
          </a:xfrm>
          <a:prstGeom prst="rect">
            <a:avLst/>
          </a:prstGeom>
        </p:spPr>
        <p:txBody>
          <a:bodyPr vert="horz" lIns="137141" tIns="68570" rIns="137141" bIns="68570" rtlCol="0" anchor="ctr">
            <a:noAutofit/>
          </a:bodyPr>
          <a:lstStyle>
            <a:lvl1pPr algn="ctr">
              <a:defRPr sz="6000" b="1">
                <a:latin typeface="Verdana" panose="020B0604030504040204" pitchFamily="34" charset="0"/>
                <a:ea typeface="Verdana" panose="020B0604030504040204" pitchFamily="34" charset="0"/>
                <a:cs typeface="Verdana" panose="020B0604030504040204" pitchFamily="34" charset="0"/>
              </a:defRPr>
            </a:lvl1pPr>
          </a:lstStyle>
          <a:p>
            <a:r>
              <a:rPr lang="it-IT" dirty="0"/>
              <a:t>Title of the slide</a:t>
            </a:r>
            <a:endParaRPr lang="en-GB" dirty="0"/>
          </a:p>
        </p:txBody>
      </p:sp>
      <p:pic>
        <p:nvPicPr>
          <p:cNvPr id="4" name="Picture 3" descr="EASIT logo">
            <a:extLst>
              <a:ext uri="{FF2B5EF4-FFF2-40B4-BE49-F238E27FC236}">
                <a16:creationId xmlns:a16="http://schemas.microsoft.com/office/drawing/2014/main" id="{9E5CEC11-B849-6A46-B6E2-DD4CC92F233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236786" y="1896242"/>
            <a:ext cx="9817605" cy="4106321"/>
          </a:xfrm>
          <a:prstGeom prst="rect">
            <a:avLst/>
          </a:prstGeom>
        </p:spPr>
      </p:pic>
    </p:spTree>
    <p:extLst>
      <p:ext uri="{BB962C8B-B14F-4D97-AF65-F5344CB8AC3E}">
        <p14:creationId xmlns:p14="http://schemas.microsoft.com/office/powerpoint/2010/main" val="1805010515"/>
      </p:ext>
    </p:extLst>
  </p:cSld>
  <p:clrMapOvr>
    <a:masterClrMapping/>
  </p:clrMapOvr>
  <mc:AlternateContent xmlns:mc="http://schemas.openxmlformats.org/markup-compatibility/2006" xmlns:p14="http://schemas.microsoft.com/office/powerpoint/2010/main">
    <mc:Choice Requires="p14">
      <p:transition spd="slow" p14:dur="1500" advClick="0">
        <p:sndAc>
          <p:stSnd>
            <p:snd r:embed="rId1" name="click.wav"/>
          </p:stSnd>
        </p:sndAc>
      </p:transition>
    </mc:Choice>
    <mc:Fallback xmlns="">
      <p:transition xmlns:p14="http://schemas.microsoft.com/office/powerpoint/2010/main" spd="slow" advClick="0">
        <p:sndAc>
          <p:stSnd>
            <p:snd r:embed="rId4" name="click.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itle Placeholder 1">
            <a:extLst>
              <a:ext uri="{FF2B5EF4-FFF2-40B4-BE49-F238E27FC236}">
                <a16:creationId xmlns:a16="http://schemas.microsoft.com/office/drawing/2014/main" id="{F76DA40C-168F-C74C-9061-D649A26BDBD3}"/>
              </a:ext>
            </a:extLst>
          </p:cNvPr>
          <p:cNvSpPr>
            <a:spLocks noGrp="1"/>
          </p:cNvSpPr>
          <p:nvPr>
            <p:ph type="title"/>
          </p:nvPr>
        </p:nvSpPr>
        <p:spPr>
          <a:xfrm>
            <a:off x="317912" y="1712788"/>
            <a:ext cx="17084400" cy="1062638"/>
          </a:xfrm>
          <a:prstGeom prst="rect">
            <a:avLst/>
          </a:prstGeom>
        </p:spPr>
        <p:txBody>
          <a:bodyPr vert="horz" lIns="137141" tIns="68570" rIns="137141" bIns="68570" rtlCol="0" anchor="ctr">
            <a:noAutofit/>
          </a:bodyPr>
          <a:lstStyle/>
          <a:p>
            <a:r>
              <a:rPr lang="en-GB" noProof="0" dirty="0"/>
              <a:t>Click to edit Master title style</a:t>
            </a:r>
          </a:p>
        </p:txBody>
      </p:sp>
      <p:sp>
        <p:nvSpPr>
          <p:cNvPr id="9" name="Title Placeholder 1">
            <a:extLst>
              <a:ext uri="{FF2B5EF4-FFF2-40B4-BE49-F238E27FC236}">
                <a16:creationId xmlns:a16="http://schemas.microsoft.com/office/drawing/2014/main" id="{A1975CA6-AF75-B14C-A62C-B2B92151D428}"/>
              </a:ext>
            </a:extLst>
          </p:cNvPr>
          <p:cNvSpPr txBox="1">
            <a:spLocks/>
          </p:cNvSpPr>
          <p:nvPr userDrawn="1"/>
        </p:nvSpPr>
        <p:spPr>
          <a:xfrm>
            <a:off x="320599" y="3012764"/>
            <a:ext cx="17084400" cy="5749341"/>
          </a:xfrm>
          <a:prstGeom prst="rect">
            <a:avLst/>
          </a:prstGeom>
        </p:spPr>
        <p:txBody>
          <a:bodyPr vert="horz" lIns="137141" tIns="68570" rIns="137141" bIns="68570" rtlCol="0" anchor="t" anchorCtr="0">
            <a:noAutofit/>
          </a:bodyPr>
          <a:lstStyle>
            <a:lvl1pPr algn="l" defTabSz="914400" rtl="0" eaLnBrk="1" latinLnBrk="0" hangingPunct="1">
              <a:lnSpc>
                <a:spcPct val="90000"/>
              </a:lnSpc>
              <a:spcBef>
                <a:spcPct val="0"/>
              </a:spcBef>
              <a:buNone/>
              <a:defRPr sz="4000" b="1" kern="1200">
                <a:solidFill>
                  <a:schemeClr val="tx1"/>
                </a:solidFill>
                <a:latin typeface="Verdana"/>
                <a:ea typeface="Arial" charset="0"/>
                <a:cs typeface="Verdana"/>
              </a:defRPr>
            </a:lvl1pPr>
          </a:lstStyle>
          <a:p>
            <a:pPr>
              <a:lnSpc>
                <a:spcPct val="150000"/>
              </a:lnSpc>
            </a:pPr>
            <a:endParaRPr lang="en-GB" sz="4500" b="0" dirty="0"/>
          </a:p>
        </p:txBody>
      </p:sp>
      <p:sp>
        <p:nvSpPr>
          <p:cNvPr id="10" name="Text Placeholder 2">
            <a:extLst>
              <a:ext uri="{FF2B5EF4-FFF2-40B4-BE49-F238E27FC236}">
                <a16:creationId xmlns:a16="http://schemas.microsoft.com/office/drawing/2014/main" id="{6D05BC8C-F4BF-304E-A642-BAAA9D738AB4}"/>
              </a:ext>
            </a:extLst>
          </p:cNvPr>
          <p:cNvSpPr>
            <a:spLocks noGrp="1"/>
          </p:cNvSpPr>
          <p:nvPr>
            <p:ph idx="1"/>
          </p:nvPr>
        </p:nvSpPr>
        <p:spPr>
          <a:xfrm>
            <a:off x="317912" y="3012763"/>
            <a:ext cx="17084400" cy="5749346"/>
          </a:xfrm>
          <a:prstGeom prst="rect">
            <a:avLst/>
          </a:prstGeom>
        </p:spPr>
        <p:txBody>
          <a:bodyPr vert="horz" lIns="137141" tIns="68570" rIns="137141" bIns="68570" rtlCol="0">
            <a:noAutofit/>
          </a:bodyPr>
          <a:lstStyle/>
          <a:p>
            <a:r>
              <a:rPr lang="en-GB" noProof="0" dirty="0" err="1"/>
              <a:t>Sed</a:t>
            </a:r>
            <a:r>
              <a:rPr lang="en-GB" noProof="0" dirty="0"/>
              <a:t> </a:t>
            </a:r>
            <a:r>
              <a:rPr lang="en-GB" noProof="0" dirty="0" err="1"/>
              <a:t>ut</a:t>
            </a:r>
            <a:r>
              <a:rPr lang="en-GB" noProof="0" dirty="0"/>
              <a:t> </a:t>
            </a:r>
            <a:r>
              <a:rPr lang="en-GB" noProof="0" dirty="0" err="1"/>
              <a:t>perspiciatis</a:t>
            </a:r>
            <a:r>
              <a:rPr lang="en-GB" noProof="0" dirty="0"/>
              <a:t> </a:t>
            </a:r>
            <a:r>
              <a:rPr lang="en-GB" noProof="0" dirty="0" err="1"/>
              <a:t>unde</a:t>
            </a:r>
            <a:r>
              <a:rPr lang="en-GB" noProof="0" dirty="0"/>
              <a:t> </a:t>
            </a:r>
            <a:r>
              <a:rPr lang="en-GB" noProof="0" dirty="0" err="1"/>
              <a:t>omnis</a:t>
            </a:r>
            <a:r>
              <a:rPr lang="en-GB" noProof="0" dirty="0"/>
              <a:t> </a:t>
            </a:r>
            <a:r>
              <a:rPr lang="en-GB" noProof="0" dirty="0" err="1"/>
              <a:t>iste</a:t>
            </a:r>
            <a:r>
              <a:rPr lang="en-GB" noProof="0" dirty="0"/>
              <a:t> </a:t>
            </a:r>
            <a:r>
              <a:rPr lang="en-GB" noProof="0" dirty="0" err="1"/>
              <a:t>natus</a:t>
            </a:r>
            <a:r>
              <a:rPr lang="en-GB" noProof="0" dirty="0"/>
              <a:t> error sit </a:t>
            </a:r>
            <a:r>
              <a:rPr lang="en-GB" noProof="0" dirty="0" err="1"/>
              <a:t>voluptatem</a:t>
            </a:r>
            <a:r>
              <a:rPr lang="en-GB" noProof="0" dirty="0"/>
              <a:t> </a:t>
            </a:r>
            <a:r>
              <a:rPr lang="en-GB" noProof="0" dirty="0" err="1"/>
              <a:t>accusantium</a:t>
            </a:r>
            <a:r>
              <a:rPr lang="en-GB" noProof="0" dirty="0"/>
              <a:t> </a:t>
            </a:r>
            <a:r>
              <a:rPr lang="en-GB" noProof="0" dirty="0" err="1"/>
              <a:t>doloremque</a:t>
            </a:r>
            <a:r>
              <a:rPr lang="en-GB" noProof="0" dirty="0"/>
              <a:t> </a:t>
            </a:r>
            <a:r>
              <a:rPr lang="en-GB" noProof="0" dirty="0" err="1"/>
              <a:t>laudantium</a:t>
            </a:r>
            <a:r>
              <a:rPr lang="en-GB" noProof="0" dirty="0"/>
              <a:t>, </a:t>
            </a:r>
            <a:r>
              <a:rPr lang="en-GB" noProof="0" dirty="0" err="1"/>
              <a:t>totam</a:t>
            </a:r>
            <a:r>
              <a:rPr lang="en-GB" noProof="0" dirty="0"/>
              <a:t> rem </a:t>
            </a:r>
            <a:r>
              <a:rPr lang="en-GB" noProof="0" dirty="0" err="1"/>
              <a:t>aperiam</a:t>
            </a:r>
            <a:r>
              <a:rPr lang="en-GB" noProof="0" dirty="0"/>
              <a:t> </a:t>
            </a:r>
            <a:r>
              <a:rPr lang="en-GB" noProof="0" dirty="0" err="1"/>
              <a:t>eaque</a:t>
            </a:r>
            <a:r>
              <a:rPr lang="en-GB" noProof="0" dirty="0"/>
              <a:t> </a:t>
            </a:r>
            <a:r>
              <a:rPr lang="en-GB" noProof="0" dirty="0" err="1"/>
              <a:t>ipsa</a:t>
            </a:r>
            <a:r>
              <a:rPr lang="en-GB" noProof="0" dirty="0"/>
              <a:t>, </a:t>
            </a:r>
            <a:r>
              <a:rPr lang="en-GB" noProof="0" dirty="0" err="1"/>
              <a:t>quae</a:t>
            </a:r>
            <a:r>
              <a:rPr lang="en-GB" noProof="0" dirty="0"/>
              <a:t> ab </a:t>
            </a:r>
            <a:r>
              <a:rPr lang="en-GB" noProof="0" dirty="0" err="1"/>
              <a:t>illo</a:t>
            </a:r>
            <a:r>
              <a:rPr lang="en-GB" noProof="0" dirty="0"/>
              <a:t> </a:t>
            </a:r>
            <a:r>
              <a:rPr lang="en-GB" noProof="0" dirty="0" err="1"/>
              <a:t>inventore</a:t>
            </a:r>
            <a:r>
              <a:rPr lang="en-GB" noProof="0" dirty="0"/>
              <a:t> </a:t>
            </a:r>
            <a:r>
              <a:rPr lang="en-GB" noProof="0" dirty="0" err="1"/>
              <a:t>veritatis</a:t>
            </a:r>
            <a:r>
              <a:rPr lang="en-GB" noProof="0" dirty="0"/>
              <a:t> et quasi </a:t>
            </a:r>
            <a:r>
              <a:rPr lang="en-GB" noProof="0" dirty="0" err="1"/>
              <a:t>architecto</a:t>
            </a:r>
            <a:r>
              <a:rPr lang="en-GB" noProof="0" dirty="0"/>
              <a:t> </a:t>
            </a:r>
            <a:r>
              <a:rPr lang="en-GB" noProof="0" dirty="0" err="1"/>
              <a:t>beatae</a:t>
            </a:r>
            <a:r>
              <a:rPr lang="en-GB" noProof="0" dirty="0"/>
              <a:t> vitae dicta sunt, </a:t>
            </a:r>
            <a:r>
              <a:rPr lang="en-GB" noProof="0" dirty="0" err="1"/>
              <a:t>explicabo</a:t>
            </a:r>
            <a:r>
              <a:rPr lang="en-GB" noProof="0" dirty="0"/>
              <a:t>.</a:t>
            </a:r>
          </a:p>
          <a:p>
            <a:endParaRPr lang="en-GB" noProof="0" dirty="0"/>
          </a:p>
        </p:txBody>
      </p:sp>
      <p:pic>
        <p:nvPicPr>
          <p:cNvPr id="6" name="Picture 5" descr="EASIT logo">
            <a:extLst>
              <a:ext uri="{FF2B5EF4-FFF2-40B4-BE49-F238E27FC236}">
                <a16:creationId xmlns:a16="http://schemas.microsoft.com/office/drawing/2014/main" id="{DC17F20F-F870-A649-BC60-9A64541E3C0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03984" y="176677"/>
            <a:ext cx="3009938" cy="1258940"/>
          </a:xfrm>
          <a:prstGeom prst="rect">
            <a:avLst/>
          </a:prstGeom>
        </p:spPr>
      </p:pic>
      <p:pic>
        <p:nvPicPr>
          <p:cNvPr id="7" name="Picture 4" descr="Co-funded by the Erasmus+ Programme of the European Union logo">
            <a:extLst>
              <a:ext uri="{FF2B5EF4-FFF2-40B4-BE49-F238E27FC236}">
                <a16:creationId xmlns:a16="http://schemas.microsoft.com/office/drawing/2014/main" id="{44885144-9004-9C49-BA04-F2C72EA5D9A1}"/>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3448254" y="293279"/>
            <a:ext cx="4646211" cy="106263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Creative Commons License Logo: Attribution-ShareAlike International CC BY-SA">
            <a:extLst>
              <a:ext uri="{FF2B5EF4-FFF2-40B4-BE49-F238E27FC236}">
                <a16:creationId xmlns:a16="http://schemas.microsoft.com/office/drawing/2014/main" id="{3E0B9907-4F7A-1442-8064-1537C0606849}"/>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317913" y="8999443"/>
            <a:ext cx="2819811" cy="952235"/>
          </a:xfrm>
          <a:prstGeom prst="rect">
            <a:avLst/>
          </a:prstGeom>
        </p:spPr>
      </p:pic>
    </p:spTree>
    <p:extLst>
      <p:ext uri="{BB962C8B-B14F-4D97-AF65-F5344CB8AC3E}">
        <p14:creationId xmlns:p14="http://schemas.microsoft.com/office/powerpoint/2010/main" val="1835967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32966679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7912" y="1712788"/>
            <a:ext cx="17084400" cy="1062638"/>
          </a:xfrm>
          <a:prstGeom prst="rect">
            <a:avLst/>
          </a:prstGeom>
        </p:spPr>
        <p:txBody>
          <a:bodyPr vert="horz" lIns="137141" tIns="68570" rIns="137141" bIns="68570" rtlCol="0" anchor="ctr">
            <a:normAutofit/>
          </a:bodyPr>
          <a:lstStyle/>
          <a:p>
            <a:r>
              <a:rPr lang="en-GB" noProof="0" dirty="0"/>
              <a:t>Click to edit Master title style</a:t>
            </a:r>
          </a:p>
        </p:txBody>
      </p:sp>
      <p:sp>
        <p:nvSpPr>
          <p:cNvPr id="3" name="Text Placeholder 2"/>
          <p:cNvSpPr>
            <a:spLocks noGrp="1"/>
          </p:cNvSpPr>
          <p:nvPr>
            <p:ph type="body" idx="1"/>
          </p:nvPr>
        </p:nvSpPr>
        <p:spPr>
          <a:xfrm>
            <a:off x="317912" y="3012763"/>
            <a:ext cx="17084400" cy="5749346"/>
          </a:xfrm>
          <a:prstGeom prst="rect">
            <a:avLst/>
          </a:prstGeom>
        </p:spPr>
        <p:txBody>
          <a:bodyPr vert="horz" lIns="137141" tIns="68570" rIns="137141" bIns="68570" rtlCol="0">
            <a:noAutofit/>
          </a:bodyPr>
          <a:lstStyle/>
          <a:p>
            <a:r>
              <a:rPr lang="en-GB" noProof="0" dirty="0" err="1"/>
              <a:t>Sed</a:t>
            </a:r>
            <a:r>
              <a:rPr lang="en-GB" noProof="0" dirty="0"/>
              <a:t> </a:t>
            </a:r>
            <a:r>
              <a:rPr lang="en-GB" noProof="0" dirty="0" err="1"/>
              <a:t>ut</a:t>
            </a:r>
            <a:r>
              <a:rPr lang="en-GB" noProof="0" dirty="0"/>
              <a:t> </a:t>
            </a:r>
            <a:r>
              <a:rPr lang="en-GB" noProof="0" dirty="0" err="1"/>
              <a:t>perspiciatis</a:t>
            </a:r>
            <a:r>
              <a:rPr lang="en-GB" noProof="0" dirty="0"/>
              <a:t> </a:t>
            </a:r>
            <a:r>
              <a:rPr lang="en-GB" noProof="0" dirty="0" err="1"/>
              <a:t>unde</a:t>
            </a:r>
            <a:r>
              <a:rPr lang="en-GB" noProof="0" dirty="0"/>
              <a:t> </a:t>
            </a:r>
            <a:r>
              <a:rPr lang="en-GB" noProof="0" dirty="0" err="1"/>
              <a:t>omnis</a:t>
            </a:r>
            <a:r>
              <a:rPr lang="en-GB" noProof="0" dirty="0"/>
              <a:t> </a:t>
            </a:r>
            <a:r>
              <a:rPr lang="en-GB" noProof="0" dirty="0" err="1"/>
              <a:t>iste</a:t>
            </a:r>
            <a:r>
              <a:rPr lang="en-GB" noProof="0" dirty="0"/>
              <a:t> </a:t>
            </a:r>
            <a:r>
              <a:rPr lang="en-GB" noProof="0" dirty="0" err="1"/>
              <a:t>natus</a:t>
            </a:r>
            <a:r>
              <a:rPr lang="en-GB" noProof="0" dirty="0"/>
              <a:t> error sit </a:t>
            </a:r>
            <a:r>
              <a:rPr lang="en-GB" noProof="0" dirty="0" err="1"/>
              <a:t>voluptatem</a:t>
            </a:r>
            <a:r>
              <a:rPr lang="en-GB" noProof="0" dirty="0"/>
              <a:t> </a:t>
            </a:r>
            <a:r>
              <a:rPr lang="en-GB" noProof="0" dirty="0" err="1"/>
              <a:t>accusantium</a:t>
            </a:r>
            <a:r>
              <a:rPr lang="en-GB" noProof="0" dirty="0"/>
              <a:t> </a:t>
            </a:r>
            <a:r>
              <a:rPr lang="en-GB" noProof="0" dirty="0" err="1"/>
              <a:t>doloremque</a:t>
            </a:r>
            <a:r>
              <a:rPr lang="en-GB" noProof="0" dirty="0"/>
              <a:t> </a:t>
            </a:r>
            <a:r>
              <a:rPr lang="en-GB" noProof="0" dirty="0" err="1"/>
              <a:t>laudantium</a:t>
            </a:r>
            <a:r>
              <a:rPr lang="en-GB" noProof="0" dirty="0"/>
              <a:t>, </a:t>
            </a:r>
            <a:r>
              <a:rPr lang="en-GB" noProof="0" dirty="0" err="1"/>
              <a:t>totam</a:t>
            </a:r>
            <a:r>
              <a:rPr lang="en-GB" noProof="0" dirty="0"/>
              <a:t> rem </a:t>
            </a:r>
            <a:r>
              <a:rPr lang="en-GB" noProof="0" dirty="0" err="1"/>
              <a:t>aperiam</a:t>
            </a:r>
            <a:r>
              <a:rPr lang="en-GB" noProof="0" dirty="0"/>
              <a:t> </a:t>
            </a:r>
            <a:r>
              <a:rPr lang="en-GB" noProof="0" dirty="0" err="1"/>
              <a:t>eaque</a:t>
            </a:r>
            <a:r>
              <a:rPr lang="en-GB" noProof="0" dirty="0"/>
              <a:t> </a:t>
            </a:r>
            <a:r>
              <a:rPr lang="en-GB" noProof="0" dirty="0" err="1"/>
              <a:t>ipsa</a:t>
            </a:r>
            <a:r>
              <a:rPr lang="en-GB" noProof="0" dirty="0"/>
              <a:t>, </a:t>
            </a:r>
            <a:r>
              <a:rPr lang="en-GB" noProof="0" dirty="0" err="1"/>
              <a:t>quae</a:t>
            </a:r>
            <a:r>
              <a:rPr lang="en-GB" noProof="0" dirty="0"/>
              <a:t> ab </a:t>
            </a:r>
            <a:r>
              <a:rPr lang="en-GB" noProof="0" dirty="0" err="1"/>
              <a:t>illo</a:t>
            </a:r>
            <a:r>
              <a:rPr lang="en-GB" noProof="0" dirty="0"/>
              <a:t> </a:t>
            </a:r>
            <a:r>
              <a:rPr lang="en-GB" noProof="0" dirty="0" err="1"/>
              <a:t>inventore</a:t>
            </a:r>
            <a:r>
              <a:rPr lang="en-GB" noProof="0" dirty="0"/>
              <a:t> </a:t>
            </a:r>
            <a:r>
              <a:rPr lang="en-GB" noProof="0" dirty="0" err="1"/>
              <a:t>veritatis</a:t>
            </a:r>
            <a:r>
              <a:rPr lang="en-GB" noProof="0" dirty="0"/>
              <a:t> et quasi </a:t>
            </a:r>
            <a:r>
              <a:rPr lang="en-GB" noProof="0" dirty="0" err="1"/>
              <a:t>architecto</a:t>
            </a:r>
            <a:r>
              <a:rPr lang="en-GB" noProof="0" dirty="0"/>
              <a:t> </a:t>
            </a:r>
            <a:r>
              <a:rPr lang="en-GB" noProof="0" dirty="0" err="1"/>
              <a:t>beatae</a:t>
            </a:r>
            <a:r>
              <a:rPr lang="en-GB" noProof="0" dirty="0"/>
              <a:t> vitae dicta sunt, </a:t>
            </a:r>
            <a:r>
              <a:rPr lang="en-GB" noProof="0" dirty="0" err="1"/>
              <a:t>explicabo</a:t>
            </a:r>
            <a:r>
              <a:rPr lang="en-GB" noProof="0" dirty="0"/>
              <a:t>.</a:t>
            </a:r>
          </a:p>
          <a:p>
            <a:endParaRPr lang="en-GB" noProof="0" dirty="0"/>
          </a:p>
        </p:txBody>
      </p:sp>
      <p:sp>
        <p:nvSpPr>
          <p:cNvPr id="4" name="Rectangle 3">
            <a:extLst>
              <a:ext uri="{FF2B5EF4-FFF2-40B4-BE49-F238E27FC236}">
                <a16:creationId xmlns:a16="http://schemas.microsoft.com/office/drawing/2014/main" id="{ED46846B-7BA0-9142-AD9E-36BBA8E25624}"/>
              </a:ext>
              <a:ext uri="{C183D7F6-B498-43B3-948B-1728B52AA6E4}">
                <adec:decorative xmlns:adec="http://schemas.microsoft.com/office/drawing/2017/decorative" val="1"/>
              </a:ext>
            </a:extLst>
          </p:cNvPr>
          <p:cNvSpPr/>
          <p:nvPr userDrawn="1"/>
        </p:nvSpPr>
        <p:spPr>
          <a:xfrm rot="16200000">
            <a:off x="8363074" y="384527"/>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5" name="Rectangle 4">
            <a:extLst>
              <a:ext uri="{FF2B5EF4-FFF2-40B4-BE49-F238E27FC236}">
                <a16:creationId xmlns:a16="http://schemas.microsoft.com/office/drawing/2014/main" id="{952AFDC2-9449-3740-9CA7-2DA5957C80C7}"/>
              </a:ext>
              <a:ext uri="{C183D7F6-B498-43B3-948B-1728B52AA6E4}">
                <adec:decorative xmlns:adec="http://schemas.microsoft.com/office/drawing/2017/decorative" val="1"/>
              </a:ext>
            </a:extLst>
          </p:cNvPr>
          <p:cNvSpPr/>
          <p:nvPr userDrawn="1"/>
        </p:nvSpPr>
        <p:spPr>
          <a:xfrm rot="16200000">
            <a:off x="8363074" y="58407"/>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6" name="Rectangle 5">
            <a:extLst>
              <a:ext uri="{FF2B5EF4-FFF2-40B4-BE49-F238E27FC236}">
                <a16:creationId xmlns:a16="http://schemas.microsoft.com/office/drawing/2014/main" id="{64287312-2810-F74B-B62A-3939016A60DD}"/>
              </a:ext>
              <a:ext uri="{C183D7F6-B498-43B3-948B-1728B52AA6E4}">
                <adec:decorative xmlns:adec="http://schemas.microsoft.com/office/drawing/2017/decorative" val="1"/>
              </a:ext>
            </a:extLst>
          </p:cNvPr>
          <p:cNvSpPr/>
          <p:nvPr userDrawn="1"/>
        </p:nvSpPr>
        <p:spPr>
          <a:xfrm rot="16200000">
            <a:off x="8363074" y="-8363071"/>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7" name="Rectangle 6">
            <a:extLst>
              <a:ext uri="{FF2B5EF4-FFF2-40B4-BE49-F238E27FC236}">
                <a16:creationId xmlns:a16="http://schemas.microsoft.com/office/drawing/2014/main" id="{00D85156-8DF5-6746-8362-0BD5A44E3AEF}"/>
              </a:ext>
              <a:ext uri="{C183D7F6-B498-43B3-948B-1728B52AA6E4}">
                <adec:decorative xmlns:adec="http://schemas.microsoft.com/office/drawing/2017/decorative" val="1"/>
              </a:ext>
            </a:extLst>
          </p:cNvPr>
          <p:cNvSpPr/>
          <p:nvPr userDrawn="1"/>
        </p:nvSpPr>
        <p:spPr>
          <a:xfrm rot="16200000">
            <a:off x="8363074" y="-8022774"/>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pic>
        <p:nvPicPr>
          <p:cNvPr id="8" name="Picture 20" descr="EASIT logo">
            <a:extLst>
              <a:ext uri="{FF2B5EF4-FFF2-40B4-BE49-F238E27FC236}">
                <a16:creationId xmlns:a16="http://schemas.microsoft.com/office/drawing/2014/main" id="{BF7FED80-26B6-8A40-80C7-E19EDCDCD0C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59917" y="526113"/>
            <a:ext cx="1927782" cy="806304"/>
          </a:xfrm>
          <a:prstGeom prst="rect">
            <a:avLst/>
          </a:prstGeom>
        </p:spPr>
      </p:pic>
    </p:spTree>
    <p:extLst>
      <p:ext uri="{BB962C8B-B14F-4D97-AF65-F5344CB8AC3E}">
        <p14:creationId xmlns:p14="http://schemas.microsoft.com/office/powerpoint/2010/main" val="1441066693"/>
      </p:ext>
    </p:extLst>
  </p:cSld>
  <p:clrMap bg1="lt1" tx1="dk1" bg2="lt2" tx2="dk2" accent1="accent1" accent2="accent2" accent3="accent3" accent4="accent4" accent5="accent5" accent6="accent6" hlink="hlink" folHlink="folHlink"/>
  <p:sldLayoutIdLst>
    <p:sldLayoutId id="2147483661" r:id="rId1"/>
    <p:sldLayoutId id="2147483650" r:id="rId2"/>
    <p:sldLayoutId id="2147483662" r:id="rId3"/>
  </p:sldLayoutIdLst>
  <p:hf sldNum="0" hdr="0" ftr="0" dt="0"/>
  <p:txStyles>
    <p:titleStyle>
      <a:lvl1pPr algn="l" defTabSz="1371408" rtl="0" eaLnBrk="1" latinLnBrk="0" hangingPunct="1">
        <a:lnSpc>
          <a:spcPct val="90000"/>
        </a:lnSpc>
        <a:spcBef>
          <a:spcPct val="0"/>
        </a:spcBef>
        <a:buNone/>
        <a:defRPr sz="6000" b="1" kern="1200">
          <a:solidFill>
            <a:schemeClr val="tx1"/>
          </a:solidFill>
          <a:latin typeface="Verdana"/>
          <a:ea typeface="Arial" charset="0"/>
          <a:cs typeface="Verdana"/>
        </a:defRPr>
      </a:lvl1pPr>
    </p:titleStyle>
    <p:bodyStyle>
      <a:lvl1pPr marL="0" indent="0" algn="l" defTabSz="1371408" rtl="0" eaLnBrk="1" latinLnBrk="0" hangingPunct="1">
        <a:lnSpc>
          <a:spcPct val="150000"/>
        </a:lnSpc>
        <a:spcBef>
          <a:spcPts val="1500"/>
        </a:spcBef>
        <a:buFont typeface="Arial"/>
        <a:buNone/>
        <a:defRPr sz="4500" kern="1200">
          <a:solidFill>
            <a:schemeClr val="tx1"/>
          </a:solidFill>
          <a:latin typeface="Verdana"/>
          <a:ea typeface="+mn-ea"/>
          <a:cs typeface="Verdana"/>
        </a:defRPr>
      </a:lvl1pPr>
      <a:lvl2pPr marL="1028555" indent="-342852" algn="l" defTabSz="1371408" rtl="0" eaLnBrk="1" latinLnBrk="0" hangingPunct="1">
        <a:lnSpc>
          <a:spcPct val="90000"/>
        </a:lnSpc>
        <a:spcBef>
          <a:spcPts val="750"/>
        </a:spcBef>
        <a:buFont typeface="Arial"/>
        <a:buChar char="•"/>
        <a:defRPr sz="3600" kern="1200">
          <a:solidFill>
            <a:schemeClr val="tx1"/>
          </a:solidFill>
          <a:latin typeface="+mn-lt"/>
          <a:ea typeface="+mn-ea"/>
          <a:cs typeface="+mn-cs"/>
        </a:defRPr>
      </a:lvl2pPr>
      <a:lvl3pPr marL="1714259" indent="-342852" algn="l" defTabSz="1371408" rtl="0" eaLnBrk="1" latinLnBrk="0" hangingPunct="1">
        <a:lnSpc>
          <a:spcPct val="90000"/>
        </a:lnSpc>
        <a:spcBef>
          <a:spcPts val="750"/>
        </a:spcBef>
        <a:buFont typeface="Arial"/>
        <a:buChar char="•"/>
        <a:defRPr sz="3000" kern="1200">
          <a:solidFill>
            <a:schemeClr val="tx1"/>
          </a:solidFill>
          <a:latin typeface="+mn-lt"/>
          <a:ea typeface="+mn-ea"/>
          <a:cs typeface="+mn-cs"/>
        </a:defRPr>
      </a:lvl3pPr>
      <a:lvl4pPr marL="2399963"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4pPr>
      <a:lvl5pPr marL="3085666"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5pPr>
      <a:lvl6pPr marL="3771370"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6pPr>
      <a:lvl7pPr marL="4457073"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7pPr>
      <a:lvl8pPr marL="5142777"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8pPr>
      <a:lvl9pPr marL="5828480"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9pPr>
    </p:bodyStyle>
    <p:otherStyle>
      <a:defPPr>
        <a:defRPr lang="en-US"/>
      </a:defPPr>
      <a:lvl1pPr marL="0" algn="l" defTabSz="1371408" rtl="0" eaLnBrk="1" latinLnBrk="0" hangingPunct="1">
        <a:defRPr sz="2700" kern="1200">
          <a:solidFill>
            <a:schemeClr val="tx1"/>
          </a:solidFill>
          <a:latin typeface="+mn-lt"/>
          <a:ea typeface="+mn-ea"/>
          <a:cs typeface="+mn-cs"/>
        </a:defRPr>
      </a:lvl1pPr>
      <a:lvl2pPr marL="685703" algn="l" defTabSz="1371408" rtl="0" eaLnBrk="1" latinLnBrk="0" hangingPunct="1">
        <a:defRPr sz="2700" kern="1200">
          <a:solidFill>
            <a:schemeClr val="tx1"/>
          </a:solidFill>
          <a:latin typeface="+mn-lt"/>
          <a:ea typeface="+mn-ea"/>
          <a:cs typeface="+mn-cs"/>
        </a:defRPr>
      </a:lvl2pPr>
      <a:lvl3pPr marL="1371408" algn="l" defTabSz="1371408" rtl="0" eaLnBrk="1" latinLnBrk="0" hangingPunct="1">
        <a:defRPr sz="2700" kern="1200">
          <a:solidFill>
            <a:schemeClr val="tx1"/>
          </a:solidFill>
          <a:latin typeface="+mn-lt"/>
          <a:ea typeface="+mn-ea"/>
          <a:cs typeface="+mn-cs"/>
        </a:defRPr>
      </a:lvl3pPr>
      <a:lvl4pPr marL="2057111" algn="l" defTabSz="1371408" rtl="0" eaLnBrk="1" latinLnBrk="0" hangingPunct="1">
        <a:defRPr sz="2700" kern="1200">
          <a:solidFill>
            <a:schemeClr val="tx1"/>
          </a:solidFill>
          <a:latin typeface="+mn-lt"/>
          <a:ea typeface="+mn-ea"/>
          <a:cs typeface="+mn-cs"/>
        </a:defRPr>
      </a:lvl4pPr>
      <a:lvl5pPr marL="2742814" algn="l" defTabSz="1371408" rtl="0" eaLnBrk="1" latinLnBrk="0" hangingPunct="1">
        <a:defRPr sz="2700" kern="1200">
          <a:solidFill>
            <a:schemeClr val="tx1"/>
          </a:solidFill>
          <a:latin typeface="+mn-lt"/>
          <a:ea typeface="+mn-ea"/>
          <a:cs typeface="+mn-cs"/>
        </a:defRPr>
      </a:lvl5pPr>
      <a:lvl6pPr marL="3428517" algn="l" defTabSz="1371408" rtl="0" eaLnBrk="1" latinLnBrk="0" hangingPunct="1">
        <a:defRPr sz="2700" kern="1200">
          <a:solidFill>
            <a:schemeClr val="tx1"/>
          </a:solidFill>
          <a:latin typeface="+mn-lt"/>
          <a:ea typeface="+mn-ea"/>
          <a:cs typeface="+mn-cs"/>
        </a:defRPr>
      </a:lvl6pPr>
      <a:lvl7pPr marL="4114222" algn="l" defTabSz="1371408" rtl="0" eaLnBrk="1" latinLnBrk="0" hangingPunct="1">
        <a:defRPr sz="2700" kern="1200">
          <a:solidFill>
            <a:schemeClr val="tx1"/>
          </a:solidFill>
          <a:latin typeface="+mn-lt"/>
          <a:ea typeface="+mn-ea"/>
          <a:cs typeface="+mn-cs"/>
        </a:defRPr>
      </a:lvl7pPr>
      <a:lvl8pPr marL="4799925" algn="l" defTabSz="1371408" rtl="0" eaLnBrk="1" latinLnBrk="0" hangingPunct="1">
        <a:defRPr sz="2700" kern="1200">
          <a:solidFill>
            <a:schemeClr val="tx1"/>
          </a:solidFill>
          <a:latin typeface="+mn-lt"/>
          <a:ea typeface="+mn-ea"/>
          <a:cs typeface="+mn-cs"/>
        </a:defRPr>
      </a:lvl8pPr>
      <a:lvl9pPr marL="5485628" algn="l" defTabSz="1371408"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6.png"/><Relationship Id="rId7" Type="http://schemas.openxmlformats.org/officeDocument/2006/relationships/image" Target="../media/image11.JPG"/><Relationship Id="rId12" Type="http://schemas.openxmlformats.org/officeDocument/2006/relationships/image" Target="../media/image16.jpg"/><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image" Target="../media/image10.jpg"/><Relationship Id="rId11" Type="http://schemas.openxmlformats.org/officeDocument/2006/relationships/image" Target="../media/image15.png"/><Relationship Id="rId5" Type="http://schemas.openxmlformats.org/officeDocument/2006/relationships/image" Target="../media/image9.emf"/><Relationship Id="rId10" Type="http://schemas.openxmlformats.org/officeDocument/2006/relationships/image" Target="../media/image14.jpg"/><Relationship Id="rId4" Type="http://schemas.openxmlformats.org/officeDocument/2006/relationships/image" Target="../media/image7.png"/><Relationship Id="rId9" Type="http://schemas.openxmlformats.org/officeDocument/2006/relationships/image" Target="../media/image13.sv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hyperlink" Target="http://pagines.uab.cat/easit"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image" Target="../media/image18.png"/><Relationship Id="rId5" Type="http://schemas.openxmlformats.org/officeDocument/2006/relationships/hyperlink" Target="http://pagines.uab.cat/easit/" TargetMode="Externa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vimeo.com/391931002"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image" Target="../media/image8.jpg"/><Relationship Id="rId5" Type="http://schemas.openxmlformats.org/officeDocument/2006/relationships/hyperlink" Target="mailto:pereira@uvigo.es" TargetMode="Externa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391B5-7A0E-1548-9C67-0CF616598B12}"/>
              </a:ext>
            </a:extLst>
          </p:cNvPr>
          <p:cNvSpPr>
            <a:spLocks noGrp="1"/>
          </p:cNvSpPr>
          <p:nvPr>
            <p:ph type="title"/>
          </p:nvPr>
        </p:nvSpPr>
        <p:spPr>
          <a:xfrm>
            <a:off x="636828" y="4630428"/>
            <a:ext cx="17457031" cy="1062638"/>
          </a:xfrm>
        </p:spPr>
        <p:txBody>
          <a:bodyPr>
            <a:noAutofit/>
          </a:bodyPr>
          <a:lstStyle/>
          <a:p>
            <a:pPr algn="ctr"/>
            <a:r>
              <a:rPr lang="en-GB" sz="7500" dirty="0"/>
              <a:t>Sample 2: Case study</a:t>
            </a:r>
            <a:br>
              <a:rPr lang="en-GB" sz="7500" dirty="0"/>
            </a:br>
            <a:r>
              <a:rPr lang="en-GB" sz="7500" dirty="0"/>
              <a:t>of SDH simplification</a:t>
            </a:r>
            <a:br>
              <a:rPr lang="en-GB" sz="7500" dirty="0"/>
            </a:br>
            <a:r>
              <a:rPr lang="en-GB" sz="7500" dirty="0"/>
              <a:t>following E2U principles</a:t>
            </a:r>
          </a:p>
        </p:txBody>
      </p:sp>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860" y="487145"/>
            <a:ext cx="4644999" cy="1062186"/>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2" name="Rectangle 21">
            <a:extLst>
              <a:ext uri="{FF2B5EF4-FFF2-40B4-BE49-F238E27FC236}">
                <a16:creationId xmlns:a16="http://schemas.microsoft.com/office/drawing/2014/main" id="{FC0541CC-A6E2-5E43-B71D-EDB3A9B61793}"/>
              </a:ext>
            </a:extLst>
          </p:cNvPr>
          <p:cNvSpPr/>
          <p:nvPr/>
        </p:nvSpPr>
        <p:spPr>
          <a:xfrm>
            <a:off x="5293524" y="6769251"/>
            <a:ext cx="7698864" cy="1800473"/>
          </a:xfrm>
          <a:prstGeom prst="rect">
            <a:avLst/>
          </a:prstGeom>
        </p:spPr>
        <p:txBody>
          <a:bodyPr wrap="none" lIns="137141" tIns="68570" rIns="137141" bIns="68570">
            <a:spAutoFit/>
          </a:bodyPr>
          <a:lstStyle/>
          <a:p>
            <a:pPr algn="ctr">
              <a:lnSpc>
                <a:spcPct val="150000"/>
              </a:lnSpc>
            </a:pPr>
            <a:r>
              <a:rPr lang="sl-SI" sz="3600" b="1" dirty="0">
                <a:latin typeface="Verdana" panose="020B0604030504040204" pitchFamily="34" charset="0"/>
                <a:ea typeface="Verdana" panose="020B0604030504040204" pitchFamily="34" charset="0"/>
                <a:cs typeface="Verdana" panose="020B0604030504040204" pitchFamily="34" charset="0"/>
              </a:rPr>
              <a:t>Ana Pereira</a:t>
            </a:r>
            <a:r>
              <a:rPr lang="gl-ES" sz="3600" b="1" dirty="0">
                <a:latin typeface="Verdana" panose="020B0604030504040204" pitchFamily="34" charset="0"/>
                <a:ea typeface="Verdana" panose="020B0604030504040204" pitchFamily="34" charset="0"/>
                <a:cs typeface="Verdana" panose="020B0604030504040204" pitchFamily="34" charset="0"/>
              </a:rPr>
              <a:t> </a:t>
            </a:r>
            <a:r>
              <a:rPr lang="sl-SI" sz="3600" b="1" dirty="0">
                <a:latin typeface="Verdana" panose="020B0604030504040204" pitchFamily="34" charset="0"/>
                <a:ea typeface="Verdana" panose="020B0604030504040204" pitchFamily="34" charset="0"/>
                <a:cs typeface="Verdana" panose="020B0604030504040204" pitchFamily="34" charset="0"/>
              </a:rPr>
              <a:t>and</a:t>
            </a:r>
            <a:r>
              <a:rPr lang="gl-ES" sz="3600" b="1" dirty="0">
                <a:latin typeface="Verdana" panose="020B0604030504040204" pitchFamily="34" charset="0"/>
                <a:ea typeface="Verdana" panose="020B0604030504040204" pitchFamily="34" charset="0"/>
                <a:cs typeface="Verdana" panose="020B0604030504040204" pitchFamily="34" charset="0"/>
              </a:rPr>
              <a:t> </a:t>
            </a:r>
            <a:r>
              <a:rPr lang="sl-SI" sz="3600" b="1" dirty="0">
                <a:latin typeface="Verdana" panose="020B0604030504040204" pitchFamily="34" charset="0"/>
                <a:ea typeface="Verdana" panose="020B0604030504040204" pitchFamily="34" charset="0"/>
                <a:cs typeface="Verdana" panose="020B0604030504040204" pitchFamily="34" charset="0"/>
              </a:rPr>
              <a:t>Luis Alonso </a:t>
            </a:r>
          </a:p>
          <a:p>
            <a:pPr algn="ctr">
              <a:lnSpc>
                <a:spcPct val="150000"/>
              </a:lnSpc>
            </a:pPr>
            <a:r>
              <a:rPr lang="sl-SI" sz="3600" b="1" dirty="0">
                <a:latin typeface="Verdana" panose="020B0604030504040204" pitchFamily="34" charset="0"/>
                <a:ea typeface="Verdana" panose="020B0604030504040204" pitchFamily="34" charset="0"/>
                <a:cs typeface="Verdana" panose="020B0604030504040204" pitchFamily="34" charset="0"/>
              </a:rPr>
              <a:t>Universidade de Vigo</a:t>
            </a:r>
            <a:endParaRPr lang="en-GB" sz="3600" b="1" dirty="0">
              <a:latin typeface="Verdana" panose="020B0604030504040204" pitchFamily="34" charset="0"/>
              <a:ea typeface="Verdana" panose="020B0604030504040204" pitchFamily="34" charset="0"/>
              <a:cs typeface="Verdana" panose="020B0604030504040204" pitchFamily="34" charset="0"/>
            </a:endParaRPr>
          </a:p>
        </p:txBody>
      </p:sp>
      <p:sp>
        <p:nvSpPr>
          <p:cNvPr id="16" name="TextBox 15">
            <a:extLst>
              <a:ext uri="{FF2B5EF4-FFF2-40B4-BE49-F238E27FC236}">
                <a16:creationId xmlns:a16="http://schemas.microsoft.com/office/drawing/2014/main" id="{AAC2A4C7-C614-7241-918C-B81ACCA7CF55}"/>
              </a:ext>
            </a:extLst>
          </p:cNvPr>
          <p:cNvSpPr txBox="1"/>
          <p:nvPr/>
        </p:nvSpPr>
        <p:spPr>
          <a:xfrm>
            <a:off x="5327191" y="2673795"/>
            <a:ext cx="7631538" cy="877143"/>
          </a:xfrm>
          <a:prstGeom prst="rect">
            <a:avLst/>
          </a:prstGeom>
          <a:noFill/>
        </p:spPr>
        <p:txBody>
          <a:bodyPr wrap="none" lIns="137141" tIns="68570" rIns="137141" bIns="68570" rtlCol="0">
            <a:spAutoFit/>
          </a:bodyPr>
          <a:lstStyle/>
          <a:p>
            <a:pPr algn="ctr">
              <a:lnSpc>
                <a:spcPct val="100000"/>
              </a:lnSpc>
            </a:pPr>
            <a:r>
              <a:rPr lang="en-US" sz="4800" b="1" dirty="0">
                <a:latin typeface="Verdana" panose="020B0604030504040204" pitchFamily="34" charset="0"/>
                <a:ea typeface="Verdana" panose="020B0604030504040204" pitchFamily="34" charset="0"/>
                <a:cs typeface="Verdana" panose="020B0604030504040204" pitchFamily="34" charset="0"/>
              </a:rPr>
              <a:t>Element 1. Processes</a:t>
            </a:r>
          </a:p>
        </p:txBody>
      </p:sp>
      <p:sp>
        <p:nvSpPr>
          <p:cNvPr id="24" name="TextBox 23">
            <a:extLst>
              <a:ext uri="{FF2B5EF4-FFF2-40B4-BE49-F238E27FC236}">
                <a16:creationId xmlns:a16="http://schemas.microsoft.com/office/drawing/2014/main" id="{9B881F88-A38F-E04E-A92D-8D793AECAFD3}"/>
              </a:ext>
            </a:extLst>
          </p:cNvPr>
          <p:cNvSpPr txBox="1"/>
          <p:nvPr/>
        </p:nvSpPr>
        <p:spPr>
          <a:xfrm>
            <a:off x="4328515" y="1748373"/>
            <a:ext cx="9628880" cy="877143"/>
          </a:xfrm>
          <a:prstGeom prst="rect">
            <a:avLst/>
          </a:prstGeom>
          <a:noFill/>
        </p:spPr>
        <p:txBody>
          <a:bodyPr wrap="none" lIns="137141" tIns="68570" rIns="137141" bIns="68570" rtlCol="0">
            <a:spAutoFit/>
          </a:bodyPr>
          <a:lstStyle/>
          <a:p>
            <a:pPr algn="ctr">
              <a:lnSpc>
                <a:spcPct val="100000"/>
              </a:lnSpc>
            </a:pPr>
            <a:r>
              <a:rPr lang="en-US" sz="4800" b="1" dirty="0">
                <a:latin typeface="Verdana" panose="020B0604030504040204" pitchFamily="34" charset="0"/>
                <a:ea typeface="Verdana" panose="020B0604030504040204" pitchFamily="34" charset="0"/>
                <a:cs typeface="Verdana" panose="020B0604030504040204" pitchFamily="34" charset="0"/>
              </a:rPr>
              <a:t>Unit </a:t>
            </a:r>
            <a:r>
              <a:rPr lang="es-ES" sz="4800" b="1" dirty="0">
                <a:latin typeface="Verdana" panose="020B0604030504040204" pitchFamily="34" charset="0"/>
                <a:ea typeface="Verdana" panose="020B0604030504040204" pitchFamily="34" charset="0"/>
                <a:cs typeface="Verdana" panose="020B0604030504040204" pitchFamily="34" charset="0"/>
              </a:rPr>
              <a:t>3a. E2U and </a:t>
            </a:r>
            <a:r>
              <a:rPr lang="en-GB" sz="4800" b="1" dirty="0">
                <a:latin typeface="Verdana" panose="020B0604030504040204" pitchFamily="34" charset="0"/>
                <a:ea typeface="Verdana" panose="020B0604030504040204" pitchFamily="34" charset="0"/>
                <a:cs typeface="Verdana" panose="020B0604030504040204" pitchFamily="34" charset="0"/>
              </a:rPr>
              <a:t>Subtitling</a:t>
            </a:r>
          </a:p>
        </p:txBody>
      </p:sp>
    </p:spTree>
    <p:extLst>
      <p:ext uri="{BB962C8B-B14F-4D97-AF65-F5344CB8AC3E}">
        <p14:creationId xmlns:p14="http://schemas.microsoft.com/office/powerpoint/2010/main" val="2050083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12" name="Segnaposto testo 2">
            <a:extLst>
              <a:ext uri="{FF2B5EF4-FFF2-40B4-BE49-F238E27FC236}">
                <a16:creationId xmlns:a16="http://schemas.microsoft.com/office/drawing/2014/main" id="{1C223C67-A04F-254E-AA86-CE328C0912DD}"/>
              </a:ext>
            </a:extLst>
          </p:cNvPr>
          <p:cNvSpPr txBox="1">
            <a:spLocks/>
          </p:cNvSpPr>
          <p:nvPr/>
        </p:nvSpPr>
        <p:spPr>
          <a:xfrm>
            <a:off x="357250" y="3024806"/>
            <a:ext cx="17648124" cy="5164053"/>
          </a:xfrm>
          <a:prstGeom prst="rect">
            <a:avLst/>
          </a:prstGeom>
        </p:spPr>
        <p:txBody>
          <a:bodyPr vert="horz" lIns="137169" tIns="68585" rIns="137169" bIns="68585" rtlCol="0" anchor="t" anchorCtr="0"/>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en-US" sz="4500" dirty="0">
                <a:solidFill>
                  <a:schemeClr val="tx1"/>
                </a:solidFill>
                <a:latin typeface="Verdana" panose="020B0604030504040204" pitchFamily="34" charset="0"/>
                <a:ea typeface="Verdana" panose="020B0604030504040204" pitchFamily="34" charset="0"/>
                <a:cs typeface="Verdana" panose="020B0604030504040204" pitchFamily="34" charset="0"/>
              </a:rPr>
              <a:t>The project EASIT has received funding from the European Commission under the Erasmus+ Strategic Partnerships for Higher Education </a:t>
            </a:r>
            <a:r>
              <a:rPr lang="en-US" sz="4500" dirty="0" err="1">
                <a:solidFill>
                  <a:schemeClr val="tx1"/>
                </a:solidFill>
                <a:latin typeface="Verdana" panose="020B0604030504040204" pitchFamily="34" charset="0"/>
                <a:ea typeface="Verdana" panose="020B0604030504040204" pitchFamily="34" charset="0"/>
                <a:cs typeface="Verdana" panose="020B0604030504040204" pitchFamily="34" charset="0"/>
              </a:rPr>
              <a:t>programme</a:t>
            </a:r>
            <a:r>
              <a:rPr lang="en-US" sz="4500" dirty="0">
                <a:solidFill>
                  <a:schemeClr val="tx1"/>
                </a:solidFill>
                <a:latin typeface="Verdana" panose="020B0604030504040204" pitchFamily="34" charset="0"/>
                <a:ea typeface="Verdana" panose="020B0604030504040204" pitchFamily="34" charset="0"/>
                <a:cs typeface="Verdana" panose="020B0604030504040204" pitchFamily="34" charset="0"/>
              </a:rPr>
              <a:t>, grant agreement 2018-1-ES01-KA203-05275. </a:t>
            </a:r>
          </a:p>
        </p:txBody>
      </p:sp>
      <p:sp>
        <p:nvSpPr>
          <p:cNvPr id="2" name="Title 1">
            <a:extLst>
              <a:ext uri="{FF2B5EF4-FFF2-40B4-BE49-F238E27FC236}">
                <a16:creationId xmlns:a16="http://schemas.microsoft.com/office/drawing/2014/main" id="{ADDC92CD-49DF-3B48-8B5E-B69F876B9A1B}"/>
              </a:ext>
            </a:extLst>
          </p:cNvPr>
          <p:cNvSpPr>
            <a:spLocks noGrp="1"/>
          </p:cNvSpPr>
          <p:nvPr>
            <p:ph type="title"/>
          </p:nvPr>
        </p:nvSpPr>
        <p:spPr>
          <a:xfrm>
            <a:off x="317912" y="1962169"/>
            <a:ext cx="17084400" cy="1062638"/>
          </a:xfrm>
        </p:spPr>
        <p:txBody>
          <a:bodyPr/>
          <a:lstStyle/>
          <a:p>
            <a:r>
              <a:rPr lang="en-ES" dirty="0"/>
              <a:t>Acknowledgement</a:t>
            </a:r>
          </a:p>
        </p:txBody>
      </p:sp>
    </p:spTree>
    <p:extLst>
      <p:ext uri="{BB962C8B-B14F-4D97-AF65-F5344CB8AC3E}">
        <p14:creationId xmlns:p14="http://schemas.microsoft.com/office/powerpoint/2010/main" val="3414306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11" name="Segnaposto testo 2">
            <a:extLst>
              <a:ext uri="{FF2B5EF4-FFF2-40B4-BE49-F238E27FC236}">
                <a16:creationId xmlns:a16="http://schemas.microsoft.com/office/drawing/2014/main" id="{AE111C95-DA2F-4C41-B9C9-99790547A51F}"/>
              </a:ext>
            </a:extLst>
          </p:cNvPr>
          <p:cNvSpPr txBox="1">
            <a:spLocks/>
          </p:cNvSpPr>
          <p:nvPr/>
        </p:nvSpPr>
        <p:spPr>
          <a:xfrm>
            <a:off x="357250" y="3024806"/>
            <a:ext cx="17648124" cy="5164053"/>
          </a:xfrm>
          <a:prstGeom prst="rect">
            <a:avLst/>
          </a:prstGeom>
        </p:spPr>
        <p:txBody>
          <a:bodyPr vert="horz" lIns="137169" tIns="68585" rIns="137169" bIns="68585" rtlCol="0" anchor="t" anchorCtr="0"/>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en-GB" sz="4500" dirty="0">
                <a:solidFill>
                  <a:schemeClr val="tx1"/>
                </a:solidFill>
                <a:latin typeface="Verdana" panose="020B0604030504040204" pitchFamily="34" charset="0"/>
                <a:ea typeface="Verdana" panose="020B0604030504040204" pitchFamily="34" charset="0"/>
                <a:cs typeface="Verdana" panose="020B0604030504040204" pitchFamily="34" charset="0"/>
              </a:rPr>
              <a:t>The European Commission support for the production of this publication does not constitute an endorsement of the contents, which reflect the views only of the authors, and the Commission cannot be held responsible for any use which may be made of the information contained therein.</a:t>
            </a:r>
          </a:p>
        </p:txBody>
      </p:sp>
      <p:sp>
        <p:nvSpPr>
          <p:cNvPr id="2" name="Title 1">
            <a:extLst>
              <a:ext uri="{FF2B5EF4-FFF2-40B4-BE49-F238E27FC236}">
                <a16:creationId xmlns:a16="http://schemas.microsoft.com/office/drawing/2014/main" id="{D7557131-944E-7546-880D-B1AB16FF2F85}"/>
              </a:ext>
            </a:extLst>
          </p:cNvPr>
          <p:cNvSpPr>
            <a:spLocks noGrp="1"/>
          </p:cNvSpPr>
          <p:nvPr>
            <p:ph type="title"/>
          </p:nvPr>
        </p:nvSpPr>
        <p:spPr>
          <a:xfrm>
            <a:off x="317912" y="1962169"/>
            <a:ext cx="17084400" cy="1062638"/>
          </a:xfrm>
        </p:spPr>
        <p:txBody>
          <a:bodyPr/>
          <a:lstStyle/>
          <a:p>
            <a:r>
              <a:rPr lang="en-ES" dirty="0"/>
              <a:t>Disclaimer</a:t>
            </a:r>
          </a:p>
        </p:txBody>
      </p:sp>
    </p:spTree>
    <p:extLst>
      <p:ext uri="{BB962C8B-B14F-4D97-AF65-F5344CB8AC3E}">
        <p14:creationId xmlns:p14="http://schemas.microsoft.com/office/powerpoint/2010/main" val="1538372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 name="Title 1">
            <a:extLst>
              <a:ext uri="{FF2B5EF4-FFF2-40B4-BE49-F238E27FC236}">
                <a16:creationId xmlns:a16="http://schemas.microsoft.com/office/drawing/2014/main" id="{D7557131-944E-7546-880D-B1AB16FF2F85}"/>
              </a:ext>
            </a:extLst>
          </p:cNvPr>
          <p:cNvSpPr>
            <a:spLocks noGrp="1"/>
          </p:cNvSpPr>
          <p:nvPr>
            <p:ph type="title"/>
          </p:nvPr>
        </p:nvSpPr>
        <p:spPr>
          <a:xfrm>
            <a:off x="317912" y="1962169"/>
            <a:ext cx="17084400" cy="1062638"/>
          </a:xfrm>
        </p:spPr>
        <p:txBody>
          <a:bodyPr/>
          <a:lstStyle/>
          <a:p>
            <a:r>
              <a:rPr lang="en-ES" dirty="0"/>
              <a:t>Partners</a:t>
            </a:r>
          </a:p>
        </p:txBody>
      </p:sp>
      <p:pic>
        <p:nvPicPr>
          <p:cNvPr id="23" name="Picture 22" descr="Dyslexiförbundet logo">
            <a:extLst>
              <a:ext uri="{FF2B5EF4-FFF2-40B4-BE49-F238E27FC236}">
                <a16:creationId xmlns:a16="http://schemas.microsoft.com/office/drawing/2014/main" id="{E95D038A-5107-A94E-AD89-995930934F36}"/>
              </a:ext>
            </a:extLst>
          </p:cNvPr>
          <p:cNvPicPr/>
          <p:nvPr/>
        </p:nvPicPr>
        <p:blipFill>
          <a:blip r:embed="rId5"/>
          <a:stretch>
            <a:fillRect/>
          </a:stretch>
        </p:blipFill>
        <p:spPr>
          <a:xfrm>
            <a:off x="837235" y="3258360"/>
            <a:ext cx="2269268" cy="2269268"/>
          </a:xfrm>
          <a:prstGeom prst="rect">
            <a:avLst/>
          </a:prstGeom>
        </p:spPr>
      </p:pic>
      <p:pic>
        <p:nvPicPr>
          <p:cNvPr id="24" name="Picture 23" descr="Risa logo">
            <a:extLst>
              <a:ext uri="{FF2B5EF4-FFF2-40B4-BE49-F238E27FC236}">
                <a16:creationId xmlns:a16="http://schemas.microsoft.com/office/drawing/2014/main" id="{53195402-E4A0-3F4A-81B0-28C6C2959FF3}"/>
              </a:ext>
            </a:extLst>
          </p:cNvPr>
          <p:cNvPicPr/>
          <p:nvPr/>
        </p:nvPicPr>
        <p:blipFill>
          <a:blip r:embed="rId6"/>
          <a:stretch>
            <a:fillRect/>
          </a:stretch>
        </p:blipFill>
        <p:spPr>
          <a:xfrm>
            <a:off x="4316996" y="3390581"/>
            <a:ext cx="1933194" cy="1638300"/>
          </a:xfrm>
          <a:prstGeom prst="rect">
            <a:avLst/>
          </a:prstGeom>
        </p:spPr>
      </p:pic>
      <p:pic>
        <p:nvPicPr>
          <p:cNvPr id="25" name="Picture 24" descr="RTV Slovenija logo">
            <a:extLst>
              <a:ext uri="{FF2B5EF4-FFF2-40B4-BE49-F238E27FC236}">
                <a16:creationId xmlns:a16="http://schemas.microsoft.com/office/drawing/2014/main" id="{1BF0B1E2-FB1F-F046-B484-9F71A70EF2FF}"/>
              </a:ext>
            </a:extLst>
          </p:cNvPr>
          <p:cNvPicPr/>
          <p:nvPr/>
        </p:nvPicPr>
        <p:blipFill>
          <a:blip r:embed="rId7"/>
          <a:stretch>
            <a:fillRect/>
          </a:stretch>
        </p:blipFill>
        <p:spPr>
          <a:xfrm>
            <a:off x="6779620" y="3258360"/>
            <a:ext cx="4160984" cy="1890093"/>
          </a:xfrm>
          <a:prstGeom prst="rect">
            <a:avLst/>
          </a:prstGeom>
        </p:spPr>
      </p:pic>
      <p:pic>
        <p:nvPicPr>
          <p:cNvPr id="26" name="Graphic 4" descr="Stiftung Universität Hildesheim logo">
            <a:extLst>
              <a:ext uri="{FF2B5EF4-FFF2-40B4-BE49-F238E27FC236}">
                <a16:creationId xmlns:a16="http://schemas.microsoft.com/office/drawing/2014/main" id="{92B7F15D-E8A7-9F43-A892-D30A63C8768C}"/>
              </a:ext>
            </a:extLst>
          </p:cNvPr>
          <p:cNvPicPr/>
          <p:nvPr/>
        </p:nvPicPr>
        <p:blipFill>
          <a:blip r:embed="rId8">
            <a:extLst>
              <a:ext uri="{96DAC541-7B7A-43D3-8B79-37D633B846F1}">
                <asvg:svgBlip xmlns:asvg="http://schemas.microsoft.com/office/drawing/2016/SVG/main" r:embed="rId9"/>
              </a:ext>
            </a:extLst>
          </a:blip>
          <a:stretch>
            <a:fillRect/>
          </a:stretch>
        </p:blipFill>
        <p:spPr>
          <a:xfrm>
            <a:off x="11123852" y="2976936"/>
            <a:ext cx="2269269" cy="2269269"/>
          </a:xfrm>
          <a:prstGeom prst="rect">
            <a:avLst/>
          </a:prstGeom>
        </p:spPr>
      </p:pic>
      <p:pic>
        <p:nvPicPr>
          <p:cNvPr id="27" name="Picture 26" descr="SDI Internationale Hochshule - University of Applied Sciences logo">
            <a:extLst>
              <a:ext uri="{FF2B5EF4-FFF2-40B4-BE49-F238E27FC236}">
                <a16:creationId xmlns:a16="http://schemas.microsoft.com/office/drawing/2014/main" id="{FE2DB0E3-D4D5-AC42-B780-92C95D0401A7}"/>
              </a:ext>
            </a:extLst>
          </p:cNvPr>
          <p:cNvPicPr/>
          <p:nvPr/>
        </p:nvPicPr>
        <p:blipFill>
          <a:blip r:embed="rId10"/>
          <a:stretch>
            <a:fillRect/>
          </a:stretch>
        </p:blipFill>
        <p:spPr>
          <a:xfrm>
            <a:off x="14451982" y="3390581"/>
            <a:ext cx="2990937" cy="1359853"/>
          </a:xfrm>
          <a:prstGeom prst="rect">
            <a:avLst/>
          </a:prstGeom>
        </p:spPr>
      </p:pic>
      <p:pic>
        <p:nvPicPr>
          <p:cNvPr id="28" name="Picture 27" descr="Universitat Autònoma de Barcelona logo">
            <a:extLst>
              <a:ext uri="{FF2B5EF4-FFF2-40B4-BE49-F238E27FC236}">
                <a16:creationId xmlns:a16="http://schemas.microsoft.com/office/drawing/2014/main" id="{243273C3-21EA-A845-93D3-CC2A66BE4D5B}"/>
              </a:ext>
            </a:extLst>
          </p:cNvPr>
          <p:cNvPicPr/>
          <p:nvPr/>
        </p:nvPicPr>
        <p:blipFill>
          <a:blip r:embed="rId11"/>
          <a:stretch>
            <a:fillRect/>
          </a:stretch>
        </p:blipFill>
        <p:spPr>
          <a:xfrm>
            <a:off x="2095499" y="5641928"/>
            <a:ext cx="2745725" cy="2058717"/>
          </a:xfrm>
          <a:prstGeom prst="rect">
            <a:avLst/>
          </a:prstGeom>
        </p:spPr>
      </p:pic>
      <p:pic>
        <p:nvPicPr>
          <p:cNvPr id="29" name="Picture 28" descr="Università degli Studi di Trieste logo">
            <a:extLst>
              <a:ext uri="{FF2B5EF4-FFF2-40B4-BE49-F238E27FC236}">
                <a16:creationId xmlns:a16="http://schemas.microsoft.com/office/drawing/2014/main" id="{755EFFAA-DA2A-4146-BAA0-026E89CC96F3}"/>
              </a:ext>
            </a:extLst>
          </p:cNvPr>
          <p:cNvPicPr/>
          <p:nvPr/>
        </p:nvPicPr>
        <p:blipFill>
          <a:blip r:embed="rId12"/>
          <a:stretch>
            <a:fillRect/>
          </a:stretch>
        </p:blipFill>
        <p:spPr>
          <a:xfrm>
            <a:off x="5289550" y="5989931"/>
            <a:ext cx="5249230" cy="1134110"/>
          </a:xfrm>
          <a:prstGeom prst="rect">
            <a:avLst/>
          </a:prstGeom>
        </p:spPr>
      </p:pic>
      <p:pic>
        <p:nvPicPr>
          <p:cNvPr id="30" name="Picture 29" descr="Universidade Vigo logo">
            <a:extLst>
              <a:ext uri="{FF2B5EF4-FFF2-40B4-BE49-F238E27FC236}">
                <a16:creationId xmlns:a16="http://schemas.microsoft.com/office/drawing/2014/main" id="{651A6100-3523-8543-80B8-46CF2E9E4315}"/>
              </a:ext>
            </a:extLst>
          </p:cNvPr>
          <p:cNvPicPr/>
          <p:nvPr/>
        </p:nvPicPr>
        <p:blipFill>
          <a:blip r:embed="rId13"/>
          <a:stretch>
            <a:fillRect/>
          </a:stretch>
        </p:blipFill>
        <p:spPr>
          <a:xfrm>
            <a:off x="10949515" y="6161381"/>
            <a:ext cx="5183614" cy="791210"/>
          </a:xfrm>
          <a:prstGeom prst="rect">
            <a:avLst/>
          </a:prstGeom>
        </p:spPr>
      </p:pic>
    </p:spTree>
    <p:extLst>
      <p:ext uri="{BB962C8B-B14F-4D97-AF65-F5344CB8AC3E}">
        <p14:creationId xmlns:p14="http://schemas.microsoft.com/office/powerpoint/2010/main" val="36218018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pic>
        <p:nvPicPr>
          <p:cNvPr id="12" name="Picture 11" descr="EASIT (Easy Access for Social Inclusion Training) Logo">
            <a:hlinkClick r:id="rId5"/>
            <a:extLst>
              <a:ext uri="{FF2B5EF4-FFF2-40B4-BE49-F238E27FC236}">
                <a16:creationId xmlns:a16="http://schemas.microsoft.com/office/drawing/2014/main" id="{3005C618-9FC3-D746-AE1F-3014D2C5424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38484" y="3420566"/>
            <a:ext cx="8014201" cy="3352028"/>
          </a:xfrm>
          <a:prstGeom prst="rect">
            <a:avLst/>
          </a:prstGeom>
        </p:spPr>
      </p:pic>
      <p:sp>
        <p:nvSpPr>
          <p:cNvPr id="16" name="TextBox 15">
            <a:extLst>
              <a:ext uri="{FF2B5EF4-FFF2-40B4-BE49-F238E27FC236}">
                <a16:creationId xmlns:a16="http://schemas.microsoft.com/office/drawing/2014/main" id="{341309FA-535C-3146-A01F-F199B6C5FEF0}"/>
              </a:ext>
            </a:extLst>
          </p:cNvPr>
          <p:cNvSpPr txBox="1"/>
          <p:nvPr/>
        </p:nvSpPr>
        <p:spPr>
          <a:xfrm>
            <a:off x="4730784" y="6855371"/>
            <a:ext cx="8829598" cy="692498"/>
          </a:xfrm>
          <a:prstGeom prst="rect">
            <a:avLst/>
          </a:prstGeom>
          <a:noFill/>
        </p:spPr>
        <p:txBody>
          <a:bodyPr wrap="square" lIns="137169" tIns="68585" rIns="137169" bIns="68585" rtlCol="0">
            <a:spAutoFit/>
          </a:bodyPr>
          <a:lstStyle/>
          <a:p>
            <a:pPr algn="ctr">
              <a:lnSpc>
                <a:spcPct val="100000"/>
              </a:lnSpc>
            </a:pPr>
            <a:r>
              <a:rPr lang="sl-SI" sz="3600" b="1" dirty="0">
                <a:latin typeface="Verdana" panose="020B0604030504040204" pitchFamily="34" charset="0"/>
                <a:ea typeface="Verdana" panose="020B0604030504040204" pitchFamily="34" charset="0"/>
                <a:cs typeface="Verdana" panose="020B0604030504040204" pitchFamily="34" charset="0"/>
                <a:hlinkClick r:id="rId7"/>
              </a:rPr>
              <a:t>pagines.uab.cat/easit</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2" name="Title 1">
            <a:extLst>
              <a:ext uri="{FF2B5EF4-FFF2-40B4-BE49-F238E27FC236}">
                <a16:creationId xmlns:a16="http://schemas.microsoft.com/office/drawing/2014/main" id="{5C5C9300-C79A-654C-B4C1-2D3F2C2184C5}"/>
              </a:ext>
            </a:extLst>
          </p:cNvPr>
          <p:cNvSpPr>
            <a:spLocks noGrp="1"/>
          </p:cNvSpPr>
          <p:nvPr>
            <p:ph type="title"/>
          </p:nvPr>
        </p:nvSpPr>
        <p:spPr/>
        <p:txBody>
          <a:bodyPr/>
          <a:lstStyle/>
          <a:p>
            <a:r>
              <a:rPr lang="en-ES" dirty="0">
                <a:solidFill>
                  <a:schemeClr val="bg1"/>
                </a:solidFill>
              </a:rPr>
              <a:t>EASIT</a:t>
            </a:r>
          </a:p>
        </p:txBody>
      </p:sp>
    </p:spTree>
    <p:extLst>
      <p:ext uri="{BB962C8B-B14F-4D97-AF65-F5344CB8AC3E}">
        <p14:creationId xmlns:p14="http://schemas.microsoft.com/office/powerpoint/2010/main" val="1274046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E0D7D-2F2C-524C-840D-AD206EA17B79}"/>
              </a:ext>
            </a:extLst>
          </p:cNvPr>
          <p:cNvSpPr>
            <a:spLocks noGrp="1"/>
          </p:cNvSpPr>
          <p:nvPr>
            <p:ph type="title"/>
          </p:nvPr>
        </p:nvSpPr>
        <p:spPr>
          <a:xfrm>
            <a:off x="317912" y="1931446"/>
            <a:ext cx="17084400" cy="1062638"/>
          </a:xfrm>
        </p:spPr>
        <p:txBody>
          <a:bodyPr/>
          <a:lstStyle/>
          <a:p>
            <a:r>
              <a:rPr lang="en-ES" dirty="0"/>
              <a:t>Overview</a:t>
            </a:r>
          </a:p>
        </p:txBody>
      </p:sp>
      <p:sp>
        <p:nvSpPr>
          <p:cNvPr id="3" name="Rectangle 2">
            <a:extLst>
              <a:ext uri="{FF2B5EF4-FFF2-40B4-BE49-F238E27FC236}">
                <a16:creationId xmlns:a16="http://schemas.microsoft.com/office/drawing/2014/main" id="{B66F9D15-60A8-1C45-B523-E8BEB2748CFB}"/>
              </a:ext>
            </a:extLst>
          </p:cNvPr>
          <p:cNvSpPr>
            <a:spLocks noChangeAspect="1"/>
          </p:cNvSpPr>
          <p:nvPr/>
        </p:nvSpPr>
        <p:spPr>
          <a:xfrm>
            <a:off x="452993" y="3875252"/>
            <a:ext cx="17251790" cy="3114679"/>
          </a:xfrm>
          <a:prstGeom prst="rect">
            <a:avLst/>
          </a:prstGeom>
        </p:spPr>
        <p:txBody>
          <a:bodyPr wrap="square" lIns="137141" tIns="68570" rIns="137141" bIns="68570">
            <a:spAutoFit/>
          </a:bodyPr>
          <a:lstStyle/>
          <a:p>
            <a:pPr>
              <a:lnSpc>
                <a:spcPct val="150000"/>
              </a:lnSpc>
            </a:pPr>
            <a:r>
              <a:rPr lang="en-GB" sz="4500" dirty="0">
                <a:latin typeface="Verdana" pitchFamily="34" charset="0"/>
                <a:ea typeface="Verdana" pitchFamily="34" charset="0"/>
              </a:rPr>
              <a:t>In this video lecture a quick overview of the characteristics of Easy-to-Understand (E2U) English subtitles is provided.</a:t>
            </a:r>
          </a:p>
        </p:txBody>
      </p:sp>
    </p:spTree>
    <p:extLst>
      <p:ext uri="{BB962C8B-B14F-4D97-AF65-F5344CB8AC3E}">
        <p14:creationId xmlns:p14="http://schemas.microsoft.com/office/powerpoint/2010/main" val="3788353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44035" y="2990578"/>
            <a:ext cx="18222337" cy="5332209"/>
          </a:xfrm>
          <a:prstGeom prst="rect">
            <a:avLst/>
          </a:prstGeom>
        </p:spPr>
        <p:txBody>
          <a:bodyPr wrap="square" lIns="137141" tIns="68570" rIns="137141" bIns="68570">
            <a:spAutoFit/>
          </a:bodyPr>
          <a:lstStyle/>
          <a:p>
            <a:pPr marL="771417" indent="-771417">
              <a:lnSpc>
                <a:spcPct val="150000"/>
              </a:lnSpc>
              <a:buFont typeface="+mj-lt"/>
              <a:buAutoNum type="arabicPeriod"/>
            </a:pPr>
            <a:r>
              <a:rPr lang="en-GB" sz="4500" dirty="0">
                <a:latin typeface="Verdana" pitchFamily="34" charset="0"/>
                <a:ea typeface="Verdana" pitchFamily="34" charset="0"/>
              </a:rPr>
              <a:t>Easy-to-Read recommendations.</a:t>
            </a:r>
          </a:p>
          <a:p>
            <a:pPr marL="771417" indent="-771417">
              <a:lnSpc>
                <a:spcPct val="150000"/>
              </a:lnSpc>
              <a:buFont typeface="+mj-lt"/>
              <a:buAutoNum type="arabicPeriod"/>
            </a:pPr>
            <a:r>
              <a:rPr lang="en-GB" sz="4500" dirty="0">
                <a:latin typeface="Verdana" pitchFamily="34" charset="0"/>
                <a:ea typeface="Verdana" pitchFamily="34" charset="0"/>
              </a:rPr>
              <a:t>Subtitles for the Deaf and Hard of Hearing recommendations.</a:t>
            </a:r>
          </a:p>
          <a:p>
            <a:pPr>
              <a:lnSpc>
                <a:spcPct val="150000"/>
              </a:lnSpc>
            </a:pPr>
            <a:r>
              <a:rPr lang="en-GB" sz="4500" b="1" dirty="0">
                <a:latin typeface="Verdana" pitchFamily="34" charset="0"/>
                <a:ea typeface="Verdana" pitchFamily="34" charset="0"/>
              </a:rPr>
              <a:t>Material</a:t>
            </a:r>
            <a:r>
              <a:rPr lang="en-GB" sz="4500" dirty="0">
                <a:latin typeface="Verdana" pitchFamily="34" charset="0"/>
                <a:ea typeface="Verdana" pitchFamily="34" charset="0"/>
              </a:rPr>
              <a:t>: informative video with standard English subtitles</a:t>
            </a:r>
            <a:br>
              <a:rPr lang="en-GB" sz="4500" dirty="0">
                <a:latin typeface="Verdana" pitchFamily="34" charset="0"/>
                <a:ea typeface="Verdana" pitchFamily="34" charset="0"/>
              </a:rPr>
            </a:br>
            <a:r>
              <a:rPr lang="en-GB" sz="4500" dirty="0">
                <a:latin typeface="Verdana" pitchFamily="34" charset="0"/>
                <a:ea typeface="Verdana" pitchFamily="34" charset="0"/>
              </a:rPr>
              <a:t>of the project </a:t>
            </a:r>
            <a:r>
              <a:rPr lang="en-GB" sz="4500" dirty="0" err="1">
                <a:latin typeface="Verdana" pitchFamily="34" charset="0"/>
                <a:ea typeface="Verdana" pitchFamily="34" charset="0"/>
              </a:rPr>
              <a:t>Begriplig</a:t>
            </a:r>
            <a:r>
              <a:rPr lang="en-GB" sz="4500" dirty="0">
                <a:latin typeface="Verdana" pitchFamily="34" charset="0"/>
                <a:ea typeface="Verdana" pitchFamily="34" charset="0"/>
              </a:rPr>
              <a:t> text (</a:t>
            </a:r>
            <a:r>
              <a:rPr lang="en-GB" sz="4500" dirty="0">
                <a:latin typeface="Verdana" pitchFamily="34" charset="0"/>
                <a:ea typeface="Verdana" pitchFamily="34" charset="0"/>
                <a:hlinkClick r:id="rId3"/>
              </a:rPr>
              <a:t>https://vimeo.com/391931002</a:t>
            </a:r>
            <a:r>
              <a:rPr lang="en-GB" sz="4500" dirty="0">
                <a:latin typeface="Verdana" pitchFamily="34" charset="0"/>
                <a:ea typeface="Verdana" pitchFamily="34" charset="0"/>
              </a:rPr>
              <a:t>).</a:t>
            </a:r>
          </a:p>
        </p:txBody>
      </p:sp>
      <p:sp>
        <p:nvSpPr>
          <p:cNvPr id="3" name="Title 2">
            <a:extLst>
              <a:ext uri="{FF2B5EF4-FFF2-40B4-BE49-F238E27FC236}">
                <a16:creationId xmlns:a16="http://schemas.microsoft.com/office/drawing/2014/main" id="{70553587-BF85-DF42-845B-C38289ED83EB}"/>
              </a:ext>
            </a:extLst>
          </p:cNvPr>
          <p:cNvSpPr>
            <a:spLocks noGrp="1"/>
          </p:cNvSpPr>
          <p:nvPr>
            <p:ph type="title"/>
          </p:nvPr>
        </p:nvSpPr>
        <p:spPr/>
        <p:txBody>
          <a:bodyPr>
            <a:normAutofit/>
          </a:bodyPr>
          <a:lstStyle/>
          <a:p>
            <a:r>
              <a:rPr lang="en-ES" dirty="0"/>
              <a:t>Creation of subtitles</a:t>
            </a:r>
          </a:p>
        </p:txBody>
      </p:sp>
    </p:spTree>
    <p:extLst>
      <p:ext uri="{BB962C8B-B14F-4D97-AF65-F5344CB8AC3E}">
        <p14:creationId xmlns:p14="http://schemas.microsoft.com/office/powerpoint/2010/main" val="2934867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548710"/>
            <a:ext cx="17441602" cy="4293463"/>
          </a:xfrm>
          <a:prstGeom prst="rect">
            <a:avLst/>
          </a:prstGeom>
        </p:spPr>
        <p:txBody>
          <a:bodyPr wrap="square" lIns="137141" tIns="68570" rIns="137141" bIns="68570">
            <a:spAutoFit/>
          </a:bodyPr>
          <a:lstStyle/>
          <a:p>
            <a:pPr marL="771417" indent="-771417">
              <a:lnSpc>
                <a:spcPct val="150000"/>
              </a:lnSpc>
              <a:buFont typeface="+mj-lt"/>
              <a:buAutoNum type="arabicPeriod"/>
            </a:pPr>
            <a:r>
              <a:rPr lang="en-GB" sz="4500" dirty="0">
                <a:latin typeface="Verdana" pitchFamily="34" charset="0"/>
                <a:ea typeface="Verdana" pitchFamily="34" charset="0"/>
              </a:rPr>
              <a:t>Placement: bottom of the screen over black background. </a:t>
            </a:r>
          </a:p>
          <a:p>
            <a:pPr marL="771417" indent="-771417">
              <a:lnSpc>
                <a:spcPct val="150000"/>
              </a:lnSpc>
              <a:buFont typeface="+mj-lt"/>
              <a:buAutoNum type="arabicPeriod"/>
            </a:pPr>
            <a:r>
              <a:rPr lang="en-GB" sz="4500" dirty="0">
                <a:latin typeface="Verdana" pitchFamily="34" charset="0"/>
                <a:ea typeface="Verdana" pitchFamily="34" charset="0"/>
              </a:rPr>
              <a:t>Number of lines: 2 of 37 characters each.</a:t>
            </a:r>
          </a:p>
          <a:p>
            <a:pPr marL="771417" indent="-771417">
              <a:lnSpc>
                <a:spcPct val="150000"/>
              </a:lnSpc>
              <a:buFont typeface="+mj-lt"/>
              <a:buAutoNum type="arabicPeriod"/>
            </a:pPr>
            <a:r>
              <a:rPr lang="en-GB" sz="4500" dirty="0">
                <a:latin typeface="Verdana" pitchFamily="34" charset="0"/>
                <a:ea typeface="Verdana" pitchFamily="34" charset="0"/>
              </a:rPr>
              <a:t>Reading speed: 10 cps.</a:t>
            </a:r>
          </a:p>
          <a:p>
            <a:pPr marL="771417" indent="-771417">
              <a:lnSpc>
                <a:spcPct val="150000"/>
              </a:lnSpc>
              <a:buFont typeface="+mj-lt"/>
              <a:buAutoNum type="arabicPeriod"/>
            </a:pPr>
            <a:r>
              <a:rPr lang="en-GB" sz="4500" dirty="0">
                <a:latin typeface="Verdana" pitchFamily="34" charset="0"/>
                <a:ea typeface="Verdana" pitchFamily="34" charset="0"/>
              </a:rPr>
              <a:t>Size and type of font: Verdana 39.</a:t>
            </a:r>
          </a:p>
        </p:txBody>
      </p:sp>
      <p:sp>
        <p:nvSpPr>
          <p:cNvPr id="2" name="Title 1">
            <a:extLst>
              <a:ext uri="{FF2B5EF4-FFF2-40B4-BE49-F238E27FC236}">
                <a16:creationId xmlns:a16="http://schemas.microsoft.com/office/drawing/2014/main" id="{DA782500-DE46-EA43-8242-8948DF6FF707}"/>
              </a:ext>
            </a:extLst>
          </p:cNvPr>
          <p:cNvSpPr>
            <a:spLocks noGrp="1"/>
          </p:cNvSpPr>
          <p:nvPr>
            <p:ph type="title"/>
          </p:nvPr>
        </p:nvSpPr>
        <p:spPr>
          <a:xfrm>
            <a:off x="317912" y="1798513"/>
            <a:ext cx="17084400" cy="1062638"/>
          </a:xfrm>
        </p:spPr>
        <p:txBody>
          <a:bodyPr>
            <a:normAutofit/>
          </a:bodyPr>
          <a:lstStyle/>
          <a:p>
            <a:pPr>
              <a:defRPr/>
            </a:pPr>
            <a:r>
              <a:rPr lang="en-GB" dirty="0"/>
              <a:t>Visual and temporal aspects</a:t>
            </a:r>
            <a:endParaRPr lang="en-ES" dirty="0"/>
          </a:p>
        </p:txBody>
      </p:sp>
    </p:spTree>
    <p:extLst>
      <p:ext uri="{BB962C8B-B14F-4D97-AF65-F5344CB8AC3E}">
        <p14:creationId xmlns:p14="http://schemas.microsoft.com/office/powerpoint/2010/main" val="2227526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Autofit/>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t>Editorial</a:t>
            </a:r>
            <a:r>
              <a:rPr lang="en-GB" dirty="0">
                <a:effectLst/>
              </a:rPr>
              <a:t> aspects </a:t>
            </a:r>
          </a:p>
        </p:txBody>
      </p:sp>
      <p:sp>
        <p:nvSpPr>
          <p:cNvPr id="6" name="Rectangle 5">
            <a:extLst>
              <a:ext uri="{FF2B5EF4-FFF2-40B4-BE49-F238E27FC236}">
                <a16:creationId xmlns:a16="http://schemas.microsoft.com/office/drawing/2014/main" id="{AA89CF32-AEAA-5D4E-8107-6D019FF3EEC7}"/>
              </a:ext>
            </a:extLst>
          </p:cNvPr>
          <p:cNvSpPr/>
          <p:nvPr/>
        </p:nvSpPr>
        <p:spPr>
          <a:xfrm>
            <a:off x="452992" y="3546904"/>
            <a:ext cx="17547929" cy="4293463"/>
          </a:xfrm>
          <a:prstGeom prst="rect">
            <a:avLst/>
          </a:prstGeom>
        </p:spPr>
        <p:txBody>
          <a:bodyPr wrap="square" lIns="137141" tIns="68570" rIns="137141" bIns="68570">
            <a:spAutoFit/>
          </a:bodyPr>
          <a:lstStyle/>
          <a:p>
            <a:pPr marL="914400" indent="-914400">
              <a:lnSpc>
                <a:spcPct val="150000"/>
              </a:lnSpc>
              <a:buAutoNum type="arabicPeriod"/>
            </a:pPr>
            <a:r>
              <a:rPr lang="en-US" sz="4500" dirty="0">
                <a:latin typeface="Verdana" pitchFamily="34" charset="0"/>
                <a:ea typeface="Verdana" pitchFamily="34" charset="0"/>
              </a:rPr>
              <a:t>Simple sentences, present tense and active voice. </a:t>
            </a:r>
          </a:p>
          <a:p>
            <a:pPr marL="914400" indent="-914400">
              <a:lnSpc>
                <a:spcPct val="150000"/>
              </a:lnSpc>
              <a:buAutoNum type="arabicPeriod"/>
            </a:pPr>
            <a:r>
              <a:rPr lang="en-US" sz="4500" dirty="0">
                <a:latin typeface="Verdana" pitchFamily="34" charset="0"/>
                <a:ea typeface="Verdana" pitchFamily="34" charset="0"/>
              </a:rPr>
              <a:t>No special characters: three dots, dashes, per cent sign. </a:t>
            </a:r>
          </a:p>
          <a:p>
            <a:pPr marL="914400" indent="-914400">
              <a:lnSpc>
                <a:spcPct val="150000"/>
              </a:lnSpc>
              <a:buAutoNum type="arabicPeriod"/>
            </a:pPr>
            <a:r>
              <a:rPr lang="en-US" sz="4500" dirty="0">
                <a:latin typeface="Verdana" pitchFamily="34" charset="0"/>
                <a:ea typeface="Verdana" pitchFamily="34" charset="0"/>
              </a:rPr>
              <a:t>No contracted forms and abbreviations.</a:t>
            </a:r>
          </a:p>
          <a:p>
            <a:pPr marL="914400" indent="-914400">
              <a:lnSpc>
                <a:spcPct val="150000"/>
              </a:lnSpc>
              <a:buAutoNum type="arabicPeriod"/>
            </a:pPr>
            <a:r>
              <a:rPr lang="en-US" sz="4500" dirty="0">
                <a:latin typeface="Verdana" pitchFamily="34" charset="0"/>
                <a:ea typeface="Verdana" pitchFamily="34" charset="0"/>
              </a:rPr>
              <a:t>Subject-Verb-Object order.</a:t>
            </a:r>
          </a:p>
        </p:txBody>
      </p:sp>
    </p:spTree>
    <p:extLst>
      <p:ext uri="{BB962C8B-B14F-4D97-AF65-F5344CB8AC3E}">
        <p14:creationId xmlns:p14="http://schemas.microsoft.com/office/powerpoint/2010/main" val="810036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971542"/>
            <a:ext cx="17251790" cy="3114615"/>
          </a:xfrm>
          <a:prstGeom prst="rect">
            <a:avLst/>
          </a:prstGeom>
        </p:spPr>
        <p:txBody>
          <a:bodyPr wrap="square" lIns="137141" tIns="68570" rIns="137141" bIns="68570">
            <a:spAutoFit/>
          </a:bodyPr>
          <a:lstStyle/>
          <a:p>
            <a:pPr>
              <a:lnSpc>
                <a:spcPct val="150000"/>
              </a:lnSpc>
            </a:pPr>
            <a:r>
              <a:rPr lang="en-GB" sz="4500" dirty="0">
                <a:latin typeface="Verdana" pitchFamily="34" charset="0"/>
                <a:ea typeface="Verdana" pitchFamily="34" charset="0"/>
              </a:rPr>
              <a:t>5. Lines and subtitles comprising 1 sentence and 1 idea.</a:t>
            </a:r>
          </a:p>
          <a:p>
            <a:pPr>
              <a:lnSpc>
                <a:spcPct val="150000"/>
              </a:lnSpc>
            </a:pPr>
            <a:r>
              <a:rPr lang="en-GB" sz="4500" dirty="0">
                <a:latin typeface="Verdana" pitchFamily="34" charset="0"/>
                <a:ea typeface="Verdana" pitchFamily="34" charset="0"/>
              </a:rPr>
              <a:t>6. Careful segmentation.</a:t>
            </a:r>
          </a:p>
          <a:p>
            <a:pPr>
              <a:lnSpc>
                <a:spcPct val="150000"/>
              </a:lnSpc>
            </a:pPr>
            <a:r>
              <a:rPr lang="en-GB" sz="4500" dirty="0">
                <a:latin typeface="Verdana" pitchFamily="34" charset="0"/>
                <a:ea typeface="Verdana" pitchFamily="34" charset="0"/>
              </a:rPr>
              <a:t>7. Difficult words are explained.  </a:t>
            </a:r>
          </a:p>
        </p:txBody>
      </p:sp>
      <p:sp>
        <p:nvSpPr>
          <p:cNvPr id="2" name="Title 1">
            <a:extLst>
              <a:ext uri="{FF2B5EF4-FFF2-40B4-BE49-F238E27FC236}">
                <a16:creationId xmlns:a16="http://schemas.microsoft.com/office/drawing/2014/main" id="{8E0D4952-A272-0F4B-A016-CA5E0A2D623F}"/>
              </a:ext>
            </a:extLst>
          </p:cNvPr>
          <p:cNvSpPr>
            <a:spLocks noGrp="1"/>
          </p:cNvSpPr>
          <p:nvPr>
            <p:ph type="title"/>
          </p:nvPr>
        </p:nvSpPr>
        <p:spPr>
          <a:xfrm>
            <a:off x="317912" y="1798513"/>
            <a:ext cx="17084400" cy="1062638"/>
          </a:xfrm>
        </p:spPr>
        <p:txBody>
          <a:bodyPr/>
          <a:lstStyle/>
          <a:p>
            <a:r>
              <a:rPr lang="en-GB" sz="6000" b="1" kern="1200" dirty="0">
                <a:solidFill>
                  <a:srgbClr val="000000"/>
                </a:solidFill>
                <a:effectLst/>
                <a:latin typeface="Verdana" panose="020B0604030504040204" pitchFamily="34" charset="0"/>
                <a:ea typeface="Arial" panose="020B0604020202020204" pitchFamily="34" charset="0"/>
                <a:cs typeface="Verdana" panose="020B0604030504040204" pitchFamily="34" charset="0"/>
              </a:rPr>
              <a:t>Editorial aspects </a:t>
            </a:r>
            <a:endParaRPr lang="en-ES" dirty="0"/>
          </a:p>
        </p:txBody>
      </p:sp>
    </p:spTree>
    <p:extLst>
      <p:ext uri="{BB962C8B-B14F-4D97-AF65-F5344CB8AC3E}">
        <p14:creationId xmlns:p14="http://schemas.microsoft.com/office/powerpoint/2010/main" val="2835880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930569"/>
            <a:ext cx="17251790" cy="3114615"/>
          </a:xfrm>
          <a:prstGeom prst="rect">
            <a:avLst/>
          </a:prstGeom>
        </p:spPr>
        <p:txBody>
          <a:bodyPr wrap="square" lIns="137141" tIns="68570" rIns="137141" bIns="68570">
            <a:spAutoFit/>
          </a:bodyPr>
          <a:lstStyle/>
          <a:p>
            <a:pPr marL="914400" indent="-914400">
              <a:lnSpc>
                <a:spcPct val="150000"/>
              </a:lnSpc>
              <a:buAutoNum type="arabicPeriod"/>
            </a:pPr>
            <a:r>
              <a:rPr lang="en-GB" sz="4500" dirty="0">
                <a:latin typeface="Verdana" pitchFamily="34" charset="0"/>
                <a:ea typeface="Verdana" pitchFamily="34" charset="0"/>
              </a:rPr>
              <a:t>Use of colours to identify speakers.</a:t>
            </a:r>
          </a:p>
          <a:p>
            <a:pPr marL="914400" indent="-914400">
              <a:lnSpc>
                <a:spcPct val="150000"/>
              </a:lnSpc>
              <a:buAutoNum type="arabicPeriod"/>
            </a:pPr>
            <a:r>
              <a:rPr lang="en-GB" sz="4500" dirty="0">
                <a:latin typeface="Verdana" pitchFamily="34" charset="0"/>
                <a:ea typeface="Verdana" pitchFamily="34" charset="0"/>
              </a:rPr>
              <a:t>No need of contextual information tags (music, sounds and suprasegmental features).</a:t>
            </a:r>
          </a:p>
        </p:txBody>
      </p:sp>
      <p:sp>
        <p:nvSpPr>
          <p:cNvPr id="2" name="Title 1">
            <a:extLst>
              <a:ext uri="{FF2B5EF4-FFF2-40B4-BE49-F238E27FC236}">
                <a16:creationId xmlns:a16="http://schemas.microsoft.com/office/drawing/2014/main" id="{6A906D36-EB72-2444-9B38-9F70B3B18C81}"/>
              </a:ext>
            </a:extLst>
          </p:cNvPr>
          <p:cNvSpPr>
            <a:spLocks noGrp="1"/>
          </p:cNvSpPr>
          <p:nvPr>
            <p:ph type="title"/>
          </p:nvPr>
        </p:nvSpPr>
        <p:spPr>
          <a:xfrm>
            <a:off x="317912" y="1798513"/>
            <a:ext cx="17084400" cy="1062638"/>
          </a:xfrm>
        </p:spPr>
        <p:txBody>
          <a:bodyPr>
            <a:normAutofit/>
          </a:bodyPr>
          <a:lstStyle/>
          <a:p>
            <a:pPr rtl="0" eaLnBrk="1" latinLnBrk="0" hangingPunct="1"/>
            <a:r>
              <a:rPr lang="en-GB"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Other aspects of subtitles</a:t>
            </a:r>
            <a:endParaRPr lang="en-ES"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821958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930415"/>
            <a:ext cx="17251790" cy="3114615"/>
          </a:xfrm>
          <a:prstGeom prst="rect">
            <a:avLst/>
          </a:prstGeom>
        </p:spPr>
        <p:txBody>
          <a:bodyPr wrap="square" lIns="137141" tIns="68570" rIns="137141" bIns="68570">
            <a:spAutoFit/>
          </a:bodyPr>
          <a:lstStyle/>
          <a:p>
            <a:pPr marL="914400" indent="-914400">
              <a:lnSpc>
                <a:spcPct val="150000"/>
              </a:lnSpc>
              <a:buAutoNum type="arabicPeriod"/>
            </a:pPr>
            <a:r>
              <a:rPr lang="en-GB" sz="4500" dirty="0">
                <a:latin typeface="Verdana" pitchFamily="34" charset="0"/>
                <a:ea typeface="Verdana" pitchFamily="34" charset="0"/>
              </a:rPr>
              <a:t>Reading speed: slow and comfortable.</a:t>
            </a:r>
          </a:p>
          <a:p>
            <a:pPr marL="914400" indent="-914400">
              <a:lnSpc>
                <a:spcPct val="150000"/>
              </a:lnSpc>
              <a:buAutoNum type="arabicPeriod"/>
            </a:pPr>
            <a:r>
              <a:rPr lang="en-GB" sz="4500" dirty="0">
                <a:latin typeface="Verdana" pitchFamily="34" charset="0"/>
                <a:ea typeface="Verdana" pitchFamily="34" charset="0"/>
              </a:rPr>
              <a:t>Careful segmentation.</a:t>
            </a:r>
          </a:p>
          <a:p>
            <a:pPr marL="914400" indent="-914400">
              <a:lnSpc>
                <a:spcPct val="150000"/>
              </a:lnSpc>
              <a:buAutoNum type="arabicPeriod"/>
            </a:pPr>
            <a:r>
              <a:rPr lang="en-GB" sz="4500" dirty="0">
                <a:latin typeface="Verdana" pitchFamily="34" charset="0"/>
                <a:ea typeface="Verdana" pitchFamily="34" charset="0"/>
              </a:rPr>
              <a:t>Contextual information.</a:t>
            </a:r>
          </a:p>
        </p:txBody>
      </p:sp>
      <p:sp>
        <p:nvSpPr>
          <p:cNvPr id="2" name="Title 1">
            <a:extLst>
              <a:ext uri="{FF2B5EF4-FFF2-40B4-BE49-F238E27FC236}">
                <a16:creationId xmlns:a16="http://schemas.microsoft.com/office/drawing/2014/main" id="{D4F7EB76-6B49-6C48-8ECF-8EB8DAB11381}"/>
              </a:ext>
            </a:extLst>
          </p:cNvPr>
          <p:cNvSpPr>
            <a:spLocks noGrp="1"/>
          </p:cNvSpPr>
          <p:nvPr>
            <p:ph type="title"/>
          </p:nvPr>
        </p:nvSpPr>
        <p:spPr>
          <a:xfrm>
            <a:off x="317912" y="1827088"/>
            <a:ext cx="17084400" cy="1062638"/>
          </a:xfrm>
        </p:spPr>
        <p:txBody>
          <a:bodyPr/>
          <a:lstStyle/>
          <a:p>
            <a:r>
              <a:rPr lang="en-ES" dirty="0"/>
              <a:t>Summing up</a:t>
            </a:r>
          </a:p>
        </p:txBody>
      </p:sp>
    </p:spTree>
    <p:extLst>
      <p:ext uri="{BB962C8B-B14F-4D97-AF65-F5344CB8AC3E}">
        <p14:creationId xmlns:p14="http://schemas.microsoft.com/office/powerpoint/2010/main" val="1038942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1" name="TextBox 20">
            <a:extLst>
              <a:ext uri="{FF2B5EF4-FFF2-40B4-BE49-F238E27FC236}">
                <a16:creationId xmlns:a16="http://schemas.microsoft.com/office/drawing/2014/main" id="{8DF475E8-9F94-A34C-B3D0-8D2CD3CD4ECB}"/>
              </a:ext>
            </a:extLst>
          </p:cNvPr>
          <p:cNvSpPr txBox="1"/>
          <p:nvPr/>
        </p:nvSpPr>
        <p:spPr>
          <a:xfrm>
            <a:off x="8751592" y="4918277"/>
            <a:ext cx="8829598" cy="692477"/>
          </a:xfrm>
          <a:prstGeom prst="rect">
            <a:avLst/>
          </a:prstGeom>
          <a:noFill/>
        </p:spPr>
        <p:txBody>
          <a:bodyPr wrap="square" lIns="137141" tIns="68570" rIns="137141" bIns="68570" rtlCol="0">
            <a:spAutoFit/>
          </a:bodyPr>
          <a:lstStyle/>
          <a:p>
            <a:r>
              <a:rPr lang="sl-SI" sz="3600" b="1" dirty="0">
                <a:latin typeface="Verdana" panose="020B0604030504040204" pitchFamily="34" charset="0"/>
                <a:ea typeface="Verdana" panose="020B0604030504040204" pitchFamily="34" charset="0"/>
                <a:cs typeface="Verdana" panose="020B0604030504040204" pitchFamily="34" charset="0"/>
                <a:hlinkClick r:id="rId5"/>
              </a:rPr>
              <a:t>pereira@uvigo.es</a:t>
            </a:r>
          </a:p>
        </p:txBody>
      </p:sp>
      <p:sp>
        <p:nvSpPr>
          <p:cNvPr id="7" name="Title 6">
            <a:extLst>
              <a:ext uri="{FF2B5EF4-FFF2-40B4-BE49-F238E27FC236}">
                <a16:creationId xmlns:a16="http://schemas.microsoft.com/office/drawing/2014/main" id="{07FA4721-2F8F-F642-A4A6-20D0C4515703}"/>
              </a:ext>
            </a:extLst>
          </p:cNvPr>
          <p:cNvSpPr>
            <a:spLocks noGrp="1"/>
          </p:cNvSpPr>
          <p:nvPr>
            <p:ph type="title"/>
          </p:nvPr>
        </p:nvSpPr>
        <p:spPr>
          <a:xfrm>
            <a:off x="8751592" y="4092614"/>
            <a:ext cx="9342870" cy="1062638"/>
          </a:xfrm>
        </p:spPr>
        <p:txBody>
          <a:bodyPr>
            <a:normAutofit/>
          </a:bodyPr>
          <a:lstStyle/>
          <a:p>
            <a:r>
              <a:rPr lang="es-ES" sz="3600" dirty="0"/>
              <a:t>Ana Pereira-Rodríguez</a:t>
            </a:r>
            <a:endParaRPr lang="en-ES" sz="3600" dirty="0"/>
          </a:p>
        </p:txBody>
      </p:sp>
      <p:pic>
        <p:nvPicPr>
          <p:cNvPr id="17" name="Picture 16" descr="Logo of Universidade de Vigo">
            <a:extLst>
              <a:ext uri="{FF2B5EF4-FFF2-40B4-BE49-F238E27FC236}">
                <a16:creationId xmlns:a16="http://schemas.microsoft.com/office/drawing/2014/main" id="{79B64585-8AE6-F047-B9D0-459ECD9F14A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742077" y="4535690"/>
            <a:ext cx="5789386" cy="1028570"/>
          </a:xfrm>
          <a:prstGeom prst="rect">
            <a:avLst/>
          </a:prstGeom>
        </p:spPr>
      </p:pic>
    </p:spTree>
    <p:extLst>
      <p:ext uri="{BB962C8B-B14F-4D97-AF65-F5344CB8AC3E}">
        <p14:creationId xmlns:p14="http://schemas.microsoft.com/office/powerpoint/2010/main" val="13587813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FC16E295-5761-BA4F-A7A5-CD773ACF28B7}" vid="{04F7000C-F3D4-A54C-934E-B09502CD73C8}"/>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2555</TotalTime>
  <Words>333</Words>
  <Application>Microsoft Macintosh PowerPoint</Application>
  <PresentationFormat>Custom</PresentationFormat>
  <Paragraphs>54</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Verdana</vt:lpstr>
      <vt:lpstr>Office Theme</vt:lpstr>
      <vt:lpstr>Sample 2: Case study of SDH simplification following E2U principles</vt:lpstr>
      <vt:lpstr>Overview</vt:lpstr>
      <vt:lpstr>Creation of subtitles</vt:lpstr>
      <vt:lpstr>Visual and temporal aspects</vt:lpstr>
      <vt:lpstr>Editorial aspects </vt:lpstr>
      <vt:lpstr>Editorial aspects </vt:lpstr>
      <vt:lpstr>Other aspects of subtitles</vt:lpstr>
      <vt:lpstr>Summing up</vt:lpstr>
      <vt:lpstr>Ana Pereira-Rodríguez</vt:lpstr>
      <vt:lpstr>Acknowledgement</vt:lpstr>
      <vt:lpstr>Disclaimer</vt:lpstr>
      <vt:lpstr>Partners</vt:lpstr>
      <vt:lpstr>EASIT</vt:lpstr>
    </vt:vector>
  </TitlesOfParts>
  <Manager>Anna Matamala</Manager>
  <Company>Universidade de Vigo</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EASIT: Easy Access for Social Inclusion Training</dc:title>
  <dc:subject>EASIT IO5 Slides - Video Lecture</dc:subject>
  <dc:creator>Ana Pereira Rodríguez;Luis Alonso Bacigalupe</dc:creator>
  <cp:keywords>easy-to-read content; cognitive accessibility; plain language; easy-to-understand content</cp:keywords>
  <dc:description/>
  <cp:lastModifiedBy>Ana Fernández Torné</cp:lastModifiedBy>
  <cp:revision>38</cp:revision>
  <dcterms:modified xsi:type="dcterms:W3CDTF">2021-05-28T08:20:44Z</dcterms:modified>
  <cp:category>Teaching materials</cp:category>
</cp:coreProperties>
</file>