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Lst>
  <p:notesMasterIdLst>
    <p:notesMasterId r:id="rId17"/>
  </p:notesMasterIdLst>
  <p:handoutMasterIdLst>
    <p:handoutMasterId r:id="rId18"/>
  </p:handoutMasterIdLst>
  <p:sldIdLst>
    <p:sldId id="265" r:id="rId2"/>
    <p:sldId id="330" r:id="rId3"/>
    <p:sldId id="343" r:id="rId4"/>
    <p:sldId id="332" r:id="rId5"/>
    <p:sldId id="351" r:id="rId6"/>
    <p:sldId id="352" r:id="rId7"/>
    <p:sldId id="353" r:id="rId8"/>
    <p:sldId id="354" r:id="rId9"/>
    <p:sldId id="357" r:id="rId10"/>
    <p:sldId id="314" r:id="rId11"/>
    <p:sldId id="358" r:id="rId12"/>
    <p:sldId id="365" r:id="rId13"/>
    <p:sldId id="327" r:id="rId14"/>
    <p:sldId id="331" r:id="rId15"/>
    <p:sldId id="328" r:id="rId16"/>
  </p:sldIdLst>
  <p:sldSz cx="18291175" cy="10287000"/>
  <p:notesSz cx="6858000" cy="9144000"/>
  <p:defaultTextStyle>
    <a:defPPr>
      <a:defRPr lang="en-US"/>
    </a:defPPr>
    <a:lvl1pPr marL="0" algn="l" defTabSz="1371408" rtl="0" eaLnBrk="1" latinLnBrk="0" hangingPunct="1">
      <a:defRPr sz="2700" kern="1200">
        <a:solidFill>
          <a:schemeClr val="tx1"/>
        </a:solidFill>
        <a:latin typeface="+mn-lt"/>
        <a:ea typeface="+mn-ea"/>
        <a:cs typeface="+mn-cs"/>
      </a:defRPr>
    </a:lvl1pPr>
    <a:lvl2pPr marL="685703" algn="l" defTabSz="1371408" rtl="0" eaLnBrk="1" latinLnBrk="0" hangingPunct="1">
      <a:defRPr sz="2700" kern="1200">
        <a:solidFill>
          <a:schemeClr val="tx1"/>
        </a:solidFill>
        <a:latin typeface="+mn-lt"/>
        <a:ea typeface="+mn-ea"/>
        <a:cs typeface="+mn-cs"/>
      </a:defRPr>
    </a:lvl2pPr>
    <a:lvl3pPr marL="1371408" algn="l" defTabSz="1371408" rtl="0" eaLnBrk="1" latinLnBrk="0" hangingPunct="1">
      <a:defRPr sz="2700" kern="1200">
        <a:solidFill>
          <a:schemeClr val="tx1"/>
        </a:solidFill>
        <a:latin typeface="+mn-lt"/>
        <a:ea typeface="+mn-ea"/>
        <a:cs typeface="+mn-cs"/>
      </a:defRPr>
    </a:lvl3pPr>
    <a:lvl4pPr marL="2057111" algn="l" defTabSz="1371408" rtl="0" eaLnBrk="1" latinLnBrk="0" hangingPunct="1">
      <a:defRPr sz="2700" kern="1200">
        <a:solidFill>
          <a:schemeClr val="tx1"/>
        </a:solidFill>
        <a:latin typeface="+mn-lt"/>
        <a:ea typeface="+mn-ea"/>
        <a:cs typeface="+mn-cs"/>
      </a:defRPr>
    </a:lvl4pPr>
    <a:lvl5pPr marL="2742814" algn="l" defTabSz="1371408" rtl="0" eaLnBrk="1" latinLnBrk="0" hangingPunct="1">
      <a:defRPr sz="2700" kern="1200">
        <a:solidFill>
          <a:schemeClr val="tx1"/>
        </a:solidFill>
        <a:latin typeface="+mn-lt"/>
        <a:ea typeface="+mn-ea"/>
        <a:cs typeface="+mn-cs"/>
      </a:defRPr>
    </a:lvl5pPr>
    <a:lvl6pPr marL="3428517" algn="l" defTabSz="1371408" rtl="0" eaLnBrk="1" latinLnBrk="0" hangingPunct="1">
      <a:defRPr sz="2700" kern="1200">
        <a:solidFill>
          <a:schemeClr val="tx1"/>
        </a:solidFill>
        <a:latin typeface="+mn-lt"/>
        <a:ea typeface="+mn-ea"/>
        <a:cs typeface="+mn-cs"/>
      </a:defRPr>
    </a:lvl6pPr>
    <a:lvl7pPr marL="4114222" algn="l" defTabSz="1371408" rtl="0" eaLnBrk="1" latinLnBrk="0" hangingPunct="1">
      <a:defRPr sz="2700" kern="1200">
        <a:solidFill>
          <a:schemeClr val="tx1"/>
        </a:solidFill>
        <a:latin typeface="+mn-lt"/>
        <a:ea typeface="+mn-ea"/>
        <a:cs typeface="+mn-cs"/>
      </a:defRPr>
    </a:lvl7pPr>
    <a:lvl8pPr marL="4799925" algn="l" defTabSz="1371408" rtl="0" eaLnBrk="1" latinLnBrk="0" hangingPunct="1">
      <a:defRPr sz="2700" kern="1200">
        <a:solidFill>
          <a:schemeClr val="tx1"/>
        </a:solidFill>
        <a:latin typeface="+mn-lt"/>
        <a:ea typeface="+mn-ea"/>
        <a:cs typeface="+mn-cs"/>
      </a:defRPr>
    </a:lvl8pPr>
    <a:lvl9pPr marL="5485628" algn="l" defTabSz="1371408" rtl="0" eaLnBrk="1" latinLnBrk="0" hangingPunct="1">
      <a:defRPr sz="2700" kern="1200">
        <a:solidFill>
          <a:schemeClr val="tx1"/>
        </a:solidFill>
        <a:latin typeface="+mn-lt"/>
        <a:ea typeface="+mn-ea"/>
        <a:cs typeface="+mn-cs"/>
      </a:defRPr>
    </a:lvl9pPr>
  </p:defaultTextStyle>
  <p:extLst>
    <p:ext uri="{521415D9-36F7-43E2-AB2F-B90AF26B5E84}">
      <p14:sectionLst xmlns:p14="http://schemas.microsoft.com/office/powerpoint/2010/main">
        <p14:section name="Sample slides" id="{3C47D69E-40C3-3D4C-B986-28F3405501F4}">
          <p14:sldIdLst>
            <p14:sldId id="265"/>
            <p14:sldId id="330"/>
            <p14:sldId id="343"/>
            <p14:sldId id="332"/>
            <p14:sldId id="351"/>
            <p14:sldId id="352"/>
            <p14:sldId id="353"/>
            <p14:sldId id="354"/>
            <p14:sldId id="357"/>
            <p14:sldId id="314"/>
            <p14:sldId id="358"/>
            <p14:sldId id="365"/>
            <p14:sldId id="327"/>
            <p14:sldId id="331"/>
            <p14:sldId id="328"/>
          </p14:sldIdLst>
        </p14:section>
      </p14:sectionLst>
    </p:ext>
    <p:ext uri="{EFAFB233-063F-42B5-8137-9DF3F51BA10A}">
      <p15:sldGuideLst xmlns:p15="http://schemas.microsoft.com/office/powerpoint/2012/main">
        <p15:guide id="1" orient="horz" pos="2137" userDrawn="1">
          <p15:clr>
            <a:srgbClr val="A4A3A4"/>
          </p15:clr>
        </p15:guide>
        <p15:guide id="2" pos="3840">
          <p15:clr>
            <a:srgbClr val="A4A3A4"/>
          </p15:clr>
        </p15:guide>
        <p15:guide id="3" orient="horz" pos="3489" userDrawn="1">
          <p15:clr>
            <a:srgbClr val="A4A3A4"/>
          </p15:clr>
        </p15:guide>
        <p15:guide id="4" pos="1131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A3A7"/>
    <a:srgbClr val="919190"/>
    <a:srgbClr val="847B78"/>
    <a:srgbClr val="EC2226"/>
    <a:srgbClr val="9BD8DE"/>
    <a:srgbClr val="FBEE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88BECF-1F0A-284D-9025-69F3DE6F3119}" v="2" dt="2021-05-28T08:02:40.0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895" autoAdjust="0"/>
    <p:restoredTop sz="86338"/>
  </p:normalViewPr>
  <p:slideViewPr>
    <p:cSldViewPr snapToGrid="0" snapToObjects="1">
      <p:cViewPr varScale="1">
        <p:scale>
          <a:sx n="67" d="100"/>
          <a:sy n="67" d="100"/>
        </p:scale>
        <p:origin x="184" y="288"/>
      </p:cViewPr>
      <p:guideLst>
        <p:guide orient="horz" pos="2137"/>
        <p:guide pos="3840"/>
        <p:guide orient="horz" pos="3489"/>
        <p:guide pos="11318"/>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76" d="100"/>
          <a:sy n="76" d="100"/>
        </p:scale>
        <p:origin x="32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1DFB4AC-868C-284C-89A2-0A43E7A6263F}" type="datetime1">
              <a:rPr lang="es-ES" smtClean="0"/>
              <a:t>28/5/21</a:t>
            </a:fld>
            <a:endParaRPr lang="es-ES"/>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7614869-3322-FB44-97AD-0B378C3FFEC5}" type="slidenum">
              <a:rPr lang="es-ES" smtClean="0"/>
              <a:t>‹#›</a:t>
            </a:fld>
            <a:endParaRPr lang="es-ES"/>
          </a:p>
        </p:txBody>
      </p:sp>
    </p:spTree>
    <p:extLst>
      <p:ext uri="{BB962C8B-B14F-4D97-AF65-F5344CB8AC3E}">
        <p14:creationId xmlns:p14="http://schemas.microsoft.com/office/powerpoint/2010/main" val="38134820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163FC8-57C2-1C4B-9D80-AE8EF359852D}" type="datetime1">
              <a:rPr lang="es-ES" smtClean="0"/>
              <a:t>28/5/21</a:t>
            </a:fld>
            <a:endParaRPr lang="es-ES"/>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AC4A5B-8A05-4798-9EDC-A3E8D0546DEC}" type="slidenum">
              <a:rPr lang="es-ES" smtClean="0"/>
              <a:t>‹#›</a:t>
            </a:fld>
            <a:endParaRPr lang="es-ES"/>
          </a:p>
        </p:txBody>
      </p:sp>
    </p:spTree>
    <p:extLst>
      <p:ext uri="{BB962C8B-B14F-4D97-AF65-F5344CB8AC3E}">
        <p14:creationId xmlns:p14="http://schemas.microsoft.com/office/powerpoint/2010/main" val="2678730666"/>
      </p:ext>
    </p:extLst>
  </p:cSld>
  <p:clrMap bg1="lt1" tx1="dk1" bg2="lt2" tx2="dk2" accent1="accent1" accent2="accent2" accent3="accent3" accent4="accent4" accent5="accent5" accent6="accent6" hlink="hlink" folHlink="folHlink"/>
  <p:hf hdr="0" ftr="0" dt="0"/>
  <p:notesStyle>
    <a:lvl1pPr marL="0" algn="l" defTabSz="1371408" rtl="0" eaLnBrk="1" latinLnBrk="0" hangingPunct="1">
      <a:defRPr sz="1800" kern="1200">
        <a:solidFill>
          <a:schemeClr val="tx1"/>
        </a:solidFill>
        <a:latin typeface="+mn-lt"/>
        <a:ea typeface="+mn-ea"/>
        <a:cs typeface="+mn-cs"/>
      </a:defRPr>
    </a:lvl1pPr>
    <a:lvl2pPr marL="685703" algn="l" defTabSz="1371408" rtl="0" eaLnBrk="1" latinLnBrk="0" hangingPunct="1">
      <a:defRPr sz="1800" kern="1200">
        <a:solidFill>
          <a:schemeClr val="tx1"/>
        </a:solidFill>
        <a:latin typeface="+mn-lt"/>
        <a:ea typeface="+mn-ea"/>
        <a:cs typeface="+mn-cs"/>
      </a:defRPr>
    </a:lvl2pPr>
    <a:lvl3pPr marL="1371408" algn="l" defTabSz="1371408" rtl="0" eaLnBrk="1" latinLnBrk="0" hangingPunct="1">
      <a:defRPr sz="1800" kern="1200">
        <a:solidFill>
          <a:schemeClr val="tx1"/>
        </a:solidFill>
        <a:latin typeface="+mn-lt"/>
        <a:ea typeface="+mn-ea"/>
        <a:cs typeface="+mn-cs"/>
      </a:defRPr>
    </a:lvl3pPr>
    <a:lvl4pPr marL="2057111" algn="l" defTabSz="1371408" rtl="0" eaLnBrk="1" latinLnBrk="0" hangingPunct="1">
      <a:defRPr sz="1800" kern="1200">
        <a:solidFill>
          <a:schemeClr val="tx1"/>
        </a:solidFill>
        <a:latin typeface="+mn-lt"/>
        <a:ea typeface="+mn-ea"/>
        <a:cs typeface="+mn-cs"/>
      </a:defRPr>
    </a:lvl4pPr>
    <a:lvl5pPr marL="2742814" algn="l" defTabSz="1371408" rtl="0" eaLnBrk="1" latinLnBrk="0" hangingPunct="1">
      <a:defRPr sz="1800" kern="1200">
        <a:solidFill>
          <a:schemeClr val="tx1"/>
        </a:solidFill>
        <a:latin typeface="+mn-lt"/>
        <a:ea typeface="+mn-ea"/>
        <a:cs typeface="+mn-cs"/>
      </a:defRPr>
    </a:lvl5pPr>
    <a:lvl6pPr marL="3428517" algn="l" defTabSz="1371408" rtl="0" eaLnBrk="1" latinLnBrk="0" hangingPunct="1">
      <a:defRPr sz="1800" kern="1200">
        <a:solidFill>
          <a:schemeClr val="tx1"/>
        </a:solidFill>
        <a:latin typeface="+mn-lt"/>
        <a:ea typeface="+mn-ea"/>
        <a:cs typeface="+mn-cs"/>
      </a:defRPr>
    </a:lvl6pPr>
    <a:lvl7pPr marL="4114222" algn="l" defTabSz="1371408" rtl="0" eaLnBrk="1" latinLnBrk="0" hangingPunct="1">
      <a:defRPr sz="1800" kern="1200">
        <a:solidFill>
          <a:schemeClr val="tx1"/>
        </a:solidFill>
        <a:latin typeface="+mn-lt"/>
        <a:ea typeface="+mn-ea"/>
        <a:cs typeface="+mn-cs"/>
      </a:defRPr>
    </a:lvl7pPr>
    <a:lvl8pPr marL="4799925" algn="l" defTabSz="1371408" rtl="0" eaLnBrk="1" latinLnBrk="0" hangingPunct="1">
      <a:defRPr sz="1800" kern="1200">
        <a:solidFill>
          <a:schemeClr val="tx1"/>
        </a:solidFill>
        <a:latin typeface="+mn-lt"/>
        <a:ea typeface="+mn-ea"/>
        <a:cs typeface="+mn-cs"/>
      </a:defRPr>
    </a:lvl8pPr>
    <a:lvl9pPr marL="5485628" algn="l" defTabSz="1371408"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dirty="0"/>
          </a:p>
        </p:txBody>
      </p:sp>
      <p:sp>
        <p:nvSpPr>
          <p:cNvPr id="4" name="Slide Number Placeholder 3"/>
          <p:cNvSpPr>
            <a:spLocks noGrp="1"/>
          </p:cNvSpPr>
          <p:nvPr>
            <p:ph type="sldNum" sz="quarter" idx="5"/>
          </p:nvPr>
        </p:nvSpPr>
        <p:spPr/>
        <p:txBody>
          <a:bodyPr/>
          <a:lstStyle/>
          <a:p>
            <a:fld id="{EEAC4A5B-8A05-4798-9EDC-A3E8D0546DEC}" type="slidenum">
              <a:rPr lang="es-ES" smtClean="0"/>
              <a:t>1</a:t>
            </a:fld>
            <a:endParaRPr lang="es-ES"/>
          </a:p>
        </p:txBody>
      </p:sp>
    </p:spTree>
    <p:extLst>
      <p:ext uri="{BB962C8B-B14F-4D97-AF65-F5344CB8AC3E}">
        <p14:creationId xmlns:p14="http://schemas.microsoft.com/office/powerpoint/2010/main" val="1250545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fld id="{EEAC4A5B-8A05-4798-9EDC-A3E8D0546DEC}" type="slidenum">
              <a:rPr lang="es-ES" smtClean="0"/>
              <a:t>11</a:t>
            </a:fld>
            <a:endParaRPr lang="es-ES"/>
          </a:p>
        </p:txBody>
      </p:sp>
    </p:spTree>
    <p:extLst>
      <p:ext uri="{BB962C8B-B14F-4D97-AF65-F5344CB8AC3E}">
        <p14:creationId xmlns:p14="http://schemas.microsoft.com/office/powerpoint/2010/main" val="1034300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fld id="{EEAC4A5B-8A05-4798-9EDC-A3E8D0546DEC}" type="slidenum">
              <a:rPr lang="es-ES" smtClean="0"/>
              <a:t>12</a:t>
            </a:fld>
            <a:endParaRPr lang="es-ES"/>
          </a:p>
        </p:txBody>
      </p:sp>
    </p:spTree>
    <p:extLst>
      <p:ext uri="{BB962C8B-B14F-4D97-AF65-F5344CB8AC3E}">
        <p14:creationId xmlns:p14="http://schemas.microsoft.com/office/powerpoint/2010/main" val="2776801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fld id="{EEAC4A5B-8A05-4798-9EDC-A3E8D0546DEC}" type="slidenum">
              <a:rPr lang="es-ES" smtClean="0"/>
              <a:t>13</a:t>
            </a:fld>
            <a:endParaRPr lang="es-ES"/>
          </a:p>
        </p:txBody>
      </p:sp>
    </p:spTree>
    <p:extLst>
      <p:ext uri="{BB962C8B-B14F-4D97-AF65-F5344CB8AC3E}">
        <p14:creationId xmlns:p14="http://schemas.microsoft.com/office/powerpoint/2010/main" val="1894258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fld id="{EEAC4A5B-8A05-4798-9EDC-A3E8D0546DEC}" type="slidenum">
              <a:rPr lang="es-ES" smtClean="0"/>
              <a:t>14</a:t>
            </a:fld>
            <a:endParaRPr lang="es-ES"/>
          </a:p>
        </p:txBody>
      </p:sp>
    </p:spTree>
    <p:extLst>
      <p:ext uri="{BB962C8B-B14F-4D97-AF65-F5344CB8AC3E}">
        <p14:creationId xmlns:p14="http://schemas.microsoft.com/office/powerpoint/2010/main" val="3823383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fld id="{EEAC4A5B-8A05-4798-9EDC-A3E8D0546DEC}" type="slidenum">
              <a:rPr lang="es-ES" smtClean="0"/>
              <a:t>15</a:t>
            </a:fld>
            <a:endParaRPr lang="es-ES"/>
          </a:p>
        </p:txBody>
      </p:sp>
    </p:spTree>
    <p:extLst>
      <p:ext uri="{BB962C8B-B14F-4D97-AF65-F5344CB8AC3E}">
        <p14:creationId xmlns:p14="http://schemas.microsoft.com/office/powerpoint/2010/main" val="23524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sz="2000" b="0" i="0" noProof="0" dirty="0">
              <a:latin typeface="Verdana" panose="020B0604030504040204" pitchFamily="34" charset="0"/>
              <a:ea typeface="Verdana" panose="020B0604030504040204" pitchFamily="34" charset="0"/>
              <a:cs typeface="Verdana" panose="020B0604030504040204" pitchFamily="34" charset="0"/>
            </a:endParaRPr>
          </a:p>
        </p:txBody>
      </p:sp>
      <p:sp>
        <p:nvSpPr>
          <p:cNvPr id="4" name="Foliennummernplatzhalter 3"/>
          <p:cNvSpPr>
            <a:spLocks noGrp="1"/>
          </p:cNvSpPr>
          <p:nvPr>
            <p:ph type="sldNum" sz="quarter" idx="5"/>
          </p:nvPr>
        </p:nvSpPr>
        <p:spPr/>
        <p:txBody>
          <a:bodyPr/>
          <a:lstStyle/>
          <a:p>
            <a:fld id="{EEAC4A5B-8A05-4798-9EDC-A3E8D0546DEC}" type="slidenum">
              <a:rPr lang="es-ES" smtClean="0"/>
              <a:t>2</a:t>
            </a:fld>
            <a:endParaRPr lang="es-ES"/>
          </a:p>
        </p:txBody>
      </p:sp>
    </p:spTree>
    <p:extLst>
      <p:ext uri="{BB962C8B-B14F-4D97-AF65-F5344CB8AC3E}">
        <p14:creationId xmlns:p14="http://schemas.microsoft.com/office/powerpoint/2010/main" val="1073480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50000"/>
              </a:lnSpc>
            </a:pPr>
            <a:endParaRPr lang="en-GB" sz="1800" dirty="0">
              <a:latin typeface="Verdana" pitchFamily="34" charset="0"/>
              <a:ea typeface="Verdana" pitchFamily="34" charset="0"/>
            </a:endParaRPr>
          </a:p>
        </p:txBody>
      </p:sp>
      <p:sp>
        <p:nvSpPr>
          <p:cNvPr id="4" name="Foliennummernplatzhalter 3"/>
          <p:cNvSpPr>
            <a:spLocks noGrp="1"/>
          </p:cNvSpPr>
          <p:nvPr>
            <p:ph type="sldNum" sz="quarter" idx="5"/>
          </p:nvPr>
        </p:nvSpPr>
        <p:spPr/>
        <p:txBody>
          <a:bodyPr/>
          <a:lstStyle/>
          <a:p>
            <a:fld id="{EEAC4A5B-8A05-4798-9EDC-A3E8D0546DEC}" type="slidenum">
              <a:rPr lang="es-ES" smtClean="0"/>
              <a:t>3</a:t>
            </a:fld>
            <a:endParaRPr lang="es-ES"/>
          </a:p>
        </p:txBody>
      </p:sp>
    </p:spTree>
    <p:extLst>
      <p:ext uri="{BB962C8B-B14F-4D97-AF65-F5344CB8AC3E}">
        <p14:creationId xmlns:p14="http://schemas.microsoft.com/office/powerpoint/2010/main" val="2060778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noProof="0" dirty="0"/>
          </a:p>
        </p:txBody>
      </p:sp>
      <p:sp>
        <p:nvSpPr>
          <p:cNvPr id="4" name="Foliennummernplatzhalter 3"/>
          <p:cNvSpPr>
            <a:spLocks noGrp="1"/>
          </p:cNvSpPr>
          <p:nvPr>
            <p:ph type="sldNum" sz="quarter" idx="5"/>
          </p:nvPr>
        </p:nvSpPr>
        <p:spPr/>
        <p:txBody>
          <a:bodyPr/>
          <a:lstStyle/>
          <a:p>
            <a:fld id="{EEAC4A5B-8A05-4798-9EDC-A3E8D0546DEC}" type="slidenum">
              <a:rPr lang="es-ES" smtClean="0"/>
              <a:t>4</a:t>
            </a:fld>
            <a:endParaRPr lang="es-ES"/>
          </a:p>
        </p:txBody>
      </p:sp>
    </p:spTree>
    <p:extLst>
      <p:ext uri="{BB962C8B-B14F-4D97-AF65-F5344CB8AC3E}">
        <p14:creationId xmlns:p14="http://schemas.microsoft.com/office/powerpoint/2010/main" val="1716606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EEAC4A5B-8A05-4798-9EDC-A3E8D0546DEC}" type="slidenum">
              <a:rPr lang="es-ES" smtClean="0"/>
              <a:t>5</a:t>
            </a:fld>
            <a:endParaRPr lang="es-ES"/>
          </a:p>
        </p:txBody>
      </p:sp>
    </p:spTree>
    <p:extLst>
      <p:ext uri="{BB962C8B-B14F-4D97-AF65-F5344CB8AC3E}">
        <p14:creationId xmlns:p14="http://schemas.microsoft.com/office/powerpoint/2010/main" val="3153967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EEAC4A5B-8A05-4798-9EDC-A3E8D0546DEC}" type="slidenum">
              <a:rPr lang="es-ES" smtClean="0"/>
              <a:t>7</a:t>
            </a:fld>
            <a:endParaRPr lang="es-ES"/>
          </a:p>
        </p:txBody>
      </p:sp>
    </p:spTree>
    <p:extLst>
      <p:ext uri="{BB962C8B-B14F-4D97-AF65-F5344CB8AC3E}">
        <p14:creationId xmlns:p14="http://schemas.microsoft.com/office/powerpoint/2010/main" val="2325088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EEAC4A5B-8A05-4798-9EDC-A3E8D0546DEC}" type="slidenum">
              <a:rPr lang="es-ES" smtClean="0"/>
              <a:t>8</a:t>
            </a:fld>
            <a:endParaRPr lang="es-ES"/>
          </a:p>
        </p:txBody>
      </p:sp>
    </p:spTree>
    <p:extLst>
      <p:ext uri="{BB962C8B-B14F-4D97-AF65-F5344CB8AC3E}">
        <p14:creationId xmlns:p14="http://schemas.microsoft.com/office/powerpoint/2010/main" val="1236035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EEAC4A5B-8A05-4798-9EDC-A3E8D0546DEC}" type="slidenum">
              <a:rPr lang="es-ES" smtClean="0"/>
              <a:t>9</a:t>
            </a:fld>
            <a:endParaRPr lang="es-ES"/>
          </a:p>
        </p:txBody>
      </p:sp>
    </p:spTree>
    <p:extLst>
      <p:ext uri="{BB962C8B-B14F-4D97-AF65-F5344CB8AC3E}">
        <p14:creationId xmlns:p14="http://schemas.microsoft.com/office/powerpoint/2010/main" val="1455075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fld id="{EEAC4A5B-8A05-4798-9EDC-A3E8D0546DEC}" type="slidenum">
              <a:rPr lang="es-ES" smtClean="0"/>
              <a:t>10</a:t>
            </a:fld>
            <a:endParaRPr lang="es-ES"/>
          </a:p>
        </p:txBody>
      </p:sp>
    </p:spTree>
    <p:extLst>
      <p:ext uri="{BB962C8B-B14F-4D97-AF65-F5344CB8AC3E}">
        <p14:creationId xmlns:p14="http://schemas.microsoft.com/office/powerpoint/2010/main" val="33042263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F76DA40C-168F-C74C-9061-D649A26BDBD3}"/>
              </a:ext>
            </a:extLst>
          </p:cNvPr>
          <p:cNvSpPr>
            <a:spLocks noGrp="1"/>
          </p:cNvSpPr>
          <p:nvPr>
            <p:ph type="title"/>
          </p:nvPr>
        </p:nvSpPr>
        <p:spPr>
          <a:xfrm>
            <a:off x="317912" y="1712788"/>
            <a:ext cx="17084400" cy="1062638"/>
          </a:xfrm>
          <a:prstGeom prst="rect">
            <a:avLst/>
          </a:prstGeom>
        </p:spPr>
        <p:txBody>
          <a:bodyPr vert="horz" lIns="137141" tIns="68570" rIns="137141" bIns="68570" rtlCol="0" anchor="ctr">
            <a:noAutofit/>
          </a:bodyPr>
          <a:lstStyle/>
          <a:p>
            <a:r>
              <a:rPr lang="en-GB" noProof="0" dirty="0"/>
              <a:t>Click to edit Master title style</a:t>
            </a:r>
          </a:p>
        </p:txBody>
      </p:sp>
      <p:sp>
        <p:nvSpPr>
          <p:cNvPr id="9" name="Title Placeholder 1">
            <a:extLst>
              <a:ext uri="{FF2B5EF4-FFF2-40B4-BE49-F238E27FC236}">
                <a16:creationId xmlns:a16="http://schemas.microsoft.com/office/drawing/2014/main" id="{A1975CA6-AF75-B14C-A62C-B2B92151D428}"/>
              </a:ext>
            </a:extLst>
          </p:cNvPr>
          <p:cNvSpPr txBox="1">
            <a:spLocks/>
          </p:cNvSpPr>
          <p:nvPr userDrawn="1"/>
        </p:nvSpPr>
        <p:spPr>
          <a:xfrm>
            <a:off x="320599" y="3012764"/>
            <a:ext cx="17084400" cy="5749341"/>
          </a:xfrm>
          <a:prstGeom prst="rect">
            <a:avLst/>
          </a:prstGeom>
        </p:spPr>
        <p:txBody>
          <a:bodyPr vert="horz" lIns="137141" tIns="68570" rIns="137141" bIns="68570" rtlCol="0" anchor="t" anchorCtr="0">
            <a:noAutofit/>
          </a:bodyPr>
          <a:lstStyle>
            <a:lvl1pPr algn="l" defTabSz="914400" rtl="0" eaLnBrk="1" latinLnBrk="0" hangingPunct="1">
              <a:lnSpc>
                <a:spcPct val="90000"/>
              </a:lnSpc>
              <a:spcBef>
                <a:spcPct val="0"/>
              </a:spcBef>
              <a:buNone/>
              <a:defRPr sz="4000" b="1" kern="1200">
                <a:solidFill>
                  <a:schemeClr val="tx1"/>
                </a:solidFill>
                <a:latin typeface="Verdana"/>
                <a:ea typeface="Arial" charset="0"/>
                <a:cs typeface="Verdana"/>
              </a:defRPr>
            </a:lvl1pPr>
          </a:lstStyle>
          <a:p>
            <a:pPr>
              <a:lnSpc>
                <a:spcPct val="150000"/>
              </a:lnSpc>
            </a:pPr>
            <a:endParaRPr lang="en-GB" sz="4500" b="0" dirty="0"/>
          </a:p>
        </p:txBody>
      </p:sp>
      <p:sp>
        <p:nvSpPr>
          <p:cNvPr id="10" name="Text Placeholder 2">
            <a:extLst>
              <a:ext uri="{FF2B5EF4-FFF2-40B4-BE49-F238E27FC236}">
                <a16:creationId xmlns:a16="http://schemas.microsoft.com/office/drawing/2014/main" id="{6D05BC8C-F4BF-304E-A642-BAAA9D738AB4}"/>
              </a:ext>
            </a:extLst>
          </p:cNvPr>
          <p:cNvSpPr>
            <a:spLocks noGrp="1"/>
          </p:cNvSpPr>
          <p:nvPr>
            <p:ph idx="1"/>
          </p:nvPr>
        </p:nvSpPr>
        <p:spPr>
          <a:xfrm>
            <a:off x="317912" y="3012763"/>
            <a:ext cx="17084400" cy="5749346"/>
          </a:xfrm>
          <a:prstGeom prst="rect">
            <a:avLst/>
          </a:prstGeom>
        </p:spPr>
        <p:txBody>
          <a:bodyPr vert="horz" lIns="137141" tIns="68570" rIns="137141" bIns="68570" rtlCol="0">
            <a:noAutofit/>
          </a:bodyPr>
          <a:lstStyle/>
          <a:p>
            <a:r>
              <a:rPr lang="en-GB" noProof="0" dirty="0" err="1"/>
              <a:t>Sed</a:t>
            </a:r>
            <a:r>
              <a:rPr lang="en-GB" noProof="0" dirty="0"/>
              <a:t> </a:t>
            </a:r>
            <a:r>
              <a:rPr lang="en-GB" noProof="0" dirty="0" err="1"/>
              <a:t>ut</a:t>
            </a:r>
            <a:r>
              <a:rPr lang="en-GB" noProof="0" dirty="0"/>
              <a:t> </a:t>
            </a:r>
            <a:r>
              <a:rPr lang="en-GB" noProof="0" dirty="0" err="1"/>
              <a:t>perspiciatis</a:t>
            </a:r>
            <a:r>
              <a:rPr lang="en-GB" noProof="0" dirty="0"/>
              <a:t> </a:t>
            </a:r>
            <a:r>
              <a:rPr lang="en-GB" noProof="0" dirty="0" err="1"/>
              <a:t>unde</a:t>
            </a:r>
            <a:r>
              <a:rPr lang="en-GB" noProof="0" dirty="0"/>
              <a:t> </a:t>
            </a:r>
            <a:r>
              <a:rPr lang="en-GB" noProof="0" dirty="0" err="1"/>
              <a:t>omnis</a:t>
            </a:r>
            <a:r>
              <a:rPr lang="en-GB" noProof="0" dirty="0"/>
              <a:t> </a:t>
            </a:r>
            <a:r>
              <a:rPr lang="en-GB" noProof="0" dirty="0" err="1"/>
              <a:t>iste</a:t>
            </a:r>
            <a:r>
              <a:rPr lang="en-GB" noProof="0" dirty="0"/>
              <a:t> </a:t>
            </a:r>
            <a:r>
              <a:rPr lang="en-GB" noProof="0" dirty="0" err="1"/>
              <a:t>natus</a:t>
            </a:r>
            <a:r>
              <a:rPr lang="en-GB" noProof="0" dirty="0"/>
              <a:t> error sit </a:t>
            </a:r>
            <a:r>
              <a:rPr lang="en-GB" noProof="0" dirty="0" err="1"/>
              <a:t>voluptatem</a:t>
            </a:r>
            <a:r>
              <a:rPr lang="en-GB" noProof="0" dirty="0"/>
              <a:t> </a:t>
            </a:r>
            <a:r>
              <a:rPr lang="en-GB" noProof="0" dirty="0" err="1"/>
              <a:t>accusantium</a:t>
            </a:r>
            <a:r>
              <a:rPr lang="en-GB" noProof="0" dirty="0"/>
              <a:t> </a:t>
            </a:r>
            <a:r>
              <a:rPr lang="en-GB" noProof="0" dirty="0" err="1"/>
              <a:t>doloremque</a:t>
            </a:r>
            <a:r>
              <a:rPr lang="en-GB" noProof="0" dirty="0"/>
              <a:t> </a:t>
            </a:r>
            <a:r>
              <a:rPr lang="en-GB" noProof="0" dirty="0" err="1"/>
              <a:t>laudantium</a:t>
            </a:r>
            <a:r>
              <a:rPr lang="en-GB" noProof="0" dirty="0"/>
              <a:t>, </a:t>
            </a:r>
            <a:r>
              <a:rPr lang="en-GB" noProof="0" dirty="0" err="1"/>
              <a:t>totam</a:t>
            </a:r>
            <a:r>
              <a:rPr lang="en-GB" noProof="0" dirty="0"/>
              <a:t> rem </a:t>
            </a:r>
            <a:r>
              <a:rPr lang="en-GB" noProof="0" dirty="0" err="1"/>
              <a:t>aperiam</a:t>
            </a:r>
            <a:r>
              <a:rPr lang="en-GB" noProof="0" dirty="0"/>
              <a:t> </a:t>
            </a:r>
            <a:r>
              <a:rPr lang="en-GB" noProof="0" dirty="0" err="1"/>
              <a:t>eaque</a:t>
            </a:r>
            <a:r>
              <a:rPr lang="en-GB" noProof="0" dirty="0"/>
              <a:t> </a:t>
            </a:r>
            <a:r>
              <a:rPr lang="en-GB" noProof="0" dirty="0" err="1"/>
              <a:t>ipsa</a:t>
            </a:r>
            <a:r>
              <a:rPr lang="en-GB" noProof="0" dirty="0"/>
              <a:t>, </a:t>
            </a:r>
            <a:r>
              <a:rPr lang="en-GB" noProof="0" dirty="0" err="1"/>
              <a:t>quae</a:t>
            </a:r>
            <a:r>
              <a:rPr lang="en-GB" noProof="0" dirty="0"/>
              <a:t> ab </a:t>
            </a:r>
            <a:r>
              <a:rPr lang="en-GB" noProof="0" dirty="0" err="1"/>
              <a:t>illo</a:t>
            </a:r>
            <a:r>
              <a:rPr lang="en-GB" noProof="0" dirty="0"/>
              <a:t> </a:t>
            </a:r>
            <a:r>
              <a:rPr lang="en-GB" noProof="0" dirty="0" err="1"/>
              <a:t>inventore</a:t>
            </a:r>
            <a:r>
              <a:rPr lang="en-GB" noProof="0" dirty="0"/>
              <a:t> </a:t>
            </a:r>
            <a:r>
              <a:rPr lang="en-GB" noProof="0" dirty="0" err="1"/>
              <a:t>veritatis</a:t>
            </a:r>
            <a:r>
              <a:rPr lang="en-GB" noProof="0" dirty="0"/>
              <a:t> et quasi </a:t>
            </a:r>
            <a:r>
              <a:rPr lang="en-GB" noProof="0" dirty="0" err="1"/>
              <a:t>architecto</a:t>
            </a:r>
            <a:r>
              <a:rPr lang="en-GB" noProof="0" dirty="0"/>
              <a:t> </a:t>
            </a:r>
            <a:r>
              <a:rPr lang="en-GB" noProof="0" dirty="0" err="1"/>
              <a:t>beatae</a:t>
            </a:r>
            <a:r>
              <a:rPr lang="en-GB" noProof="0" dirty="0"/>
              <a:t> vitae dicta sunt, </a:t>
            </a:r>
            <a:r>
              <a:rPr lang="en-GB" noProof="0" dirty="0" err="1"/>
              <a:t>explicabo</a:t>
            </a:r>
            <a:r>
              <a:rPr lang="en-GB" noProof="0" dirty="0"/>
              <a:t>.</a:t>
            </a:r>
          </a:p>
          <a:p>
            <a:endParaRPr lang="en-GB" noProof="0" dirty="0"/>
          </a:p>
        </p:txBody>
      </p:sp>
      <p:pic>
        <p:nvPicPr>
          <p:cNvPr id="6" name="Picture 5" descr="EASIT logo">
            <a:extLst>
              <a:ext uri="{FF2B5EF4-FFF2-40B4-BE49-F238E27FC236}">
                <a16:creationId xmlns:a16="http://schemas.microsoft.com/office/drawing/2014/main" id="{DC17F20F-F870-A649-BC60-9A64541E3C0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3984" y="333433"/>
            <a:ext cx="3009938" cy="1258940"/>
          </a:xfrm>
          <a:prstGeom prst="rect">
            <a:avLst/>
          </a:prstGeom>
        </p:spPr>
      </p:pic>
      <p:pic>
        <p:nvPicPr>
          <p:cNvPr id="11" name="Picture 10" descr="Creative Commons License Logo: Attribution-ShareAlike International CC BY-SA">
            <a:extLst>
              <a:ext uri="{FF2B5EF4-FFF2-40B4-BE49-F238E27FC236}">
                <a16:creationId xmlns:a16="http://schemas.microsoft.com/office/drawing/2014/main" id="{3E0B9907-4F7A-1442-8064-1537C0606849}"/>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317913" y="8999443"/>
            <a:ext cx="2819811" cy="952235"/>
          </a:xfrm>
          <a:prstGeom prst="rect">
            <a:avLst/>
          </a:prstGeom>
        </p:spPr>
      </p:pic>
    </p:spTree>
    <p:extLst>
      <p:ext uri="{BB962C8B-B14F-4D97-AF65-F5344CB8AC3E}">
        <p14:creationId xmlns:p14="http://schemas.microsoft.com/office/powerpoint/2010/main" val="3541155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F76DA40C-168F-C74C-9061-D649A26BDBD3}"/>
              </a:ext>
            </a:extLst>
          </p:cNvPr>
          <p:cNvSpPr>
            <a:spLocks noGrp="1"/>
          </p:cNvSpPr>
          <p:nvPr>
            <p:ph type="title"/>
          </p:nvPr>
        </p:nvSpPr>
        <p:spPr>
          <a:xfrm>
            <a:off x="317912" y="1712788"/>
            <a:ext cx="17084400" cy="1062638"/>
          </a:xfrm>
          <a:prstGeom prst="rect">
            <a:avLst/>
          </a:prstGeom>
        </p:spPr>
        <p:txBody>
          <a:bodyPr vert="horz" lIns="137141" tIns="68570" rIns="137141" bIns="68570" rtlCol="0" anchor="ctr">
            <a:noAutofit/>
          </a:bodyPr>
          <a:lstStyle/>
          <a:p>
            <a:r>
              <a:rPr lang="en-GB" noProof="0" dirty="0"/>
              <a:t>Click to edit Master title style</a:t>
            </a:r>
          </a:p>
        </p:txBody>
      </p:sp>
      <p:sp>
        <p:nvSpPr>
          <p:cNvPr id="9" name="Title Placeholder 1">
            <a:extLst>
              <a:ext uri="{FF2B5EF4-FFF2-40B4-BE49-F238E27FC236}">
                <a16:creationId xmlns:a16="http://schemas.microsoft.com/office/drawing/2014/main" id="{A1975CA6-AF75-B14C-A62C-B2B92151D428}"/>
              </a:ext>
            </a:extLst>
          </p:cNvPr>
          <p:cNvSpPr txBox="1">
            <a:spLocks/>
          </p:cNvSpPr>
          <p:nvPr userDrawn="1"/>
        </p:nvSpPr>
        <p:spPr>
          <a:xfrm>
            <a:off x="320599" y="3012764"/>
            <a:ext cx="17084400" cy="5749341"/>
          </a:xfrm>
          <a:prstGeom prst="rect">
            <a:avLst/>
          </a:prstGeom>
        </p:spPr>
        <p:txBody>
          <a:bodyPr vert="horz" lIns="137141" tIns="68570" rIns="137141" bIns="68570" rtlCol="0" anchor="t" anchorCtr="0">
            <a:noAutofit/>
          </a:bodyPr>
          <a:lstStyle>
            <a:lvl1pPr algn="l" defTabSz="914400" rtl="0" eaLnBrk="1" latinLnBrk="0" hangingPunct="1">
              <a:lnSpc>
                <a:spcPct val="90000"/>
              </a:lnSpc>
              <a:spcBef>
                <a:spcPct val="0"/>
              </a:spcBef>
              <a:buNone/>
              <a:defRPr sz="4000" b="1" kern="1200">
                <a:solidFill>
                  <a:schemeClr val="tx1"/>
                </a:solidFill>
                <a:latin typeface="Verdana"/>
                <a:ea typeface="Arial" charset="0"/>
                <a:cs typeface="Verdana"/>
              </a:defRPr>
            </a:lvl1pPr>
          </a:lstStyle>
          <a:p>
            <a:pPr>
              <a:lnSpc>
                <a:spcPct val="150000"/>
              </a:lnSpc>
            </a:pPr>
            <a:endParaRPr lang="en-GB" sz="4500" b="0" dirty="0"/>
          </a:p>
        </p:txBody>
      </p:sp>
      <p:sp>
        <p:nvSpPr>
          <p:cNvPr id="10" name="Text Placeholder 2">
            <a:extLst>
              <a:ext uri="{FF2B5EF4-FFF2-40B4-BE49-F238E27FC236}">
                <a16:creationId xmlns:a16="http://schemas.microsoft.com/office/drawing/2014/main" id="{6D05BC8C-F4BF-304E-A642-BAAA9D738AB4}"/>
              </a:ext>
            </a:extLst>
          </p:cNvPr>
          <p:cNvSpPr>
            <a:spLocks noGrp="1"/>
          </p:cNvSpPr>
          <p:nvPr>
            <p:ph idx="1"/>
          </p:nvPr>
        </p:nvSpPr>
        <p:spPr>
          <a:xfrm>
            <a:off x="317912" y="3012763"/>
            <a:ext cx="17084400" cy="5749346"/>
          </a:xfrm>
          <a:prstGeom prst="rect">
            <a:avLst/>
          </a:prstGeom>
        </p:spPr>
        <p:txBody>
          <a:bodyPr vert="horz" lIns="137141" tIns="68570" rIns="137141" bIns="68570" rtlCol="0">
            <a:noAutofit/>
          </a:bodyPr>
          <a:lstStyle/>
          <a:p>
            <a:r>
              <a:rPr lang="en-GB" noProof="0" dirty="0" err="1"/>
              <a:t>Sed</a:t>
            </a:r>
            <a:r>
              <a:rPr lang="en-GB" noProof="0" dirty="0"/>
              <a:t> </a:t>
            </a:r>
            <a:r>
              <a:rPr lang="en-GB" noProof="0" dirty="0" err="1"/>
              <a:t>ut</a:t>
            </a:r>
            <a:r>
              <a:rPr lang="en-GB" noProof="0" dirty="0"/>
              <a:t> </a:t>
            </a:r>
            <a:r>
              <a:rPr lang="en-GB" noProof="0" dirty="0" err="1"/>
              <a:t>perspiciatis</a:t>
            </a:r>
            <a:r>
              <a:rPr lang="en-GB" noProof="0" dirty="0"/>
              <a:t> </a:t>
            </a:r>
            <a:r>
              <a:rPr lang="en-GB" noProof="0" dirty="0" err="1"/>
              <a:t>unde</a:t>
            </a:r>
            <a:r>
              <a:rPr lang="en-GB" noProof="0" dirty="0"/>
              <a:t> </a:t>
            </a:r>
            <a:r>
              <a:rPr lang="en-GB" noProof="0" dirty="0" err="1"/>
              <a:t>omnis</a:t>
            </a:r>
            <a:r>
              <a:rPr lang="en-GB" noProof="0" dirty="0"/>
              <a:t> </a:t>
            </a:r>
            <a:r>
              <a:rPr lang="en-GB" noProof="0" dirty="0" err="1"/>
              <a:t>iste</a:t>
            </a:r>
            <a:r>
              <a:rPr lang="en-GB" noProof="0" dirty="0"/>
              <a:t> </a:t>
            </a:r>
            <a:r>
              <a:rPr lang="en-GB" noProof="0" dirty="0" err="1"/>
              <a:t>natus</a:t>
            </a:r>
            <a:r>
              <a:rPr lang="en-GB" noProof="0" dirty="0"/>
              <a:t> error sit </a:t>
            </a:r>
            <a:r>
              <a:rPr lang="en-GB" noProof="0" dirty="0" err="1"/>
              <a:t>voluptatem</a:t>
            </a:r>
            <a:r>
              <a:rPr lang="en-GB" noProof="0" dirty="0"/>
              <a:t> </a:t>
            </a:r>
            <a:r>
              <a:rPr lang="en-GB" noProof="0" dirty="0" err="1"/>
              <a:t>accusantium</a:t>
            </a:r>
            <a:r>
              <a:rPr lang="en-GB" noProof="0" dirty="0"/>
              <a:t> </a:t>
            </a:r>
            <a:r>
              <a:rPr lang="en-GB" noProof="0" dirty="0" err="1"/>
              <a:t>doloremque</a:t>
            </a:r>
            <a:r>
              <a:rPr lang="en-GB" noProof="0" dirty="0"/>
              <a:t> </a:t>
            </a:r>
            <a:r>
              <a:rPr lang="en-GB" noProof="0" dirty="0" err="1"/>
              <a:t>laudantium</a:t>
            </a:r>
            <a:r>
              <a:rPr lang="en-GB" noProof="0" dirty="0"/>
              <a:t>, </a:t>
            </a:r>
            <a:r>
              <a:rPr lang="en-GB" noProof="0" dirty="0" err="1"/>
              <a:t>totam</a:t>
            </a:r>
            <a:r>
              <a:rPr lang="en-GB" noProof="0" dirty="0"/>
              <a:t> rem </a:t>
            </a:r>
            <a:r>
              <a:rPr lang="en-GB" noProof="0" dirty="0" err="1"/>
              <a:t>aperiam</a:t>
            </a:r>
            <a:r>
              <a:rPr lang="en-GB" noProof="0" dirty="0"/>
              <a:t> </a:t>
            </a:r>
            <a:r>
              <a:rPr lang="en-GB" noProof="0" dirty="0" err="1"/>
              <a:t>eaque</a:t>
            </a:r>
            <a:r>
              <a:rPr lang="en-GB" noProof="0" dirty="0"/>
              <a:t> </a:t>
            </a:r>
            <a:r>
              <a:rPr lang="en-GB" noProof="0" dirty="0" err="1"/>
              <a:t>ipsa</a:t>
            </a:r>
            <a:r>
              <a:rPr lang="en-GB" noProof="0" dirty="0"/>
              <a:t>, </a:t>
            </a:r>
            <a:r>
              <a:rPr lang="en-GB" noProof="0" dirty="0" err="1"/>
              <a:t>quae</a:t>
            </a:r>
            <a:r>
              <a:rPr lang="en-GB" noProof="0" dirty="0"/>
              <a:t> ab </a:t>
            </a:r>
            <a:r>
              <a:rPr lang="en-GB" noProof="0" dirty="0" err="1"/>
              <a:t>illo</a:t>
            </a:r>
            <a:r>
              <a:rPr lang="en-GB" noProof="0" dirty="0"/>
              <a:t> </a:t>
            </a:r>
            <a:r>
              <a:rPr lang="en-GB" noProof="0" dirty="0" err="1"/>
              <a:t>inventore</a:t>
            </a:r>
            <a:r>
              <a:rPr lang="en-GB" noProof="0" dirty="0"/>
              <a:t> </a:t>
            </a:r>
            <a:r>
              <a:rPr lang="en-GB" noProof="0" dirty="0" err="1"/>
              <a:t>veritatis</a:t>
            </a:r>
            <a:r>
              <a:rPr lang="en-GB" noProof="0" dirty="0"/>
              <a:t> et quasi </a:t>
            </a:r>
            <a:r>
              <a:rPr lang="en-GB" noProof="0" dirty="0" err="1"/>
              <a:t>architecto</a:t>
            </a:r>
            <a:r>
              <a:rPr lang="en-GB" noProof="0" dirty="0"/>
              <a:t> </a:t>
            </a:r>
            <a:r>
              <a:rPr lang="en-GB" noProof="0" dirty="0" err="1"/>
              <a:t>beatae</a:t>
            </a:r>
            <a:r>
              <a:rPr lang="en-GB" noProof="0" dirty="0"/>
              <a:t> vitae dicta sunt, </a:t>
            </a:r>
            <a:r>
              <a:rPr lang="en-GB" noProof="0" dirty="0" err="1"/>
              <a:t>explicabo</a:t>
            </a:r>
            <a:r>
              <a:rPr lang="en-GB" noProof="0" dirty="0"/>
              <a:t>.</a:t>
            </a:r>
          </a:p>
          <a:p>
            <a:endParaRPr lang="en-GB" noProof="0" dirty="0"/>
          </a:p>
        </p:txBody>
      </p:sp>
      <p:pic>
        <p:nvPicPr>
          <p:cNvPr id="6" name="Picture 5" descr="EASIT logo">
            <a:extLst>
              <a:ext uri="{FF2B5EF4-FFF2-40B4-BE49-F238E27FC236}">
                <a16:creationId xmlns:a16="http://schemas.microsoft.com/office/drawing/2014/main" id="{DC17F20F-F870-A649-BC60-9A64541E3C0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3984" y="176677"/>
            <a:ext cx="3009938" cy="1258940"/>
          </a:xfrm>
          <a:prstGeom prst="rect">
            <a:avLst/>
          </a:prstGeom>
        </p:spPr>
      </p:pic>
      <p:pic>
        <p:nvPicPr>
          <p:cNvPr id="11" name="Picture 10" descr="Creative Commons License Logo: Attribution-ShareAlike International CC BY-SA">
            <a:extLst>
              <a:ext uri="{FF2B5EF4-FFF2-40B4-BE49-F238E27FC236}">
                <a16:creationId xmlns:a16="http://schemas.microsoft.com/office/drawing/2014/main" id="{3E0B9907-4F7A-1442-8064-1537C0606849}"/>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317913" y="8999443"/>
            <a:ext cx="2819811" cy="952235"/>
          </a:xfrm>
          <a:prstGeom prst="rect">
            <a:avLst/>
          </a:prstGeom>
        </p:spPr>
      </p:pic>
    </p:spTree>
    <p:extLst>
      <p:ext uri="{BB962C8B-B14F-4D97-AF65-F5344CB8AC3E}">
        <p14:creationId xmlns:p14="http://schemas.microsoft.com/office/powerpoint/2010/main" val="22134991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Date Placeholder 2"/>
          <p:cNvSpPr>
            <a:spLocks noGrp="1"/>
          </p:cNvSpPr>
          <p:nvPr>
            <p:ph type="dt" sz="half" idx="10"/>
          </p:nvPr>
        </p:nvSpPr>
        <p:spPr>
          <a:xfrm>
            <a:off x="1257520" y="9534526"/>
            <a:ext cx="4115514" cy="547688"/>
          </a:xfrm>
          <a:prstGeom prst="rect">
            <a:avLst/>
          </a:prstGeom>
        </p:spPr>
        <p:txBody>
          <a:bodyPr lIns="137141" tIns="68570" rIns="137141" bIns="68570"/>
          <a:lstStyle/>
          <a:p>
            <a:fld id="{A6946BD6-E650-BD49-A5C4-C6C7BBE27188}" type="datetime1">
              <a:rPr lang="es-ES_tradnl" smtClean="0"/>
              <a:t>28/5/21</a:t>
            </a:fld>
            <a:endParaRPr lang="en-US"/>
          </a:p>
        </p:txBody>
      </p:sp>
      <p:sp>
        <p:nvSpPr>
          <p:cNvPr id="4" name="Footer Placeholder 3"/>
          <p:cNvSpPr>
            <a:spLocks noGrp="1"/>
          </p:cNvSpPr>
          <p:nvPr>
            <p:ph type="ftr" sz="quarter" idx="11"/>
          </p:nvPr>
        </p:nvSpPr>
        <p:spPr>
          <a:xfrm>
            <a:off x="6058953" y="9534526"/>
            <a:ext cx="6173271" cy="547688"/>
          </a:xfrm>
          <a:prstGeom prst="rect">
            <a:avLst/>
          </a:prstGeom>
        </p:spPr>
        <p:txBody>
          <a:bodyPr lIns="137141" tIns="68570" rIns="137141" bIns="68570"/>
          <a:lstStyle/>
          <a:p>
            <a:endParaRPr lang="en-US"/>
          </a:p>
        </p:txBody>
      </p:sp>
      <p:sp>
        <p:nvSpPr>
          <p:cNvPr id="5" name="Slide Number Placeholder 4"/>
          <p:cNvSpPr>
            <a:spLocks noGrp="1"/>
          </p:cNvSpPr>
          <p:nvPr>
            <p:ph type="sldNum" sz="quarter" idx="12"/>
          </p:nvPr>
        </p:nvSpPr>
        <p:spPr>
          <a:xfrm>
            <a:off x="12918144" y="9534526"/>
            <a:ext cx="4115514" cy="547688"/>
          </a:xfrm>
          <a:prstGeom prst="rect">
            <a:avLst/>
          </a:prstGeom>
        </p:spPr>
        <p:txBody>
          <a:bodyPr lIns="137141" tIns="68570" rIns="137141" bIns="68570"/>
          <a:lstStyle/>
          <a:p>
            <a:fld id="{82A4C178-783D-5746-A597-186E00CFE9C1}" type="slidenum">
              <a:rPr lang="en-US" smtClean="0"/>
              <a:t>‹#›</a:t>
            </a:fld>
            <a:endParaRPr lang="en-US"/>
          </a:p>
        </p:txBody>
      </p:sp>
    </p:spTree>
    <p:extLst>
      <p:ext uri="{BB962C8B-B14F-4D97-AF65-F5344CB8AC3E}">
        <p14:creationId xmlns:p14="http://schemas.microsoft.com/office/powerpoint/2010/main" val="15903272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7912" y="1712788"/>
            <a:ext cx="17084400" cy="1062638"/>
          </a:xfrm>
          <a:prstGeom prst="rect">
            <a:avLst/>
          </a:prstGeom>
        </p:spPr>
        <p:txBody>
          <a:bodyPr vert="horz" lIns="137141" tIns="68570" rIns="137141" bIns="68570" rtlCol="0" anchor="ctr">
            <a:normAutofit/>
          </a:bodyPr>
          <a:lstStyle/>
          <a:p>
            <a:r>
              <a:rPr lang="en-GB" noProof="0" dirty="0"/>
              <a:t>Click to edit Master title style</a:t>
            </a:r>
          </a:p>
        </p:txBody>
      </p:sp>
      <p:sp>
        <p:nvSpPr>
          <p:cNvPr id="3" name="Text Placeholder 2"/>
          <p:cNvSpPr>
            <a:spLocks noGrp="1"/>
          </p:cNvSpPr>
          <p:nvPr>
            <p:ph type="body" idx="1"/>
          </p:nvPr>
        </p:nvSpPr>
        <p:spPr>
          <a:xfrm>
            <a:off x="317912" y="3012763"/>
            <a:ext cx="17084400" cy="5749346"/>
          </a:xfrm>
          <a:prstGeom prst="rect">
            <a:avLst/>
          </a:prstGeom>
        </p:spPr>
        <p:txBody>
          <a:bodyPr vert="horz" lIns="137141" tIns="68570" rIns="137141" bIns="68570" rtlCol="0">
            <a:noAutofit/>
          </a:bodyPr>
          <a:lstStyle/>
          <a:p>
            <a:r>
              <a:rPr lang="en-GB" noProof="0" dirty="0" err="1"/>
              <a:t>Sed</a:t>
            </a:r>
            <a:r>
              <a:rPr lang="en-GB" noProof="0" dirty="0"/>
              <a:t> </a:t>
            </a:r>
            <a:r>
              <a:rPr lang="en-GB" noProof="0" dirty="0" err="1"/>
              <a:t>ut</a:t>
            </a:r>
            <a:r>
              <a:rPr lang="en-GB" noProof="0" dirty="0"/>
              <a:t> </a:t>
            </a:r>
            <a:r>
              <a:rPr lang="en-GB" noProof="0" dirty="0" err="1"/>
              <a:t>perspiciatis</a:t>
            </a:r>
            <a:r>
              <a:rPr lang="en-GB" noProof="0" dirty="0"/>
              <a:t> </a:t>
            </a:r>
            <a:r>
              <a:rPr lang="en-GB" noProof="0" dirty="0" err="1"/>
              <a:t>unde</a:t>
            </a:r>
            <a:r>
              <a:rPr lang="en-GB" noProof="0" dirty="0"/>
              <a:t> </a:t>
            </a:r>
            <a:r>
              <a:rPr lang="en-GB" noProof="0" dirty="0" err="1"/>
              <a:t>omnis</a:t>
            </a:r>
            <a:r>
              <a:rPr lang="en-GB" noProof="0" dirty="0"/>
              <a:t> </a:t>
            </a:r>
            <a:r>
              <a:rPr lang="en-GB" noProof="0" dirty="0" err="1"/>
              <a:t>iste</a:t>
            </a:r>
            <a:r>
              <a:rPr lang="en-GB" noProof="0" dirty="0"/>
              <a:t> </a:t>
            </a:r>
            <a:r>
              <a:rPr lang="en-GB" noProof="0" dirty="0" err="1"/>
              <a:t>natus</a:t>
            </a:r>
            <a:r>
              <a:rPr lang="en-GB" noProof="0" dirty="0"/>
              <a:t> error sit </a:t>
            </a:r>
            <a:r>
              <a:rPr lang="en-GB" noProof="0" dirty="0" err="1"/>
              <a:t>voluptatem</a:t>
            </a:r>
            <a:r>
              <a:rPr lang="en-GB" noProof="0" dirty="0"/>
              <a:t> </a:t>
            </a:r>
            <a:r>
              <a:rPr lang="en-GB" noProof="0" dirty="0" err="1"/>
              <a:t>accusantium</a:t>
            </a:r>
            <a:r>
              <a:rPr lang="en-GB" noProof="0" dirty="0"/>
              <a:t> </a:t>
            </a:r>
            <a:r>
              <a:rPr lang="en-GB" noProof="0" dirty="0" err="1"/>
              <a:t>doloremque</a:t>
            </a:r>
            <a:r>
              <a:rPr lang="en-GB" noProof="0" dirty="0"/>
              <a:t> </a:t>
            </a:r>
            <a:r>
              <a:rPr lang="en-GB" noProof="0" dirty="0" err="1"/>
              <a:t>laudantium</a:t>
            </a:r>
            <a:r>
              <a:rPr lang="en-GB" noProof="0" dirty="0"/>
              <a:t>, </a:t>
            </a:r>
            <a:r>
              <a:rPr lang="en-GB" noProof="0" dirty="0" err="1"/>
              <a:t>totam</a:t>
            </a:r>
            <a:r>
              <a:rPr lang="en-GB" noProof="0" dirty="0"/>
              <a:t> rem </a:t>
            </a:r>
            <a:r>
              <a:rPr lang="en-GB" noProof="0" dirty="0" err="1"/>
              <a:t>aperiam</a:t>
            </a:r>
            <a:r>
              <a:rPr lang="en-GB" noProof="0" dirty="0"/>
              <a:t> </a:t>
            </a:r>
            <a:r>
              <a:rPr lang="en-GB" noProof="0" dirty="0" err="1"/>
              <a:t>eaque</a:t>
            </a:r>
            <a:r>
              <a:rPr lang="en-GB" noProof="0" dirty="0"/>
              <a:t> </a:t>
            </a:r>
            <a:r>
              <a:rPr lang="en-GB" noProof="0" dirty="0" err="1"/>
              <a:t>ipsa</a:t>
            </a:r>
            <a:r>
              <a:rPr lang="en-GB" noProof="0" dirty="0"/>
              <a:t>, </a:t>
            </a:r>
            <a:r>
              <a:rPr lang="en-GB" noProof="0" dirty="0" err="1"/>
              <a:t>quae</a:t>
            </a:r>
            <a:r>
              <a:rPr lang="en-GB" noProof="0" dirty="0"/>
              <a:t> ab </a:t>
            </a:r>
            <a:r>
              <a:rPr lang="en-GB" noProof="0" dirty="0" err="1"/>
              <a:t>illo</a:t>
            </a:r>
            <a:r>
              <a:rPr lang="en-GB" noProof="0" dirty="0"/>
              <a:t> </a:t>
            </a:r>
            <a:r>
              <a:rPr lang="en-GB" noProof="0" dirty="0" err="1"/>
              <a:t>inventore</a:t>
            </a:r>
            <a:r>
              <a:rPr lang="en-GB" noProof="0" dirty="0"/>
              <a:t> </a:t>
            </a:r>
            <a:r>
              <a:rPr lang="en-GB" noProof="0" dirty="0" err="1"/>
              <a:t>veritatis</a:t>
            </a:r>
            <a:r>
              <a:rPr lang="en-GB" noProof="0" dirty="0"/>
              <a:t> et quasi </a:t>
            </a:r>
            <a:r>
              <a:rPr lang="en-GB" noProof="0" dirty="0" err="1"/>
              <a:t>architecto</a:t>
            </a:r>
            <a:r>
              <a:rPr lang="en-GB" noProof="0" dirty="0"/>
              <a:t> </a:t>
            </a:r>
            <a:r>
              <a:rPr lang="en-GB" noProof="0" dirty="0" err="1"/>
              <a:t>beatae</a:t>
            </a:r>
            <a:r>
              <a:rPr lang="en-GB" noProof="0" dirty="0"/>
              <a:t> vitae dicta sunt, </a:t>
            </a:r>
            <a:r>
              <a:rPr lang="en-GB" noProof="0" dirty="0" err="1"/>
              <a:t>explicabo</a:t>
            </a:r>
            <a:r>
              <a:rPr lang="en-GB" noProof="0" dirty="0"/>
              <a:t>.</a:t>
            </a:r>
          </a:p>
          <a:p>
            <a:endParaRPr lang="en-GB" noProof="0" dirty="0"/>
          </a:p>
        </p:txBody>
      </p:sp>
      <p:sp>
        <p:nvSpPr>
          <p:cNvPr id="4" name="Rectangle 3">
            <a:extLst>
              <a:ext uri="{FF2B5EF4-FFF2-40B4-BE49-F238E27FC236}">
                <a16:creationId xmlns:a16="http://schemas.microsoft.com/office/drawing/2014/main" id="{ED46846B-7BA0-9142-AD9E-36BBA8E25624}"/>
              </a:ext>
              <a:ext uri="{C183D7F6-B498-43B3-948B-1728B52AA6E4}">
                <adec:decorative xmlns:adec="http://schemas.microsoft.com/office/drawing/2017/decorative" val="1"/>
              </a:ext>
            </a:extLst>
          </p:cNvPr>
          <p:cNvSpPr/>
          <p:nvPr userDrawn="1"/>
        </p:nvSpPr>
        <p:spPr>
          <a:xfrm rot="16200000">
            <a:off x="8363074" y="384527"/>
            <a:ext cx="1565031" cy="18291175"/>
          </a:xfrm>
          <a:prstGeom prst="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1" tIns="68570" rIns="137141" bIns="68570" rtlCol="0" anchor="ctr"/>
          <a:lstStyle/>
          <a:p>
            <a:pPr algn="ctr"/>
            <a:endParaRPr lang="en-US"/>
          </a:p>
        </p:txBody>
      </p:sp>
      <p:sp>
        <p:nvSpPr>
          <p:cNvPr id="5" name="Rectangle 4">
            <a:extLst>
              <a:ext uri="{FF2B5EF4-FFF2-40B4-BE49-F238E27FC236}">
                <a16:creationId xmlns:a16="http://schemas.microsoft.com/office/drawing/2014/main" id="{952AFDC2-9449-3740-9CA7-2DA5957C80C7}"/>
              </a:ext>
              <a:ext uri="{C183D7F6-B498-43B3-948B-1728B52AA6E4}">
                <adec:decorative xmlns:adec="http://schemas.microsoft.com/office/drawing/2017/decorative" val="1"/>
              </a:ext>
            </a:extLst>
          </p:cNvPr>
          <p:cNvSpPr/>
          <p:nvPr userDrawn="1"/>
        </p:nvSpPr>
        <p:spPr>
          <a:xfrm rot="16200000">
            <a:off x="8363074" y="58407"/>
            <a:ext cx="1565031" cy="18291175"/>
          </a:xfrm>
          <a:prstGeom prst="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1" tIns="68570" rIns="137141" bIns="68570" rtlCol="0" anchor="ctr"/>
          <a:lstStyle/>
          <a:p>
            <a:pPr algn="ctr"/>
            <a:endParaRPr lang="en-US"/>
          </a:p>
        </p:txBody>
      </p:sp>
      <p:pic>
        <p:nvPicPr>
          <p:cNvPr id="11" name="Picture 20" descr="EASIT logo">
            <a:extLst>
              <a:ext uri="{FF2B5EF4-FFF2-40B4-BE49-F238E27FC236}">
                <a16:creationId xmlns:a16="http://schemas.microsoft.com/office/drawing/2014/main" id="{98AA5998-24F5-BA4B-A613-2FE4F79470E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59918" y="545991"/>
            <a:ext cx="1927782" cy="806303"/>
          </a:xfrm>
          <a:prstGeom prst="rect">
            <a:avLst/>
          </a:prstGeom>
        </p:spPr>
      </p:pic>
      <p:sp>
        <p:nvSpPr>
          <p:cNvPr id="6" name="Rectangle 4">
            <a:extLst>
              <a:ext uri="{FF2B5EF4-FFF2-40B4-BE49-F238E27FC236}">
                <a16:creationId xmlns:a16="http://schemas.microsoft.com/office/drawing/2014/main" id="{10CC4163-287C-4C95-B1F3-142247401A80}"/>
              </a:ext>
              <a:ext uri="{C183D7F6-B498-43B3-948B-1728B52AA6E4}">
                <adec:decorative xmlns:adec="http://schemas.microsoft.com/office/drawing/2017/decorative" val="1"/>
              </a:ext>
            </a:extLst>
          </p:cNvPr>
          <p:cNvSpPr/>
          <p:nvPr userDrawn="1"/>
        </p:nvSpPr>
        <p:spPr>
          <a:xfrm rot="16200000">
            <a:off x="8326601" y="-8349966"/>
            <a:ext cx="1565031" cy="18291175"/>
          </a:xfrm>
          <a:prstGeom prst="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1" tIns="68570" rIns="137141" bIns="68570" rtlCol="0" anchor="ctr"/>
          <a:lstStyle/>
          <a:p>
            <a:pPr algn="ctr"/>
            <a:endParaRPr lang="en-US"/>
          </a:p>
        </p:txBody>
      </p:sp>
      <p:sp>
        <p:nvSpPr>
          <p:cNvPr id="8" name="Rectangle 4">
            <a:extLst>
              <a:ext uri="{FF2B5EF4-FFF2-40B4-BE49-F238E27FC236}">
                <a16:creationId xmlns:a16="http://schemas.microsoft.com/office/drawing/2014/main" id="{55E8CD5F-CEA3-CE4D-9934-A69591B0A07A}"/>
              </a:ext>
              <a:ext uri="{C183D7F6-B498-43B3-948B-1728B52AA6E4}">
                <adec:decorative xmlns:adec="http://schemas.microsoft.com/office/drawing/2017/decorative" val="1"/>
              </a:ext>
            </a:extLst>
          </p:cNvPr>
          <p:cNvSpPr/>
          <p:nvPr userDrawn="1"/>
        </p:nvSpPr>
        <p:spPr>
          <a:xfrm rot="16200000">
            <a:off x="8332592" y="-8071042"/>
            <a:ext cx="1565031" cy="18291175"/>
          </a:xfrm>
          <a:prstGeom prst="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1" tIns="68570" rIns="137141" bIns="68570" rtlCol="0" anchor="ctr"/>
          <a:lstStyle/>
          <a:p>
            <a:pPr algn="ctr"/>
            <a:endParaRPr lang="en-US"/>
          </a:p>
        </p:txBody>
      </p:sp>
    </p:spTree>
    <p:extLst>
      <p:ext uri="{BB962C8B-B14F-4D97-AF65-F5344CB8AC3E}">
        <p14:creationId xmlns:p14="http://schemas.microsoft.com/office/powerpoint/2010/main" val="97439028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hf sldNum="0" hdr="0" ftr="0" dt="0"/>
  <p:txStyles>
    <p:titleStyle>
      <a:lvl1pPr algn="l" defTabSz="1371408" rtl="0" eaLnBrk="1" latinLnBrk="0" hangingPunct="1">
        <a:lnSpc>
          <a:spcPct val="90000"/>
        </a:lnSpc>
        <a:spcBef>
          <a:spcPct val="0"/>
        </a:spcBef>
        <a:buNone/>
        <a:defRPr sz="6000" b="1" kern="1200">
          <a:solidFill>
            <a:schemeClr val="tx1"/>
          </a:solidFill>
          <a:latin typeface="Verdana"/>
          <a:ea typeface="Arial" charset="0"/>
          <a:cs typeface="Verdana"/>
        </a:defRPr>
      </a:lvl1pPr>
    </p:titleStyle>
    <p:bodyStyle>
      <a:lvl1pPr marL="0" indent="0" algn="l" defTabSz="1371408" rtl="0" eaLnBrk="1" latinLnBrk="0" hangingPunct="1">
        <a:lnSpc>
          <a:spcPct val="150000"/>
        </a:lnSpc>
        <a:spcBef>
          <a:spcPts val="1500"/>
        </a:spcBef>
        <a:buFont typeface="Arial"/>
        <a:buNone/>
        <a:defRPr sz="4500" kern="1200">
          <a:solidFill>
            <a:schemeClr val="tx1"/>
          </a:solidFill>
          <a:latin typeface="Verdana"/>
          <a:ea typeface="+mn-ea"/>
          <a:cs typeface="Verdana"/>
        </a:defRPr>
      </a:lvl1pPr>
      <a:lvl2pPr marL="1028555" indent="-342852" algn="l" defTabSz="1371408" rtl="0" eaLnBrk="1" latinLnBrk="0" hangingPunct="1">
        <a:lnSpc>
          <a:spcPct val="90000"/>
        </a:lnSpc>
        <a:spcBef>
          <a:spcPts val="750"/>
        </a:spcBef>
        <a:buFont typeface="Arial"/>
        <a:buChar char="•"/>
        <a:defRPr sz="3600" kern="1200">
          <a:solidFill>
            <a:schemeClr val="tx1"/>
          </a:solidFill>
          <a:latin typeface="+mn-lt"/>
          <a:ea typeface="+mn-ea"/>
          <a:cs typeface="+mn-cs"/>
        </a:defRPr>
      </a:lvl2pPr>
      <a:lvl3pPr marL="1714259" indent="-342852" algn="l" defTabSz="1371408" rtl="0" eaLnBrk="1" latinLnBrk="0" hangingPunct="1">
        <a:lnSpc>
          <a:spcPct val="90000"/>
        </a:lnSpc>
        <a:spcBef>
          <a:spcPts val="750"/>
        </a:spcBef>
        <a:buFont typeface="Arial"/>
        <a:buChar char="•"/>
        <a:defRPr sz="3000" kern="1200">
          <a:solidFill>
            <a:schemeClr val="tx1"/>
          </a:solidFill>
          <a:latin typeface="+mn-lt"/>
          <a:ea typeface="+mn-ea"/>
          <a:cs typeface="+mn-cs"/>
        </a:defRPr>
      </a:lvl3pPr>
      <a:lvl4pPr marL="2399963" indent="-342852" algn="l" defTabSz="1371408" rtl="0" eaLnBrk="1" latinLnBrk="0" hangingPunct="1">
        <a:lnSpc>
          <a:spcPct val="90000"/>
        </a:lnSpc>
        <a:spcBef>
          <a:spcPts val="750"/>
        </a:spcBef>
        <a:buFont typeface="Arial"/>
        <a:buChar char="•"/>
        <a:defRPr sz="2700" kern="1200">
          <a:solidFill>
            <a:schemeClr val="tx1"/>
          </a:solidFill>
          <a:latin typeface="+mn-lt"/>
          <a:ea typeface="+mn-ea"/>
          <a:cs typeface="+mn-cs"/>
        </a:defRPr>
      </a:lvl4pPr>
      <a:lvl5pPr marL="3085666" indent="-342852" algn="l" defTabSz="1371408" rtl="0" eaLnBrk="1" latinLnBrk="0" hangingPunct="1">
        <a:lnSpc>
          <a:spcPct val="90000"/>
        </a:lnSpc>
        <a:spcBef>
          <a:spcPts val="750"/>
        </a:spcBef>
        <a:buFont typeface="Arial"/>
        <a:buChar char="•"/>
        <a:defRPr sz="2700" kern="1200">
          <a:solidFill>
            <a:schemeClr val="tx1"/>
          </a:solidFill>
          <a:latin typeface="+mn-lt"/>
          <a:ea typeface="+mn-ea"/>
          <a:cs typeface="+mn-cs"/>
        </a:defRPr>
      </a:lvl5pPr>
      <a:lvl6pPr marL="3771370" indent="-342852" algn="l" defTabSz="1371408" rtl="0" eaLnBrk="1" latinLnBrk="0" hangingPunct="1">
        <a:lnSpc>
          <a:spcPct val="90000"/>
        </a:lnSpc>
        <a:spcBef>
          <a:spcPts val="750"/>
        </a:spcBef>
        <a:buFont typeface="Arial"/>
        <a:buChar char="•"/>
        <a:defRPr sz="2700" kern="1200">
          <a:solidFill>
            <a:schemeClr val="tx1"/>
          </a:solidFill>
          <a:latin typeface="+mn-lt"/>
          <a:ea typeface="+mn-ea"/>
          <a:cs typeface="+mn-cs"/>
        </a:defRPr>
      </a:lvl6pPr>
      <a:lvl7pPr marL="4457073" indent="-342852" algn="l" defTabSz="1371408" rtl="0" eaLnBrk="1" latinLnBrk="0" hangingPunct="1">
        <a:lnSpc>
          <a:spcPct val="90000"/>
        </a:lnSpc>
        <a:spcBef>
          <a:spcPts val="750"/>
        </a:spcBef>
        <a:buFont typeface="Arial"/>
        <a:buChar char="•"/>
        <a:defRPr sz="2700" kern="1200">
          <a:solidFill>
            <a:schemeClr val="tx1"/>
          </a:solidFill>
          <a:latin typeface="+mn-lt"/>
          <a:ea typeface="+mn-ea"/>
          <a:cs typeface="+mn-cs"/>
        </a:defRPr>
      </a:lvl7pPr>
      <a:lvl8pPr marL="5142777" indent="-342852" algn="l" defTabSz="1371408" rtl="0" eaLnBrk="1" latinLnBrk="0" hangingPunct="1">
        <a:lnSpc>
          <a:spcPct val="90000"/>
        </a:lnSpc>
        <a:spcBef>
          <a:spcPts val="750"/>
        </a:spcBef>
        <a:buFont typeface="Arial"/>
        <a:buChar char="•"/>
        <a:defRPr sz="2700" kern="1200">
          <a:solidFill>
            <a:schemeClr val="tx1"/>
          </a:solidFill>
          <a:latin typeface="+mn-lt"/>
          <a:ea typeface="+mn-ea"/>
          <a:cs typeface="+mn-cs"/>
        </a:defRPr>
      </a:lvl8pPr>
      <a:lvl9pPr marL="5828480" indent="-342852" algn="l" defTabSz="1371408" rtl="0" eaLnBrk="1" latinLnBrk="0" hangingPunct="1">
        <a:lnSpc>
          <a:spcPct val="90000"/>
        </a:lnSpc>
        <a:spcBef>
          <a:spcPts val="750"/>
        </a:spcBef>
        <a:buFont typeface="Arial"/>
        <a:buChar char="•"/>
        <a:defRPr sz="2700" kern="1200">
          <a:solidFill>
            <a:schemeClr val="tx1"/>
          </a:solidFill>
          <a:latin typeface="+mn-lt"/>
          <a:ea typeface="+mn-ea"/>
          <a:cs typeface="+mn-cs"/>
        </a:defRPr>
      </a:lvl9pPr>
    </p:bodyStyle>
    <p:otherStyle>
      <a:defPPr>
        <a:defRPr lang="en-US"/>
      </a:defPPr>
      <a:lvl1pPr marL="0" algn="l" defTabSz="1371408" rtl="0" eaLnBrk="1" latinLnBrk="0" hangingPunct="1">
        <a:defRPr sz="2700" kern="1200">
          <a:solidFill>
            <a:schemeClr val="tx1"/>
          </a:solidFill>
          <a:latin typeface="+mn-lt"/>
          <a:ea typeface="+mn-ea"/>
          <a:cs typeface="+mn-cs"/>
        </a:defRPr>
      </a:lvl1pPr>
      <a:lvl2pPr marL="685703" algn="l" defTabSz="1371408" rtl="0" eaLnBrk="1" latinLnBrk="0" hangingPunct="1">
        <a:defRPr sz="2700" kern="1200">
          <a:solidFill>
            <a:schemeClr val="tx1"/>
          </a:solidFill>
          <a:latin typeface="+mn-lt"/>
          <a:ea typeface="+mn-ea"/>
          <a:cs typeface="+mn-cs"/>
        </a:defRPr>
      </a:lvl2pPr>
      <a:lvl3pPr marL="1371408" algn="l" defTabSz="1371408" rtl="0" eaLnBrk="1" latinLnBrk="0" hangingPunct="1">
        <a:defRPr sz="2700" kern="1200">
          <a:solidFill>
            <a:schemeClr val="tx1"/>
          </a:solidFill>
          <a:latin typeface="+mn-lt"/>
          <a:ea typeface="+mn-ea"/>
          <a:cs typeface="+mn-cs"/>
        </a:defRPr>
      </a:lvl3pPr>
      <a:lvl4pPr marL="2057111" algn="l" defTabSz="1371408" rtl="0" eaLnBrk="1" latinLnBrk="0" hangingPunct="1">
        <a:defRPr sz="2700" kern="1200">
          <a:solidFill>
            <a:schemeClr val="tx1"/>
          </a:solidFill>
          <a:latin typeface="+mn-lt"/>
          <a:ea typeface="+mn-ea"/>
          <a:cs typeface="+mn-cs"/>
        </a:defRPr>
      </a:lvl4pPr>
      <a:lvl5pPr marL="2742814" algn="l" defTabSz="1371408" rtl="0" eaLnBrk="1" latinLnBrk="0" hangingPunct="1">
        <a:defRPr sz="2700" kern="1200">
          <a:solidFill>
            <a:schemeClr val="tx1"/>
          </a:solidFill>
          <a:latin typeface="+mn-lt"/>
          <a:ea typeface="+mn-ea"/>
          <a:cs typeface="+mn-cs"/>
        </a:defRPr>
      </a:lvl5pPr>
      <a:lvl6pPr marL="3428517" algn="l" defTabSz="1371408" rtl="0" eaLnBrk="1" latinLnBrk="0" hangingPunct="1">
        <a:defRPr sz="2700" kern="1200">
          <a:solidFill>
            <a:schemeClr val="tx1"/>
          </a:solidFill>
          <a:latin typeface="+mn-lt"/>
          <a:ea typeface="+mn-ea"/>
          <a:cs typeface="+mn-cs"/>
        </a:defRPr>
      </a:lvl6pPr>
      <a:lvl7pPr marL="4114222" algn="l" defTabSz="1371408" rtl="0" eaLnBrk="1" latinLnBrk="0" hangingPunct="1">
        <a:defRPr sz="2700" kern="1200">
          <a:solidFill>
            <a:schemeClr val="tx1"/>
          </a:solidFill>
          <a:latin typeface="+mn-lt"/>
          <a:ea typeface="+mn-ea"/>
          <a:cs typeface="+mn-cs"/>
        </a:defRPr>
      </a:lvl7pPr>
      <a:lvl8pPr marL="4799925" algn="l" defTabSz="1371408" rtl="0" eaLnBrk="1" latinLnBrk="0" hangingPunct="1">
        <a:defRPr sz="2700" kern="1200">
          <a:solidFill>
            <a:schemeClr val="tx1"/>
          </a:solidFill>
          <a:latin typeface="+mn-lt"/>
          <a:ea typeface="+mn-ea"/>
          <a:cs typeface="+mn-cs"/>
        </a:defRPr>
      </a:lvl8pPr>
      <a:lvl9pPr marL="5485628" algn="l" defTabSz="1371408"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hyperlink" Target="mailto:rocio.bernabe@sdi-muenchen.de"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4.png"/><Relationship Id="rId7" Type="http://schemas.openxmlformats.org/officeDocument/2006/relationships/image" Target="../media/image14.JPG"/><Relationship Id="rId12"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3.jpg"/><Relationship Id="rId11" Type="http://schemas.openxmlformats.org/officeDocument/2006/relationships/image" Target="../media/image18.png"/><Relationship Id="rId5" Type="http://schemas.openxmlformats.org/officeDocument/2006/relationships/image" Target="../media/image12.emf"/><Relationship Id="rId10" Type="http://schemas.openxmlformats.org/officeDocument/2006/relationships/image" Target="../media/image17.jpg"/><Relationship Id="rId4" Type="http://schemas.openxmlformats.org/officeDocument/2006/relationships/image" Target="../media/image11.png"/><Relationship Id="rId9" Type="http://schemas.openxmlformats.org/officeDocument/2006/relationships/image" Target="../media/image16.sv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pagines.uab.cat/easit"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hyperlink" Target="http://pagines.uab.cat/easit/" TargetMode="Externa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hyperlink" Target="https://creativecommons.org/licenses/by/3.0/" TargetMode="External"/><Relationship Id="rId3" Type="http://schemas.openxmlformats.org/officeDocument/2006/relationships/image" Target="../media/image5.png"/><Relationship Id="rId7" Type="http://schemas.openxmlformats.org/officeDocument/2006/relationships/hyperlink" Target="http://scherlund.blogspot.com/2016/07/a-multidisciplinary-future-for.html"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9B881F88-A38F-E04E-A92D-8D793AECAFD3}"/>
              </a:ext>
            </a:extLst>
          </p:cNvPr>
          <p:cNvSpPr txBox="1"/>
          <p:nvPr/>
        </p:nvSpPr>
        <p:spPr>
          <a:xfrm>
            <a:off x="3054138" y="2199525"/>
            <a:ext cx="12177654" cy="1615807"/>
          </a:xfrm>
          <a:prstGeom prst="rect">
            <a:avLst/>
          </a:prstGeom>
          <a:noFill/>
        </p:spPr>
        <p:txBody>
          <a:bodyPr wrap="none" lIns="137141" tIns="68570" rIns="137141" bIns="68570" rtlCol="0">
            <a:spAutoFit/>
          </a:bodyPr>
          <a:lstStyle/>
          <a:p>
            <a:pPr algn="ctr">
              <a:lnSpc>
                <a:spcPct val="100000"/>
              </a:lnSpc>
            </a:pPr>
            <a:r>
              <a:rPr lang="en-GB" sz="4800" b="1" dirty="0">
                <a:latin typeface="Verdana" panose="020B0604030504040204" pitchFamily="34" charset="0"/>
                <a:ea typeface="Verdana" panose="020B0604030504040204" pitchFamily="34" charset="0"/>
                <a:cs typeface="Verdana" panose="020B0604030504040204" pitchFamily="34" charset="0"/>
              </a:rPr>
              <a:t>Unit 3A. Easy to understand (E2U)</a:t>
            </a:r>
            <a:br>
              <a:rPr lang="en-GB" sz="4800" b="1" dirty="0">
                <a:latin typeface="Verdana" panose="020B0604030504040204" pitchFamily="34" charset="0"/>
                <a:ea typeface="Verdana" panose="020B0604030504040204" pitchFamily="34" charset="0"/>
                <a:cs typeface="Verdana" panose="020B0604030504040204" pitchFamily="34" charset="0"/>
              </a:rPr>
            </a:br>
            <a:r>
              <a:rPr lang="en-GB" sz="4800" b="1" dirty="0">
                <a:latin typeface="Verdana" panose="020B0604030504040204" pitchFamily="34" charset="0"/>
                <a:ea typeface="Verdana" panose="020B0604030504040204" pitchFamily="34" charset="0"/>
                <a:cs typeface="Verdana" panose="020B0604030504040204" pitchFamily="34" charset="0"/>
              </a:rPr>
              <a:t>and subtitling</a:t>
            </a:r>
          </a:p>
        </p:txBody>
      </p:sp>
      <p:sp>
        <p:nvSpPr>
          <p:cNvPr id="16" name="TextBox 15">
            <a:extLst>
              <a:ext uri="{FF2B5EF4-FFF2-40B4-BE49-F238E27FC236}">
                <a16:creationId xmlns:a16="http://schemas.microsoft.com/office/drawing/2014/main" id="{AAC2A4C7-C614-7241-918C-B81ACCA7CF55}"/>
              </a:ext>
            </a:extLst>
          </p:cNvPr>
          <p:cNvSpPr txBox="1"/>
          <p:nvPr/>
        </p:nvSpPr>
        <p:spPr>
          <a:xfrm>
            <a:off x="5327192" y="4072000"/>
            <a:ext cx="7631538" cy="877143"/>
          </a:xfrm>
          <a:prstGeom prst="rect">
            <a:avLst/>
          </a:prstGeom>
          <a:noFill/>
        </p:spPr>
        <p:txBody>
          <a:bodyPr wrap="none" lIns="137141" tIns="68570" rIns="137141" bIns="68570" rtlCol="0">
            <a:spAutoFit/>
          </a:bodyPr>
          <a:lstStyle/>
          <a:p>
            <a:pPr algn="ctr">
              <a:lnSpc>
                <a:spcPct val="100000"/>
              </a:lnSpc>
            </a:pPr>
            <a:r>
              <a:rPr lang="en-US" sz="4800" b="1" dirty="0">
                <a:latin typeface="Verdana" panose="020B0604030504040204" pitchFamily="34" charset="0"/>
                <a:ea typeface="Verdana" panose="020B0604030504040204" pitchFamily="34" charset="0"/>
                <a:cs typeface="Verdana" panose="020B0604030504040204" pitchFamily="34" charset="0"/>
              </a:rPr>
              <a:t>Element 1. </a:t>
            </a:r>
            <a:r>
              <a:rPr lang="en-GB" sz="4800" b="1" dirty="0">
                <a:latin typeface="Verdana" panose="020B0604030504040204" pitchFamily="34" charset="0"/>
                <a:ea typeface="Verdana" panose="020B0604030504040204" pitchFamily="34" charset="0"/>
                <a:cs typeface="Verdana" panose="020B0604030504040204" pitchFamily="34" charset="0"/>
              </a:rPr>
              <a:t>Processes</a:t>
            </a:r>
          </a:p>
        </p:txBody>
      </p:sp>
      <p:sp>
        <p:nvSpPr>
          <p:cNvPr id="2" name="Title 1">
            <a:extLst>
              <a:ext uri="{FF2B5EF4-FFF2-40B4-BE49-F238E27FC236}">
                <a16:creationId xmlns:a16="http://schemas.microsoft.com/office/drawing/2014/main" id="{D75391B5-7A0E-1548-9C67-0CF616598B12}"/>
              </a:ext>
            </a:extLst>
          </p:cNvPr>
          <p:cNvSpPr>
            <a:spLocks noGrp="1"/>
          </p:cNvSpPr>
          <p:nvPr>
            <p:ph type="title"/>
          </p:nvPr>
        </p:nvSpPr>
        <p:spPr>
          <a:xfrm>
            <a:off x="317912" y="5302228"/>
            <a:ext cx="17084400" cy="1062638"/>
          </a:xfrm>
        </p:spPr>
        <p:txBody>
          <a:bodyPr>
            <a:noAutofit/>
          </a:bodyPr>
          <a:lstStyle/>
          <a:p>
            <a:pPr algn="ctr"/>
            <a:r>
              <a:rPr lang="en-GB" sz="7000" dirty="0"/>
              <a:t>What are E2U subtitles?</a:t>
            </a:r>
          </a:p>
        </p:txBody>
      </p:sp>
      <p:sp>
        <p:nvSpPr>
          <p:cNvPr id="22" name="Rectangle 21">
            <a:extLst>
              <a:ext uri="{FF2B5EF4-FFF2-40B4-BE49-F238E27FC236}">
                <a16:creationId xmlns:a16="http://schemas.microsoft.com/office/drawing/2014/main" id="{FC0541CC-A6E2-5E43-B71D-EDB3A9B61793}"/>
              </a:ext>
            </a:extLst>
          </p:cNvPr>
          <p:cNvSpPr/>
          <p:nvPr/>
        </p:nvSpPr>
        <p:spPr>
          <a:xfrm>
            <a:off x="3765061" y="6599828"/>
            <a:ext cx="10755790" cy="1688455"/>
          </a:xfrm>
          <a:prstGeom prst="rect">
            <a:avLst/>
          </a:prstGeom>
        </p:spPr>
        <p:txBody>
          <a:bodyPr wrap="none" lIns="137141" tIns="68570" rIns="137141" bIns="68570">
            <a:spAutoFit/>
          </a:bodyPr>
          <a:lstStyle/>
          <a:p>
            <a:pPr algn="ctr">
              <a:lnSpc>
                <a:spcPct val="150000"/>
              </a:lnSpc>
            </a:pPr>
            <a:r>
              <a:rPr lang="es-ES" sz="3600" b="1" dirty="0">
                <a:latin typeface="Verdana" panose="020B0604030504040204" pitchFamily="34" charset="0"/>
                <a:ea typeface="Verdana" panose="020B0604030504040204" pitchFamily="34" charset="0"/>
                <a:cs typeface="Verdana" panose="020B0604030504040204" pitchFamily="34" charset="0"/>
              </a:rPr>
              <a:t>Rocío Bernabé</a:t>
            </a:r>
            <a:endParaRPr lang="sl-SI" sz="3600" b="1"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de-DE" sz="3600" b="1" dirty="0">
                <a:latin typeface="Verdana" panose="020B0604030504040204" pitchFamily="34" charset="0"/>
                <a:ea typeface="Verdana" panose="020B0604030504040204" pitchFamily="34" charset="0"/>
                <a:cs typeface="Verdana" panose="020B0604030504040204" pitchFamily="34" charset="0"/>
              </a:rPr>
              <a:t>Internationale Hochschule SDI München</a:t>
            </a:r>
          </a:p>
        </p:txBody>
      </p:sp>
      <p:pic>
        <p:nvPicPr>
          <p:cNvPr id="12" name="Picture 4" descr="Co-funded by the Erasmus+ Programme of the European Union logo">
            <a:extLst>
              <a:ext uri="{FF2B5EF4-FFF2-40B4-BE49-F238E27FC236}">
                <a16:creationId xmlns:a16="http://schemas.microsoft.com/office/drawing/2014/main" id="{D2804234-FDA0-994A-BE4A-86D3744C6A5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448860" y="487145"/>
            <a:ext cx="4644999" cy="1062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713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7FA4721-2F8F-F642-A4A6-20D0C4515703}"/>
              </a:ext>
            </a:extLst>
          </p:cNvPr>
          <p:cNvSpPr>
            <a:spLocks noGrp="1"/>
          </p:cNvSpPr>
          <p:nvPr>
            <p:ph type="title"/>
          </p:nvPr>
        </p:nvSpPr>
        <p:spPr>
          <a:xfrm>
            <a:off x="-289932" y="3777631"/>
            <a:ext cx="16949853" cy="3522313"/>
          </a:xfrm>
        </p:spPr>
        <p:txBody>
          <a:bodyPr>
            <a:normAutofit/>
          </a:bodyPr>
          <a:lstStyle/>
          <a:p>
            <a:pPr algn="r">
              <a:lnSpc>
                <a:spcPct val="150000"/>
              </a:lnSpc>
            </a:pPr>
            <a:r>
              <a:rPr lang="en-GB" sz="4400" b="0" dirty="0"/>
              <a:t>Prepared by: </a:t>
            </a:r>
            <a:r>
              <a:rPr lang="en-GB" sz="4400" dirty="0" err="1"/>
              <a:t>Rocío</a:t>
            </a:r>
            <a:r>
              <a:rPr lang="en-GB" sz="4400" dirty="0"/>
              <a:t> Bernabé (SDI München)</a:t>
            </a:r>
            <a:br>
              <a:rPr lang="es-ES_tradnl" sz="4400" dirty="0"/>
            </a:br>
            <a:r>
              <a:rPr lang="en-GB" sz="4400" b="0" dirty="0"/>
              <a:t>In collaboration with: </a:t>
            </a:r>
            <a:r>
              <a:rPr lang="es-ES_tradnl" sz="4400" dirty="0" err="1"/>
              <a:t>Universidade</a:t>
            </a:r>
            <a:r>
              <a:rPr lang="es-ES_tradnl" sz="4400" dirty="0"/>
              <a:t> de Vigo, </a:t>
            </a:r>
            <a:r>
              <a:rPr lang="es-ES_tradnl" sz="4400" dirty="0" err="1"/>
              <a:t>Spain</a:t>
            </a:r>
            <a:br>
              <a:rPr lang="es-ES_tradnl" sz="4400" dirty="0"/>
            </a:br>
            <a:endParaRPr lang="es-ES_tradnl" sz="4400" dirty="0"/>
          </a:p>
        </p:txBody>
      </p:sp>
      <p:pic>
        <p:nvPicPr>
          <p:cNvPr id="18" name="Picture 4" descr="Co-funded by the Erasmus+ Programme of the European Union logo">
            <a:extLst>
              <a:ext uri="{FF2B5EF4-FFF2-40B4-BE49-F238E27FC236}">
                <a16:creationId xmlns:a16="http://schemas.microsoft.com/office/drawing/2014/main" id="{7B34E4F4-D9E6-7843-A635-6F7E65AE4B2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401129" y="439855"/>
            <a:ext cx="4646206" cy="106246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8" descr="Creative Commons License Logo: Attribution-ShareAlike International CC BY-SA">
            <a:extLst>
              <a:ext uri="{FF2B5EF4-FFF2-40B4-BE49-F238E27FC236}">
                <a16:creationId xmlns:a16="http://schemas.microsoft.com/office/drawing/2014/main" id="{7BB252E6-4131-2048-9E11-54C690E59A18}"/>
              </a:ext>
            </a:extLst>
          </p:cNvPr>
          <p:cNvPicPr/>
          <p:nvPr/>
        </p:nvPicPr>
        <p:blipFill>
          <a:blip r:embed="rId4" cstate="print">
            <a:extLst>
              <a:ext uri="{28A0092B-C50C-407E-A947-70E740481C1C}">
                <a14:useLocalDpi xmlns:a14="http://schemas.microsoft.com/office/drawing/2010/main"/>
              </a:ext>
            </a:extLst>
          </a:blip>
          <a:stretch>
            <a:fillRect/>
          </a:stretch>
        </p:blipFill>
        <p:spPr>
          <a:xfrm>
            <a:off x="244832" y="8882824"/>
            <a:ext cx="2701843" cy="952235"/>
          </a:xfrm>
          <a:prstGeom prst="rect">
            <a:avLst/>
          </a:prstGeom>
        </p:spPr>
      </p:pic>
    </p:spTree>
    <p:extLst>
      <p:ext uri="{BB962C8B-B14F-4D97-AF65-F5344CB8AC3E}">
        <p14:creationId xmlns:p14="http://schemas.microsoft.com/office/powerpoint/2010/main" val="1007948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7FA4721-2F8F-F642-A4A6-20D0C4515703}"/>
              </a:ext>
            </a:extLst>
          </p:cNvPr>
          <p:cNvSpPr>
            <a:spLocks noGrp="1"/>
          </p:cNvSpPr>
          <p:nvPr>
            <p:ph type="title"/>
          </p:nvPr>
        </p:nvSpPr>
        <p:spPr>
          <a:xfrm>
            <a:off x="8634026" y="4818798"/>
            <a:ext cx="17084400" cy="1062638"/>
          </a:xfrm>
        </p:spPr>
        <p:txBody>
          <a:bodyPr>
            <a:normAutofit/>
          </a:bodyPr>
          <a:lstStyle/>
          <a:p>
            <a:r>
              <a:rPr lang="de-DE" sz="3600" dirty="0"/>
              <a:t>Rocío Bernabé</a:t>
            </a:r>
            <a:endParaRPr lang="en-ES" sz="3600" dirty="0"/>
          </a:p>
        </p:txBody>
      </p:sp>
      <p:sp>
        <p:nvSpPr>
          <p:cNvPr id="21" name="TextBox 20">
            <a:extLst>
              <a:ext uri="{FF2B5EF4-FFF2-40B4-BE49-F238E27FC236}">
                <a16:creationId xmlns:a16="http://schemas.microsoft.com/office/drawing/2014/main" id="{8DF475E8-9F94-A34C-B3D0-8D2CD3CD4ECB}"/>
              </a:ext>
            </a:extLst>
          </p:cNvPr>
          <p:cNvSpPr txBox="1"/>
          <p:nvPr/>
        </p:nvSpPr>
        <p:spPr>
          <a:xfrm>
            <a:off x="8660152" y="5698554"/>
            <a:ext cx="8829598" cy="692477"/>
          </a:xfrm>
          <a:prstGeom prst="rect">
            <a:avLst/>
          </a:prstGeom>
          <a:noFill/>
        </p:spPr>
        <p:txBody>
          <a:bodyPr wrap="square" lIns="137141" tIns="68570" rIns="137141" bIns="68570" rtlCol="0">
            <a:spAutoFit/>
          </a:bodyPr>
          <a:lstStyle/>
          <a:p>
            <a:pPr>
              <a:lnSpc>
                <a:spcPct val="100000"/>
              </a:lnSpc>
            </a:pPr>
            <a:r>
              <a:rPr lang="sl-SI" sz="3600" b="1" dirty="0">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rocio.bernabe@sdi-muenchen.de</a:t>
            </a:r>
            <a:endParaRPr lang="sl-SI" sz="3600" b="1" dirty="0">
              <a:latin typeface="Verdana" panose="020B0604030504040204" pitchFamily="34" charset="0"/>
              <a:ea typeface="Verdana" panose="020B0604030504040204" pitchFamily="34" charset="0"/>
              <a:cs typeface="Verdana" panose="020B0604030504040204" pitchFamily="34" charset="0"/>
            </a:endParaRPr>
          </a:p>
        </p:txBody>
      </p:sp>
      <p:pic>
        <p:nvPicPr>
          <p:cNvPr id="18" name="Picture 4" descr="Co-funded by the Erasmus+ Programme of the European Union logo">
            <a:extLst>
              <a:ext uri="{FF2B5EF4-FFF2-40B4-BE49-F238E27FC236}">
                <a16:creationId xmlns:a16="http://schemas.microsoft.com/office/drawing/2014/main" id="{7B34E4F4-D9E6-7843-A635-6F7E65AE4B2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3401129" y="439855"/>
            <a:ext cx="4646206" cy="10624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Internationale Hochschule SDI - University of applied sciences">
            <a:extLst>
              <a:ext uri="{FF2B5EF4-FFF2-40B4-BE49-F238E27FC236}">
                <a16:creationId xmlns:a16="http://schemas.microsoft.com/office/drawing/2014/main" id="{79B64585-8AE6-F047-B9D0-459ECD9F14A9}"/>
              </a:ext>
            </a:extLst>
          </p:cNvPr>
          <p:cNvPicPr>
            <a:picLocks noChangeAspect="1"/>
          </p:cNvPicPr>
          <p:nvPr/>
        </p:nvPicPr>
        <p:blipFill>
          <a:blip r:embed="rId5"/>
          <a:srcRect/>
          <a:stretch/>
        </p:blipFill>
        <p:spPr>
          <a:xfrm>
            <a:off x="3404139" y="4056766"/>
            <a:ext cx="4883637" cy="2213274"/>
          </a:xfrm>
          <a:prstGeom prst="rect">
            <a:avLst/>
          </a:prstGeom>
        </p:spPr>
      </p:pic>
      <p:pic>
        <p:nvPicPr>
          <p:cNvPr id="8" name="Picture 18" descr="Creative Commons License Logo: Attribution-ShareAlike International CC BY-SA">
            <a:extLst>
              <a:ext uri="{FF2B5EF4-FFF2-40B4-BE49-F238E27FC236}">
                <a16:creationId xmlns:a16="http://schemas.microsoft.com/office/drawing/2014/main" id="{A3F4665B-5696-9A4C-B0B1-AF7026BAD26F}"/>
              </a:ext>
            </a:extLst>
          </p:cNvPr>
          <p:cNvPicPr/>
          <p:nvPr/>
        </p:nvPicPr>
        <p:blipFill>
          <a:blip r:embed="rId6" cstate="print">
            <a:extLst>
              <a:ext uri="{28A0092B-C50C-407E-A947-70E740481C1C}">
                <a14:useLocalDpi xmlns:a14="http://schemas.microsoft.com/office/drawing/2010/main"/>
              </a:ext>
            </a:extLst>
          </a:blip>
          <a:stretch>
            <a:fillRect/>
          </a:stretch>
        </p:blipFill>
        <p:spPr>
          <a:xfrm>
            <a:off x="244832" y="8882824"/>
            <a:ext cx="2701843" cy="952235"/>
          </a:xfrm>
          <a:prstGeom prst="rect">
            <a:avLst/>
          </a:prstGeom>
        </p:spPr>
      </p:pic>
    </p:spTree>
    <p:extLst>
      <p:ext uri="{BB962C8B-B14F-4D97-AF65-F5344CB8AC3E}">
        <p14:creationId xmlns:p14="http://schemas.microsoft.com/office/powerpoint/2010/main" val="513530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Co-funded by the Erasmus+ Programme of the European Union logo">
            <a:extLst>
              <a:ext uri="{FF2B5EF4-FFF2-40B4-BE49-F238E27FC236}">
                <a16:creationId xmlns:a16="http://schemas.microsoft.com/office/drawing/2014/main" id="{7B34E4F4-D9E6-7843-A635-6F7E65AE4B2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448256" y="487007"/>
            <a:ext cx="4646206" cy="106246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Creative Commons License Logo: Attribution-ShareAlike International CC BY-SA">
            <a:extLst>
              <a:ext uri="{FF2B5EF4-FFF2-40B4-BE49-F238E27FC236}">
                <a16:creationId xmlns:a16="http://schemas.microsoft.com/office/drawing/2014/main" id="{8061834D-1377-9B49-892B-AFDC3631BF20}"/>
              </a:ext>
            </a:extLst>
          </p:cNvPr>
          <p:cNvPicPr/>
          <p:nvPr/>
        </p:nvPicPr>
        <p:blipFill>
          <a:blip r:embed="rId4">
            <a:extLst>
              <a:ext uri="{28A0092B-C50C-407E-A947-70E740481C1C}">
                <a14:useLocalDpi xmlns:a14="http://schemas.microsoft.com/office/drawing/2010/main" val="0"/>
              </a:ext>
            </a:extLst>
          </a:blip>
          <a:stretch>
            <a:fillRect/>
          </a:stretch>
        </p:blipFill>
        <p:spPr>
          <a:xfrm>
            <a:off x="245068" y="8882826"/>
            <a:ext cx="2701375" cy="952235"/>
          </a:xfrm>
          <a:prstGeom prst="rect">
            <a:avLst/>
          </a:prstGeom>
        </p:spPr>
      </p:pic>
      <p:sp>
        <p:nvSpPr>
          <p:cNvPr id="12" name="Segnaposto testo 2">
            <a:extLst>
              <a:ext uri="{FF2B5EF4-FFF2-40B4-BE49-F238E27FC236}">
                <a16:creationId xmlns:a16="http://schemas.microsoft.com/office/drawing/2014/main" id="{1C223C67-A04F-254E-AA86-CE328C0912DD}"/>
              </a:ext>
            </a:extLst>
          </p:cNvPr>
          <p:cNvSpPr txBox="1">
            <a:spLocks/>
          </p:cNvSpPr>
          <p:nvPr/>
        </p:nvSpPr>
        <p:spPr>
          <a:xfrm>
            <a:off x="357250" y="3024806"/>
            <a:ext cx="17648124" cy="5164053"/>
          </a:xfrm>
          <a:prstGeom prst="rect">
            <a:avLst/>
          </a:prstGeom>
        </p:spPr>
        <p:txBody>
          <a:bodyPr vert="horz" lIns="137169" tIns="68585" rIns="137169" bIns="68585" rtlCol="0" anchor="t" anchorCtr="0"/>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en-US" sz="4500" dirty="0">
                <a:solidFill>
                  <a:schemeClr val="tx1"/>
                </a:solidFill>
                <a:latin typeface="Verdana" panose="020B0604030504040204" pitchFamily="34" charset="0"/>
                <a:ea typeface="Verdana" panose="020B0604030504040204" pitchFamily="34" charset="0"/>
                <a:cs typeface="Verdana" panose="020B0604030504040204" pitchFamily="34" charset="0"/>
              </a:rPr>
              <a:t>The project EASIT has received funding from the European Commission under the Erasmus+ Strategic Partnerships for Higher Education </a:t>
            </a:r>
            <a:r>
              <a:rPr lang="en-US" sz="4500" dirty="0" err="1">
                <a:solidFill>
                  <a:schemeClr val="tx1"/>
                </a:solidFill>
                <a:latin typeface="Verdana" panose="020B0604030504040204" pitchFamily="34" charset="0"/>
                <a:ea typeface="Verdana" panose="020B0604030504040204" pitchFamily="34" charset="0"/>
                <a:cs typeface="Verdana" panose="020B0604030504040204" pitchFamily="34" charset="0"/>
              </a:rPr>
              <a:t>programme</a:t>
            </a:r>
            <a:r>
              <a:rPr lang="en-US" sz="4500" dirty="0">
                <a:solidFill>
                  <a:schemeClr val="tx1"/>
                </a:solidFill>
                <a:latin typeface="Verdana" panose="020B0604030504040204" pitchFamily="34" charset="0"/>
                <a:ea typeface="Verdana" panose="020B0604030504040204" pitchFamily="34" charset="0"/>
                <a:cs typeface="Verdana" panose="020B0604030504040204" pitchFamily="34" charset="0"/>
              </a:rPr>
              <a:t>, grant agreement 2018-1-ES01-KA203-05275. </a:t>
            </a:r>
          </a:p>
        </p:txBody>
      </p:sp>
      <p:sp>
        <p:nvSpPr>
          <p:cNvPr id="2" name="Title 1">
            <a:extLst>
              <a:ext uri="{FF2B5EF4-FFF2-40B4-BE49-F238E27FC236}">
                <a16:creationId xmlns:a16="http://schemas.microsoft.com/office/drawing/2014/main" id="{ADDC92CD-49DF-3B48-8B5E-B69F876B9A1B}"/>
              </a:ext>
            </a:extLst>
          </p:cNvPr>
          <p:cNvSpPr>
            <a:spLocks noGrp="1"/>
          </p:cNvSpPr>
          <p:nvPr>
            <p:ph type="title"/>
          </p:nvPr>
        </p:nvSpPr>
        <p:spPr>
          <a:xfrm>
            <a:off x="317912" y="1962169"/>
            <a:ext cx="17084400" cy="1062638"/>
          </a:xfrm>
        </p:spPr>
        <p:txBody>
          <a:bodyPr/>
          <a:lstStyle/>
          <a:p>
            <a:r>
              <a:rPr lang="en-ES" dirty="0"/>
              <a:t>Acknowledgement</a:t>
            </a:r>
          </a:p>
        </p:txBody>
      </p:sp>
    </p:spTree>
    <p:extLst>
      <p:ext uri="{BB962C8B-B14F-4D97-AF65-F5344CB8AC3E}">
        <p14:creationId xmlns:p14="http://schemas.microsoft.com/office/powerpoint/2010/main" val="34143060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Co-funded by the Erasmus+ Programme of the European Union logo">
            <a:extLst>
              <a:ext uri="{FF2B5EF4-FFF2-40B4-BE49-F238E27FC236}">
                <a16:creationId xmlns:a16="http://schemas.microsoft.com/office/drawing/2014/main" id="{7B34E4F4-D9E6-7843-A635-6F7E65AE4B2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448256" y="487007"/>
            <a:ext cx="4646206" cy="106246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Creative Commons License Logo: Attribution-ShareAlike International CC BY-SA">
            <a:extLst>
              <a:ext uri="{FF2B5EF4-FFF2-40B4-BE49-F238E27FC236}">
                <a16:creationId xmlns:a16="http://schemas.microsoft.com/office/drawing/2014/main" id="{8061834D-1377-9B49-892B-AFDC3631BF20}"/>
              </a:ext>
            </a:extLst>
          </p:cNvPr>
          <p:cNvPicPr/>
          <p:nvPr/>
        </p:nvPicPr>
        <p:blipFill>
          <a:blip r:embed="rId4">
            <a:extLst>
              <a:ext uri="{28A0092B-C50C-407E-A947-70E740481C1C}">
                <a14:useLocalDpi xmlns:a14="http://schemas.microsoft.com/office/drawing/2010/main" val="0"/>
              </a:ext>
            </a:extLst>
          </a:blip>
          <a:stretch>
            <a:fillRect/>
          </a:stretch>
        </p:blipFill>
        <p:spPr>
          <a:xfrm>
            <a:off x="245068" y="8882826"/>
            <a:ext cx="2701375" cy="952235"/>
          </a:xfrm>
          <a:prstGeom prst="rect">
            <a:avLst/>
          </a:prstGeom>
        </p:spPr>
      </p:pic>
      <p:sp>
        <p:nvSpPr>
          <p:cNvPr id="11" name="Segnaposto testo 2">
            <a:extLst>
              <a:ext uri="{FF2B5EF4-FFF2-40B4-BE49-F238E27FC236}">
                <a16:creationId xmlns:a16="http://schemas.microsoft.com/office/drawing/2014/main" id="{AE111C95-DA2F-4C41-B9C9-99790547A51F}"/>
              </a:ext>
            </a:extLst>
          </p:cNvPr>
          <p:cNvSpPr txBox="1">
            <a:spLocks/>
          </p:cNvSpPr>
          <p:nvPr/>
        </p:nvSpPr>
        <p:spPr>
          <a:xfrm>
            <a:off x="357250" y="3024806"/>
            <a:ext cx="17648124" cy="5164053"/>
          </a:xfrm>
          <a:prstGeom prst="rect">
            <a:avLst/>
          </a:prstGeom>
        </p:spPr>
        <p:txBody>
          <a:bodyPr vert="horz" lIns="137169" tIns="68585" rIns="137169" bIns="68585" rtlCol="0" anchor="t" anchorCtr="0"/>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en-GB" sz="4500" dirty="0">
                <a:solidFill>
                  <a:schemeClr val="tx1"/>
                </a:solidFill>
                <a:latin typeface="Verdana" panose="020B0604030504040204" pitchFamily="34" charset="0"/>
                <a:ea typeface="Verdana" panose="020B0604030504040204" pitchFamily="34" charset="0"/>
                <a:cs typeface="Verdana" panose="020B0604030504040204" pitchFamily="34" charset="0"/>
              </a:rPr>
              <a:t>The European Commission support for the production of this publication does not constitute an endorsement of the contents, which reflect the views only of the authors, and the Commission cannot be held responsible for any use which may be made of the information contained therein.</a:t>
            </a:r>
          </a:p>
        </p:txBody>
      </p:sp>
      <p:sp>
        <p:nvSpPr>
          <p:cNvPr id="2" name="Title 1">
            <a:extLst>
              <a:ext uri="{FF2B5EF4-FFF2-40B4-BE49-F238E27FC236}">
                <a16:creationId xmlns:a16="http://schemas.microsoft.com/office/drawing/2014/main" id="{D7557131-944E-7546-880D-B1AB16FF2F85}"/>
              </a:ext>
            </a:extLst>
          </p:cNvPr>
          <p:cNvSpPr>
            <a:spLocks noGrp="1"/>
          </p:cNvSpPr>
          <p:nvPr>
            <p:ph type="title"/>
          </p:nvPr>
        </p:nvSpPr>
        <p:spPr>
          <a:xfrm>
            <a:off x="317912" y="1962169"/>
            <a:ext cx="17084400" cy="1062638"/>
          </a:xfrm>
        </p:spPr>
        <p:txBody>
          <a:bodyPr/>
          <a:lstStyle/>
          <a:p>
            <a:r>
              <a:rPr lang="en-ES" dirty="0"/>
              <a:t>Disclaimer</a:t>
            </a:r>
          </a:p>
        </p:txBody>
      </p:sp>
    </p:spTree>
    <p:extLst>
      <p:ext uri="{BB962C8B-B14F-4D97-AF65-F5344CB8AC3E}">
        <p14:creationId xmlns:p14="http://schemas.microsoft.com/office/powerpoint/2010/main" val="15383726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Co-funded by the Erasmus+ Programme of the European Union logo">
            <a:extLst>
              <a:ext uri="{FF2B5EF4-FFF2-40B4-BE49-F238E27FC236}">
                <a16:creationId xmlns:a16="http://schemas.microsoft.com/office/drawing/2014/main" id="{7B34E4F4-D9E6-7843-A635-6F7E65AE4B2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448256" y="487007"/>
            <a:ext cx="4646206" cy="106246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Creative Commons License Logo: Attribution-ShareAlike International CC BY-SA">
            <a:extLst>
              <a:ext uri="{FF2B5EF4-FFF2-40B4-BE49-F238E27FC236}">
                <a16:creationId xmlns:a16="http://schemas.microsoft.com/office/drawing/2014/main" id="{8061834D-1377-9B49-892B-AFDC3631BF20}"/>
              </a:ext>
            </a:extLst>
          </p:cNvPr>
          <p:cNvPicPr/>
          <p:nvPr/>
        </p:nvPicPr>
        <p:blipFill>
          <a:blip r:embed="rId4">
            <a:extLst>
              <a:ext uri="{28A0092B-C50C-407E-A947-70E740481C1C}">
                <a14:useLocalDpi xmlns:a14="http://schemas.microsoft.com/office/drawing/2010/main" val="0"/>
              </a:ext>
            </a:extLst>
          </a:blip>
          <a:stretch>
            <a:fillRect/>
          </a:stretch>
        </p:blipFill>
        <p:spPr>
          <a:xfrm>
            <a:off x="245068" y="8882826"/>
            <a:ext cx="2701375" cy="952235"/>
          </a:xfrm>
          <a:prstGeom prst="rect">
            <a:avLst/>
          </a:prstGeom>
        </p:spPr>
      </p:pic>
      <p:sp>
        <p:nvSpPr>
          <p:cNvPr id="2" name="Title 1">
            <a:extLst>
              <a:ext uri="{FF2B5EF4-FFF2-40B4-BE49-F238E27FC236}">
                <a16:creationId xmlns:a16="http://schemas.microsoft.com/office/drawing/2014/main" id="{D7557131-944E-7546-880D-B1AB16FF2F85}"/>
              </a:ext>
            </a:extLst>
          </p:cNvPr>
          <p:cNvSpPr>
            <a:spLocks noGrp="1"/>
          </p:cNvSpPr>
          <p:nvPr>
            <p:ph type="title"/>
          </p:nvPr>
        </p:nvSpPr>
        <p:spPr>
          <a:xfrm>
            <a:off x="317912" y="1962169"/>
            <a:ext cx="17084400" cy="1062638"/>
          </a:xfrm>
        </p:spPr>
        <p:txBody>
          <a:bodyPr/>
          <a:lstStyle/>
          <a:p>
            <a:r>
              <a:rPr lang="en-ES" dirty="0"/>
              <a:t>Partners</a:t>
            </a:r>
          </a:p>
        </p:txBody>
      </p:sp>
      <p:pic>
        <p:nvPicPr>
          <p:cNvPr id="23" name="Picture 22" descr="Dyslexiförbundet logo">
            <a:extLst>
              <a:ext uri="{FF2B5EF4-FFF2-40B4-BE49-F238E27FC236}">
                <a16:creationId xmlns:a16="http://schemas.microsoft.com/office/drawing/2014/main" id="{E95D038A-5107-A94E-AD89-995930934F36}"/>
              </a:ext>
            </a:extLst>
          </p:cNvPr>
          <p:cNvPicPr/>
          <p:nvPr/>
        </p:nvPicPr>
        <p:blipFill>
          <a:blip r:embed="rId5"/>
          <a:stretch>
            <a:fillRect/>
          </a:stretch>
        </p:blipFill>
        <p:spPr>
          <a:xfrm>
            <a:off x="837235" y="3258360"/>
            <a:ext cx="2269268" cy="2269268"/>
          </a:xfrm>
          <a:prstGeom prst="rect">
            <a:avLst/>
          </a:prstGeom>
        </p:spPr>
      </p:pic>
      <p:pic>
        <p:nvPicPr>
          <p:cNvPr id="24" name="Picture 23" descr="Risa logo">
            <a:extLst>
              <a:ext uri="{FF2B5EF4-FFF2-40B4-BE49-F238E27FC236}">
                <a16:creationId xmlns:a16="http://schemas.microsoft.com/office/drawing/2014/main" id="{53195402-E4A0-3F4A-81B0-28C6C2959FF3}"/>
              </a:ext>
            </a:extLst>
          </p:cNvPr>
          <p:cNvPicPr/>
          <p:nvPr/>
        </p:nvPicPr>
        <p:blipFill>
          <a:blip r:embed="rId6"/>
          <a:stretch>
            <a:fillRect/>
          </a:stretch>
        </p:blipFill>
        <p:spPr>
          <a:xfrm>
            <a:off x="4316996" y="3390581"/>
            <a:ext cx="1933194" cy="1638300"/>
          </a:xfrm>
          <a:prstGeom prst="rect">
            <a:avLst/>
          </a:prstGeom>
        </p:spPr>
      </p:pic>
      <p:pic>
        <p:nvPicPr>
          <p:cNvPr id="25" name="Picture 24" descr="RTV Slovenija logo">
            <a:extLst>
              <a:ext uri="{FF2B5EF4-FFF2-40B4-BE49-F238E27FC236}">
                <a16:creationId xmlns:a16="http://schemas.microsoft.com/office/drawing/2014/main" id="{1BF0B1E2-FB1F-F046-B484-9F71A70EF2FF}"/>
              </a:ext>
            </a:extLst>
          </p:cNvPr>
          <p:cNvPicPr/>
          <p:nvPr/>
        </p:nvPicPr>
        <p:blipFill>
          <a:blip r:embed="rId7"/>
          <a:stretch>
            <a:fillRect/>
          </a:stretch>
        </p:blipFill>
        <p:spPr>
          <a:xfrm>
            <a:off x="6779620" y="3258360"/>
            <a:ext cx="4160984" cy="1890093"/>
          </a:xfrm>
          <a:prstGeom prst="rect">
            <a:avLst/>
          </a:prstGeom>
        </p:spPr>
      </p:pic>
      <p:pic>
        <p:nvPicPr>
          <p:cNvPr id="26" name="Graphic 4" descr="Stiftung Universität Hildesheim logo">
            <a:extLst>
              <a:ext uri="{FF2B5EF4-FFF2-40B4-BE49-F238E27FC236}">
                <a16:creationId xmlns:a16="http://schemas.microsoft.com/office/drawing/2014/main" id="{92B7F15D-E8A7-9F43-A892-D30A63C8768C}"/>
              </a:ext>
            </a:extLst>
          </p:cNvPr>
          <p:cNvPicPr/>
          <p:nvPr/>
        </p:nvPicPr>
        <p:blipFill>
          <a:blip r:embed="rId8">
            <a:extLst>
              <a:ext uri="{96DAC541-7B7A-43D3-8B79-37D633B846F1}">
                <asvg:svgBlip xmlns:asvg="http://schemas.microsoft.com/office/drawing/2016/SVG/main" r:embed="rId9"/>
              </a:ext>
            </a:extLst>
          </a:blip>
          <a:stretch>
            <a:fillRect/>
          </a:stretch>
        </p:blipFill>
        <p:spPr>
          <a:xfrm>
            <a:off x="11123852" y="2976936"/>
            <a:ext cx="2269269" cy="2269269"/>
          </a:xfrm>
          <a:prstGeom prst="rect">
            <a:avLst/>
          </a:prstGeom>
        </p:spPr>
      </p:pic>
      <p:pic>
        <p:nvPicPr>
          <p:cNvPr id="27" name="Picture 26" descr="SDI Internationale Hochshule - University of Applied Sciences logo">
            <a:extLst>
              <a:ext uri="{FF2B5EF4-FFF2-40B4-BE49-F238E27FC236}">
                <a16:creationId xmlns:a16="http://schemas.microsoft.com/office/drawing/2014/main" id="{FE2DB0E3-D4D5-AC42-B780-92C95D0401A7}"/>
              </a:ext>
            </a:extLst>
          </p:cNvPr>
          <p:cNvPicPr/>
          <p:nvPr/>
        </p:nvPicPr>
        <p:blipFill>
          <a:blip r:embed="rId10"/>
          <a:stretch>
            <a:fillRect/>
          </a:stretch>
        </p:blipFill>
        <p:spPr>
          <a:xfrm>
            <a:off x="14451982" y="3390581"/>
            <a:ext cx="2990937" cy="1359853"/>
          </a:xfrm>
          <a:prstGeom prst="rect">
            <a:avLst/>
          </a:prstGeom>
        </p:spPr>
      </p:pic>
      <p:pic>
        <p:nvPicPr>
          <p:cNvPr id="28" name="Picture 27" descr="Universitat Autònoma de Barcelona logo">
            <a:extLst>
              <a:ext uri="{FF2B5EF4-FFF2-40B4-BE49-F238E27FC236}">
                <a16:creationId xmlns:a16="http://schemas.microsoft.com/office/drawing/2014/main" id="{243273C3-21EA-A845-93D3-CC2A66BE4D5B}"/>
              </a:ext>
            </a:extLst>
          </p:cNvPr>
          <p:cNvPicPr/>
          <p:nvPr/>
        </p:nvPicPr>
        <p:blipFill>
          <a:blip r:embed="rId11"/>
          <a:stretch>
            <a:fillRect/>
          </a:stretch>
        </p:blipFill>
        <p:spPr>
          <a:xfrm>
            <a:off x="2095499" y="5641928"/>
            <a:ext cx="2745725" cy="2058717"/>
          </a:xfrm>
          <a:prstGeom prst="rect">
            <a:avLst/>
          </a:prstGeom>
        </p:spPr>
      </p:pic>
      <p:pic>
        <p:nvPicPr>
          <p:cNvPr id="29" name="Picture 28" descr="Università degli Studi di Trieste logo">
            <a:extLst>
              <a:ext uri="{FF2B5EF4-FFF2-40B4-BE49-F238E27FC236}">
                <a16:creationId xmlns:a16="http://schemas.microsoft.com/office/drawing/2014/main" id="{755EFFAA-DA2A-4146-BAA0-026E89CC96F3}"/>
              </a:ext>
            </a:extLst>
          </p:cNvPr>
          <p:cNvPicPr/>
          <p:nvPr/>
        </p:nvPicPr>
        <p:blipFill>
          <a:blip r:embed="rId12"/>
          <a:stretch>
            <a:fillRect/>
          </a:stretch>
        </p:blipFill>
        <p:spPr>
          <a:xfrm>
            <a:off x="5289550" y="5989931"/>
            <a:ext cx="5249230" cy="1134110"/>
          </a:xfrm>
          <a:prstGeom prst="rect">
            <a:avLst/>
          </a:prstGeom>
        </p:spPr>
      </p:pic>
      <p:pic>
        <p:nvPicPr>
          <p:cNvPr id="30" name="Picture 29" descr="Universidade Vigo logo">
            <a:extLst>
              <a:ext uri="{FF2B5EF4-FFF2-40B4-BE49-F238E27FC236}">
                <a16:creationId xmlns:a16="http://schemas.microsoft.com/office/drawing/2014/main" id="{651A6100-3523-8543-80B8-46CF2E9E4315}"/>
              </a:ext>
            </a:extLst>
          </p:cNvPr>
          <p:cNvPicPr/>
          <p:nvPr/>
        </p:nvPicPr>
        <p:blipFill>
          <a:blip r:embed="rId13"/>
          <a:stretch>
            <a:fillRect/>
          </a:stretch>
        </p:blipFill>
        <p:spPr>
          <a:xfrm>
            <a:off x="10949515" y="6161381"/>
            <a:ext cx="5183614" cy="791210"/>
          </a:xfrm>
          <a:prstGeom prst="rect">
            <a:avLst/>
          </a:prstGeom>
        </p:spPr>
      </p:pic>
    </p:spTree>
    <p:extLst>
      <p:ext uri="{BB962C8B-B14F-4D97-AF65-F5344CB8AC3E}">
        <p14:creationId xmlns:p14="http://schemas.microsoft.com/office/powerpoint/2010/main" val="36218018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Co-funded by the Erasmus+ Programme of the European Union logo">
            <a:extLst>
              <a:ext uri="{FF2B5EF4-FFF2-40B4-BE49-F238E27FC236}">
                <a16:creationId xmlns:a16="http://schemas.microsoft.com/office/drawing/2014/main" id="{7B34E4F4-D9E6-7843-A635-6F7E65AE4B2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448256" y="487007"/>
            <a:ext cx="4646206" cy="106246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Creative Commons License Logo: Attribution-ShareAlike International CC BY-SA">
            <a:extLst>
              <a:ext uri="{FF2B5EF4-FFF2-40B4-BE49-F238E27FC236}">
                <a16:creationId xmlns:a16="http://schemas.microsoft.com/office/drawing/2014/main" id="{8061834D-1377-9B49-892B-AFDC3631BF20}"/>
              </a:ext>
            </a:extLst>
          </p:cNvPr>
          <p:cNvPicPr/>
          <p:nvPr/>
        </p:nvPicPr>
        <p:blipFill>
          <a:blip r:embed="rId4">
            <a:extLst>
              <a:ext uri="{28A0092B-C50C-407E-A947-70E740481C1C}">
                <a14:useLocalDpi xmlns:a14="http://schemas.microsoft.com/office/drawing/2010/main" val="0"/>
              </a:ext>
            </a:extLst>
          </a:blip>
          <a:stretch>
            <a:fillRect/>
          </a:stretch>
        </p:blipFill>
        <p:spPr>
          <a:xfrm>
            <a:off x="245068" y="8882826"/>
            <a:ext cx="2701375" cy="952235"/>
          </a:xfrm>
          <a:prstGeom prst="rect">
            <a:avLst/>
          </a:prstGeom>
        </p:spPr>
      </p:pic>
      <p:pic>
        <p:nvPicPr>
          <p:cNvPr id="12" name="Picture 11" descr="EASIT (Easy Access for Social Inclusion Training) Logo">
            <a:hlinkClick r:id="rId5"/>
            <a:extLst>
              <a:ext uri="{FF2B5EF4-FFF2-40B4-BE49-F238E27FC236}">
                <a16:creationId xmlns:a16="http://schemas.microsoft.com/office/drawing/2014/main" id="{3005C618-9FC3-D746-AE1F-3014D2C5424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38484" y="3420566"/>
            <a:ext cx="8014201" cy="3352028"/>
          </a:xfrm>
          <a:prstGeom prst="rect">
            <a:avLst/>
          </a:prstGeom>
        </p:spPr>
      </p:pic>
      <p:sp>
        <p:nvSpPr>
          <p:cNvPr id="16" name="TextBox 15">
            <a:extLst>
              <a:ext uri="{FF2B5EF4-FFF2-40B4-BE49-F238E27FC236}">
                <a16:creationId xmlns:a16="http://schemas.microsoft.com/office/drawing/2014/main" id="{341309FA-535C-3146-A01F-F199B6C5FEF0}"/>
              </a:ext>
            </a:extLst>
          </p:cNvPr>
          <p:cNvSpPr txBox="1"/>
          <p:nvPr/>
        </p:nvSpPr>
        <p:spPr>
          <a:xfrm>
            <a:off x="4730784" y="6855371"/>
            <a:ext cx="8829598" cy="692498"/>
          </a:xfrm>
          <a:prstGeom prst="rect">
            <a:avLst/>
          </a:prstGeom>
          <a:noFill/>
        </p:spPr>
        <p:txBody>
          <a:bodyPr wrap="square" lIns="137169" tIns="68585" rIns="137169" bIns="68585" rtlCol="0">
            <a:spAutoFit/>
          </a:bodyPr>
          <a:lstStyle/>
          <a:p>
            <a:pPr algn="ctr">
              <a:lnSpc>
                <a:spcPct val="100000"/>
              </a:lnSpc>
            </a:pPr>
            <a:r>
              <a:rPr lang="sl-SI" sz="3600" b="1" dirty="0">
                <a:latin typeface="Verdana" panose="020B0604030504040204" pitchFamily="34" charset="0"/>
                <a:ea typeface="Verdana" panose="020B0604030504040204" pitchFamily="34" charset="0"/>
                <a:cs typeface="Verdana" panose="020B0604030504040204" pitchFamily="34" charset="0"/>
                <a:hlinkClick r:id="rId7"/>
              </a:rPr>
              <a:t>pagines.uab.cat/easit</a:t>
            </a:r>
            <a:endParaRPr lang="en-US" sz="3600" b="1" dirty="0">
              <a:latin typeface="Verdana" panose="020B0604030504040204" pitchFamily="34" charset="0"/>
              <a:ea typeface="Verdana" panose="020B0604030504040204" pitchFamily="34" charset="0"/>
              <a:cs typeface="Verdana" panose="020B0604030504040204" pitchFamily="34" charset="0"/>
            </a:endParaRPr>
          </a:p>
        </p:txBody>
      </p:sp>
      <p:sp>
        <p:nvSpPr>
          <p:cNvPr id="2" name="Title 1">
            <a:extLst>
              <a:ext uri="{FF2B5EF4-FFF2-40B4-BE49-F238E27FC236}">
                <a16:creationId xmlns:a16="http://schemas.microsoft.com/office/drawing/2014/main" id="{5C5C9300-C79A-654C-B4C1-2D3F2C2184C5}"/>
              </a:ext>
            </a:extLst>
          </p:cNvPr>
          <p:cNvSpPr>
            <a:spLocks noGrp="1"/>
          </p:cNvSpPr>
          <p:nvPr>
            <p:ph type="title"/>
          </p:nvPr>
        </p:nvSpPr>
        <p:spPr/>
        <p:txBody>
          <a:bodyPr/>
          <a:lstStyle/>
          <a:p>
            <a:r>
              <a:rPr lang="en-ES" dirty="0">
                <a:solidFill>
                  <a:schemeClr val="bg1"/>
                </a:solidFill>
              </a:rPr>
              <a:t>EASIT</a:t>
            </a:r>
          </a:p>
        </p:txBody>
      </p:sp>
    </p:spTree>
    <p:extLst>
      <p:ext uri="{BB962C8B-B14F-4D97-AF65-F5344CB8AC3E}">
        <p14:creationId xmlns:p14="http://schemas.microsoft.com/office/powerpoint/2010/main" val="12740469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E0D7D-2F2C-524C-840D-AD206EA17B79}"/>
              </a:ext>
            </a:extLst>
          </p:cNvPr>
          <p:cNvSpPr>
            <a:spLocks noGrp="1"/>
          </p:cNvSpPr>
          <p:nvPr>
            <p:ph type="title"/>
          </p:nvPr>
        </p:nvSpPr>
        <p:spPr>
          <a:xfrm>
            <a:off x="317912" y="1931446"/>
            <a:ext cx="17084400" cy="1062638"/>
          </a:xfrm>
        </p:spPr>
        <p:txBody>
          <a:bodyPr/>
          <a:lstStyle/>
          <a:p>
            <a:r>
              <a:rPr lang="en-ES" dirty="0"/>
              <a:t>Overview</a:t>
            </a:r>
          </a:p>
        </p:txBody>
      </p:sp>
      <p:sp>
        <p:nvSpPr>
          <p:cNvPr id="3" name="Rectangle 2">
            <a:extLst>
              <a:ext uri="{FF2B5EF4-FFF2-40B4-BE49-F238E27FC236}">
                <a16:creationId xmlns:a16="http://schemas.microsoft.com/office/drawing/2014/main" id="{B66F9D15-60A8-1C45-B523-E8BEB2748CFB}"/>
              </a:ext>
            </a:extLst>
          </p:cNvPr>
          <p:cNvSpPr>
            <a:spLocks noChangeAspect="1"/>
          </p:cNvSpPr>
          <p:nvPr/>
        </p:nvSpPr>
        <p:spPr>
          <a:xfrm>
            <a:off x="452993" y="3224323"/>
            <a:ext cx="17251790" cy="3114615"/>
          </a:xfrm>
          <a:prstGeom prst="rect">
            <a:avLst/>
          </a:prstGeom>
        </p:spPr>
        <p:txBody>
          <a:bodyPr wrap="square" lIns="137141" tIns="68570" rIns="137141" bIns="68570">
            <a:spAutoFit/>
          </a:bodyPr>
          <a:lstStyle/>
          <a:p>
            <a:pPr marL="685800" indent="-685800">
              <a:lnSpc>
                <a:spcPct val="150000"/>
              </a:lnSpc>
              <a:buFont typeface="Arial" panose="020B0604020202020204" pitchFamily="34" charset="0"/>
              <a:buChar char="•"/>
            </a:pPr>
            <a:r>
              <a:rPr lang="en-GB" sz="4500" dirty="0">
                <a:latin typeface="Verdana" pitchFamily="34" charset="0"/>
                <a:ea typeface="Verdana" pitchFamily="34" charset="0"/>
              </a:rPr>
              <a:t>Characteristics</a:t>
            </a:r>
          </a:p>
          <a:p>
            <a:pPr marL="685800" indent="-685800">
              <a:lnSpc>
                <a:spcPct val="150000"/>
              </a:lnSpc>
              <a:buFont typeface="Arial" panose="020B0604020202020204" pitchFamily="34" charset="0"/>
              <a:buChar char="•"/>
            </a:pPr>
            <a:r>
              <a:rPr lang="en-GB" sz="4500" dirty="0">
                <a:latin typeface="Verdana" pitchFamily="34" charset="0"/>
                <a:ea typeface="Verdana" pitchFamily="34" charset="0"/>
              </a:rPr>
              <a:t>Constraints</a:t>
            </a:r>
          </a:p>
          <a:p>
            <a:pPr marL="685800" indent="-685800">
              <a:lnSpc>
                <a:spcPct val="150000"/>
              </a:lnSpc>
              <a:buFont typeface="Arial" panose="020B0604020202020204" pitchFamily="34" charset="0"/>
              <a:buChar char="•"/>
            </a:pPr>
            <a:r>
              <a:rPr lang="en-GB" sz="4500" dirty="0">
                <a:latin typeface="Verdana" pitchFamily="34" charset="0"/>
                <a:ea typeface="Verdana" pitchFamily="34" charset="0"/>
              </a:rPr>
              <a:t>Resources for creation</a:t>
            </a:r>
          </a:p>
        </p:txBody>
      </p:sp>
    </p:spTree>
    <p:extLst>
      <p:ext uri="{BB962C8B-B14F-4D97-AF65-F5344CB8AC3E}">
        <p14:creationId xmlns:p14="http://schemas.microsoft.com/office/powerpoint/2010/main" val="3788353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D7EB082-EF74-F141-AB1C-0C9CFCB94651}"/>
              </a:ext>
            </a:extLst>
          </p:cNvPr>
          <p:cNvSpPr>
            <a:spLocks noChangeAspect="1"/>
          </p:cNvSpPr>
          <p:nvPr/>
        </p:nvSpPr>
        <p:spPr>
          <a:xfrm>
            <a:off x="452993" y="3224323"/>
            <a:ext cx="17251790" cy="3313066"/>
          </a:xfrm>
          <a:prstGeom prst="rect">
            <a:avLst/>
          </a:prstGeom>
        </p:spPr>
        <p:txBody>
          <a:bodyPr wrap="square" lIns="137141" tIns="68570" rIns="137141" bIns="68570">
            <a:spAutoFit/>
          </a:bodyPr>
          <a:lstStyle/>
          <a:p>
            <a:pPr>
              <a:lnSpc>
                <a:spcPct val="150000"/>
              </a:lnSpc>
            </a:pPr>
            <a:r>
              <a:rPr lang="en-GB" sz="4800" dirty="0">
                <a:latin typeface="Verdana" pitchFamily="34" charset="0"/>
                <a:ea typeface="Verdana" pitchFamily="34" charset="0"/>
              </a:rPr>
              <a:t>[…] are an access service that aims to support viewers in the meaning-making process by using cognitive text simplification.</a:t>
            </a:r>
          </a:p>
        </p:txBody>
      </p:sp>
      <p:sp>
        <p:nvSpPr>
          <p:cNvPr id="3" name="Title 2">
            <a:extLst>
              <a:ext uri="{FF2B5EF4-FFF2-40B4-BE49-F238E27FC236}">
                <a16:creationId xmlns:a16="http://schemas.microsoft.com/office/drawing/2014/main" id="{034820DE-5AFD-DF4F-A466-707ADC769216}"/>
              </a:ext>
            </a:extLst>
          </p:cNvPr>
          <p:cNvSpPr>
            <a:spLocks noGrp="1"/>
          </p:cNvSpPr>
          <p:nvPr>
            <p:ph type="title"/>
          </p:nvPr>
        </p:nvSpPr>
        <p:spPr>
          <a:xfrm>
            <a:off x="317912" y="1906751"/>
            <a:ext cx="12178888" cy="1062638"/>
          </a:xfrm>
        </p:spPr>
        <p:txBody>
          <a:bodyPr/>
          <a:lstStyle/>
          <a:p>
            <a:r>
              <a:rPr lang="en-GB" dirty="0"/>
              <a:t>E2U subtitles</a:t>
            </a:r>
          </a:p>
        </p:txBody>
      </p:sp>
    </p:spTree>
    <p:extLst>
      <p:ext uri="{BB962C8B-B14F-4D97-AF65-F5344CB8AC3E}">
        <p14:creationId xmlns:p14="http://schemas.microsoft.com/office/powerpoint/2010/main" val="168730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D7EB082-EF74-F141-AB1C-0C9CFCB94651}"/>
              </a:ext>
            </a:extLst>
          </p:cNvPr>
          <p:cNvSpPr>
            <a:spLocks noChangeAspect="1"/>
          </p:cNvSpPr>
          <p:nvPr/>
        </p:nvSpPr>
        <p:spPr>
          <a:xfrm>
            <a:off x="452993" y="3224323"/>
            <a:ext cx="17251790" cy="3114615"/>
          </a:xfrm>
          <a:prstGeom prst="rect">
            <a:avLst/>
          </a:prstGeom>
        </p:spPr>
        <p:txBody>
          <a:bodyPr wrap="square" lIns="137141" tIns="68570" rIns="137141" bIns="68570">
            <a:spAutoFit/>
          </a:bodyPr>
          <a:lstStyle/>
          <a:p>
            <a:pPr marL="685800" indent="-685800">
              <a:lnSpc>
                <a:spcPct val="150000"/>
              </a:lnSpc>
              <a:buFont typeface="Arial" panose="020B0604020202020204" pitchFamily="34" charset="0"/>
              <a:buChar char="•"/>
            </a:pPr>
            <a:r>
              <a:rPr lang="en-GB" sz="4500" dirty="0">
                <a:latin typeface="Verdana" pitchFamily="34" charset="0"/>
                <a:ea typeface="Verdana" pitchFamily="34" charset="0"/>
              </a:rPr>
              <a:t>Easy-to-Read subtitles</a:t>
            </a:r>
          </a:p>
          <a:p>
            <a:pPr marL="685800" indent="-685800">
              <a:lnSpc>
                <a:spcPct val="150000"/>
              </a:lnSpc>
              <a:buFont typeface="Arial" panose="020B0604020202020204" pitchFamily="34" charset="0"/>
              <a:buChar char="•"/>
            </a:pPr>
            <a:r>
              <a:rPr lang="en-GB" sz="4500" dirty="0">
                <a:latin typeface="Verdana" pitchFamily="34" charset="0"/>
                <a:ea typeface="Verdana" pitchFamily="34" charset="0"/>
              </a:rPr>
              <a:t>Plain language subtitles</a:t>
            </a:r>
          </a:p>
          <a:p>
            <a:pPr marL="685800" indent="-685800">
              <a:lnSpc>
                <a:spcPct val="150000"/>
              </a:lnSpc>
              <a:buFont typeface="Arial" panose="020B0604020202020204" pitchFamily="34" charset="0"/>
              <a:buChar char="•"/>
            </a:pPr>
            <a:r>
              <a:rPr lang="en-GB" sz="4500" dirty="0">
                <a:latin typeface="Verdana" pitchFamily="34" charset="0"/>
                <a:ea typeface="Verdana" pitchFamily="34" charset="0"/>
              </a:rPr>
              <a:t>Easy-pictogram subtitles</a:t>
            </a:r>
          </a:p>
        </p:txBody>
      </p:sp>
      <p:sp>
        <p:nvSpPr>
          <p:cNvPr id="3" name="Title 2">
            <a:extLst>
              <a:ext uri="{FF2B5EF4-FFF2-40B4-BE49-F238E27FC236}">
                <a16:creationId xmlns:a16="http://schemas.microsoft.com/office/drawing/2014/main" id="{B6ACBE09-C434-C845-A9EA-20AC62017988}"/>
              </a:ext>
            </a:extLst>
          </p:cNvPr>
          <p:cNvSpPr>
            <a:spLocks noGrp="1"/>
          </p:cNvSpPr>
          <p:nvPr>
            <p:ph type="title"/>
          </p:nvPr>
        </p:nvSpPr>
        <p:spPr>
          <a:xfrm>
            <a:off x="234785" y="1962170"/>
            <a:ext cx="11652415" cy="1062638"/>
          </a:xfrm>
        </p:spPr>
        <p:txBody>
          <a:bodyPr/>
          <a:lstStyle/>
          <a:p>
            <a:r>
              <a:rPr lang="en-GB" dirty="0"/>
              <a:t>Simplification method</a:t>
            </a:r>
          </a:p>
        </p:txBody>
      </p:sp>
    </p:spTree>
    <p:extLst>
      <p:ext uri="{BB962C8B-B14F-4D97-AF65-F5344CB8AC3E}">
        <p14:creationId xmlns:p14="http://schemas.microsoft.com/office/powerpoint/2010/main" val="2909892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D7EB082-EF74-F141-AB1C-0C9CFCB94651}"/>
              </a:ext>
            </a:extLst>
          </p:cNvPr>
          <p:cNvSpPr>
            <a:spLocks noChangeAspect="1"/>
          </p:cNvSpPr>
          <p:nvPr/>
        </p:nvSpPr>
        <p:spPr>
          <a:xfrm>
            <a:off x="452993" y="3224323"/>
            <a:ext cx="17251790" cy="2075869"/>
          </a:xfrm>
          <a:prstGeom prst="rect">
            <a:avLst/>
          </a:prstGeom>
        </p:spPr>
        <p:txBody>
          <a:bodyPr wrap="square" lIns="137141" tIns="68570" rIns="137141" bIns="68570">
            <a:spAutoFit/>
          </a:bodyPr>
          <a:lstStyle/>
          <a:p>
            <a:pPr marL="685800" indent="-685800">
              <a:lnSpc>
                <a:spcPct val="150000"/>
              </a:lnSpc>
              <a:buFont typeface="Arial" panose="020B0604020202020204" pitchFamily="34" charset="0"/>
              <a:buChar char="•"/>
            </a:pPr>
            <a:r>
              <a:rPr lang="en-GB" sz="4500" dirty="0">
                <a:latin typeface="Verdana" pitchFamily="34" charset="0"/>
                <a:ea typeface="Verdana" pitchFamily="34" charset="0"/>
              </a:rPr>
              <a:t>Interlingual </a:t>
            </a:r>
          </a:p>
          <a:p>
            <a:pPr marL="685800" indent="-685800">
              <a:lnSpc>
                <a:spcPct val="150000"/>
              </a:lnSpc>
              <a:buFont typeface="Arial" panose="020B0604020202020204" pitchFamily="34" charset="0"/>
              <a:buChar char="•"/>
            </a:pPr>
            <a:r>
              <a:rPr lang="en-GB" sz="4500" dirty="0">
                <a:latin typeface="Verdana" pitchFamily="34" charset="0"/>
                <a:ea typeface="Verdana" pitchFamily="34" charset="0"/>
              </a:rPr>
              <a:t>Intralingual</a:t>
            </a:r>
          </a:p>
        </p:txBody>
      </p:sp>
      <p:sp>
        <p:nvSpPr>
          <p:cNvPr id="2" name="Title 1">
            <a:extLst>
              <a:ext uri="{FF2B5EF4-FFF2-40B4-BE49-F238E27FC236}">
                <a16:creationId xmlns:a16="http://schemas.microsoft.com/office/drawing/2014/main" id="{E212B3B3-7C9D-9A44-B6AB-76D7AEEF325F}"/>
              </a:ext>
            </a:extLst>
          </p:cNvPr>
          <p:cNvSpPr>
            <a:spLocks noGrp="1"/>
          </p:cNvSpPr>
          <p:nvPr>
            <p:ph type="title"/>
          </p:nvPr>
        </p:nvSpPr>
        <p:spPr>
          <a:xfrm>
            <a:off x="317912" y="1906751"/>
            <a:ext cx="17084400" cy="1062638"/>
          </a:xfrm>
        </p:spPr>
        <p:txBody>
          <a:bodyPr/>
          <a:lstStyle/>
          <a:p>
            <a:r>
              <a:rPr lang="en-GB" dirty="0"/>
              <a:t>Subtitling language</a:t>
            </a:r>
          </a:p>
        </p:txBody>
      </p:sp>
    </p:spTree>
    <p:extLst>
      <p:ext uri="{BB962C8B-B14F-4D97-AF65-F5344CB8AC3E}">
        <p14:creationId xmlns:p14="http://schemas.microsoft.com/office/powerpoint/2010/main" val="3999613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D1DE8B-4EE0-3046-8485-5ADEFB0CC30A}"/>
              </a:ext>
            </a:extLst>
          </p:cNvPr>
          <p:cNvSpPr>
            <a:spLocks noGrp="1"/>
          </p:cNvSpPr>
          <p:nvPr>
            <p:ph type="title"/>
          </p:nvPr>
        </p:nvSpPr>
        <p:spPr/>
        <p:txBody>
          <a:bodyPr/>
          <a:lstStyle/>
          <a:p>
            <a:r>
              <a:rPr lang="en-GB" dirty="0"/>
              <a:t>Constraints</a:t>
            </a:r>
          </a:p>
        </p:txBody>
      </p:sp>
      <p:sp>
        <p:nvSpPr>
          <p:cNvPr id="3" name="Inhaltsplatzhalter 2">
            <a:extLst>
              <a:ext uri="{FF2B5EF4-FFF2-40B4-BE49-F238E27FC236}">
                <a16:creationId xmlns:a16="http://schemas.microsoft.com/office/drawing/2014/main" id="{ED1673BD-9856-AC4C-8461-976D787E1447}"/>
              </a:ext>
            </a:extLst>
          </p:cNvPr>
          <p:cNvSpPr>
            <a:spLocks noGrp="1"/>
          </p:cNvSpPr>
          <p:nvPr>
            <p:ph idx="4294967295"/>
          </p:nvPr>
        </p:nvSpPr>
        <p:spPr>
          <a:xfrm>
            <a:off x="1206500" y="3013075"/>
            <a:ext cx="17084675" cy="5748338"/>
          </a:xfrm>
        </p:spPr>
        <p:txBody>
          <a:bodyPr/>
          <a:lstStyle/>
          <a:p>
            <a:pPr marL="685800" indent="-685800">
              <a:buFont typeface="Arial" panose="020B0604020202020204" pitchFamily="34" charset="0"/>
              <a:buChar char="•"/>
            </a:pPr>
            <a:r>
              <a:rPr lang="en-GB" dirty="0"/>
              <a:t>audiovisual constraints: </a:t>
            </a:r>
          </a:p>
          <a:p>
            <a:pPr marL="1714355" lvl="1" indent="-685800">
              <a:buFont typeface="Arial" panose="020B0604020202020204" pitchFamily="34" charset="0"/>
              <a:buChar char="•"/>
            </a:pPr>
            <a:r>
              <a:rPr lang="en-GB" dirty="0"/>
              <a:t>spatial</a:t>
            </a:r>
          </a:p>
          <a:p>
            <a:pPr marL="1714355" lvl="1" indent="-685800">
              <a:buFont typeface="Arial" panose="020B0604020202020204" pitchFamily="34" charset="0"/>
              <a:buChar char="•"/>
            </a:pPr>
            <a:r>
              <a:rPr lang="en-GB" dirty="0"/>
              <a:t>temporal</a:t>
            </a:r>
          </a:p>
          <a:p>
            <a:pPr marL="685800" indent="-685800">
              <a:buFont typeface="Arial" panose="020B0604020202020204" pitchFamily="34" charset="0"/>
              <a:buChar char="•"/>
            </a:pPr>
            <a:r>
              <a:rPr lang="en-GB" dirty="0"/>
              <a:t>simplification constraints: </a:t>
            </a:r>
          </a:p>
          <a:p>
            <a:pPr marL="1714355" lvl="1" indent="-685800">
              <a:buFont typeface="Arial" panose="020B0604020202020204" pitchFamily="34" charset="0"/>
              <a:buChar char="•"/>
            </a:pPr>
            <a:r>
              <a:rPr lang="en-GB" dirty="0"/>
              <a:t>compliance with text simplification guidelines</a:t>
            </a:r>
          </a:p>
          <a:p>
            <a:pPr marL="1714355" lvl="1" indent="-685800">
              <a:buFont typeface="Arial" panose="020B0604020202020204" pitchFamily="34" charset="0"/>
              <a:buChar char="•"/>
            </a:pPr>
            <a:r>
              <a:rPr lang="en-GB" dirty="0"/>
              <a:t>lack of empirically-based guidelines </a:t>
            </a:r>
          </a:p>
        </p:txBody>
      </p:sp>
    </p:spTree>
    <p:extLst>
      <p:ext uri="{BB962C8B-B14F-4D97-AF65-F5344CB8AC3E}">
        <p14:creationId xmlns:p14="http://schemas.microsoft.com/office/powerpoint/2010/main" val="1064719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ABC7A2-A271-F548-B830-4B3A5F29FE7A}"/>
              </a:ext>
            </a:extLst>
          </p:cNvPr>
          <p:cNvSpPr>
            <a:spLocks noGrp="1"/>
          </p:cNvSpPr>
          <p:nvPr>
            <p:ph type="title"/>
          </p:nvPr>
        </p:nvSpPr>
        <p:spPr/>
        <p:txBody>
          <a:bodyPr/>
          <a:lstStyle/>
          <a:p>
            <a:r>
              <a:rPr lang="en-GB"/>
              <a:t>Guidelines</a:t>
            </a:r>
            <a:endParaRPr lang="en-GB" dirty="0"/>
          </a:p>
        </p:txBody>
      </p:sp>
      <p:grpSp>
        <p:nvGrpSpPr>
          <p:cNvPr id="3" name="Gruppieren 2" descr="Information for all guidelines by Inclusion Europe&#10;NALA National Adult Literacy Agency&#10;Norma española UNE 153010&#10;RESEARCH">
            <a:extLst>
              <a:ext uri="{FF2B5EF4-FFF2-40B4-BE49-F238E27FC236}">
                <a16:creationId xmlns:a16="http://schemas.microsoft.com/office/drawing/2014/main" id="{FB30904D-3B4A-BB43-88A0-770F73FD4C91}"/>
              </a:ext>
            </a:extLst>
          </p:cNvPr>
          <p:cNvGrpSpPr/>
          <p:nvPr/>
        </p:nvGrpSpPr>
        <p:grpSpPr>
          <a:xfrm>
            <a:off x="670441" y="3714275"/>
            <a:ext cx="16802247" cy="3276600"/>
            <a:chOff x="670441" y="3714275"/>
            <a:chExt cx="16802247" cy="3276600"/>
          </a:xfrm>
        </p:grpSpPr>
        <p:pic>
          <p:nvPicPr>
            <p:cNvPr id="4" name="Inhaltsplatzhalter 7" descr="Information for all guidelines by Inclusion Europe&#10;NALA National Adult Literacy Agency&#10;Norma española UNE 153010&#10;RESEARCH">
              <a:extLst>
                <a:ext uri="{FF2B5EF4-FFF2-40B4-BE49-F238E27FC236}">
                  <a16:creationId xmlns:a16="http://schemas.microsoft.com/office/drawing/2014/main" id="{2DB8E911-10F1-EB47-BB79-40DF16011086}"/>
                </a:ext>
              </a:extLst>
            </p:cNvPr>
            <p:cNvPicPr>
              <a:picLocks noChangeAspect="1"/>
            </p:cNvPicPr>
            <p:nvPr/>
          </p:nvPicPr>
          <p:blipFill>
            <a:blip r:embed="rId3"/>
            <a:stretch>
              <a:fillRect/>
            </a:stretch>
          </p:blipFill>
          <p:spPr>
            <a:xfrm>
              <a:off x="670441" y="3714275"/>
              <a:ext cx="2961542" cy="3276600"/>
            </a:xfrm>
            <a:prstGeom prst="rect">
              <a:avLst/>
            </a:prstGeom>
          </p:spPr>
        </p:pic>
        <p:pic>
          <p:nvPicPr>
            <p:cNvPr id="5" name="Inhaltsplatzhalter 7">
              <a:extLst>
                <a:ext uri="{FF2B5EF4-FFF2-40B4-BE49-F238E27FC236}">
                  <a16:creationId xmlns:a16="http://schemas.microsoft.com/office/drawing/2014/main" id="{DF573732-6270-B24E-9429-467FC221CCDC}"/>
                </a:ext>
              </a:extLst>
            </p:cNvPr>
            <p:cNvPicPr>
              <a:picLocks noChangeAspect="1"/>
            </p:cNvPicPr>
            <p:nvPr/>
          </p:nvPicPr>
          <p:blipFill>
            <a:blip r:embed="rId4"/>
            <a:stretch>
              <a:fillRect/>
            </a:stretch>
          </p:blipFill>
          <p:spPr>
            <a:xfrm>
              <a:off x="8560017" y="3823874"/>
              <a:ext cx="3941813" cy="3057401"/>
            </a:xfrm>
            <a:prstGeom prst="rect">
              <a:avLst/>
            </a:prstGeom>
          </p:spPr>
        </p:pic>
        <p:pic>
          <p:nvPicPr>
            <p:cNvPr id="7" name="Grafik 6">
              <a:extLst>
                <a:ext uri="{FF2B5EF4-FFF2-40B4-BE49-F238E27FC236}">
                  <a16:creationId xmlns:a16="http://schemas.microsoft.com/office/drawing/2014/main" id="{1F38BA5E-FC77-3E44-BCCA-9B0917BA9AE3}"/>
                </a:ext>
              </a:extLst>
            </p:cNvPr>
            <p:cNvPicPr>
              <a:picLocks noChangeAspect="1"/>
            </p:cNvPicPr>
            <p:nvPr/>
          </p:nvPicPr>
          <p:blipFill>
            <a:blip r:embed="rId5"/>
            <a:stretch>
              <a:fillRect/>
            </a:stretch>
          </p:blipFill>
          <p:spPr>
            <a:xfrm>
              <a:off x="3759200" y="3734999"/>
              <a:ext cx="4673600" cy="2235200"/>
            </a:xfrm>
            <a:prstGeom prst="rect">
              <a:avLst/>
            </a:prstGeom>
          </p:spPr>
        </p:pic>
        <p:pic>
          <p:nvPicPr>
            <p:cNvPr id="13" name="Grafik 12">
              <a:extLst>
                <a:ext uri="{FF2B5EF4-FFF2-40B4-BE49-F238E27FC236}">
                  <a16:creationId xmlns:a16="http://schemas.microsoft.com/office/drawing/2014/main" id="{D5F4A605-D228-0F49-A82B-41DC32EBACB3}"/>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13195367" y="3714275"/>
              <a:ext cx="4277321" cy="2849765"/>
            </a:xfrm>
            <a:prstGeom prst="rect">
              <a:avLst/>
            </a:prstGeom>
          </p:spPr>
        </p:pic>
      </p:grpSp>
      <p:sp>
        <p:nvSpPr>
          <p:cNvPr id="14" name="Textfeld 13">
            <a:extLst>
              <a:ext uri="{FF2B5EF4-FFF2-40B4-BE49-F238E27FC236}">
                <a16:creationId xmlns:a16="http://schemas.microsoft.com/office/drawing/2014/main" id="{65C1F45E-52F6-4944-A234-146672C11EF7}"/>
              </a:ext>
            </a:extLst>
          </p:cNvPr>
          <p:cNvSpPr txBox="1"/>
          <p:nvPr/>
        </p:nvSpPr>
        <p:spPr>
          <a:xfrm>
            <a:off x="15813810" y="6650443"/>
            <a:ext cx="2040835" cy="230832"/>
          </a:xfrm>
          <a:prstGeom prst="rect">
            <a:avLst/>
          </a:prstGeom>
          <a:noFill/>
        </p:spPr>
        <p:txBody>
          <a:bodyPr wrap="square" rtlCol="0">
            <a:spAutoFit/>
          </a:bodyPr>
          <a:lstStyle/>
          <a:p>
            <a:r>
              <a:rPr lang="en-GB" sz="900" dirty="0">
                <a:latin typeface="Verdana" panose="020B0604030504040204" pitchFamily="34" charset="0"/>
                <a:ea typeface="Verdana" panose="020B0604030504040204" pitchFamily="34" charset="0"/>
                <a:cs typeface="Verdana" panose="020B0604030504040204" pitchFamily="34" charset="0"/>
              </a:rPr>
              <a:t>© Unknown author, </a:t>
            </a:r>
            <a:r>
              <a:rPr lang="en-GB" sz="900" dirty="0">
                <a:latin typeface="Verdana" panose="020B0604030504040204" pitchFamily="34" charset="0"/>
                <a:ea typeface="Verdana" panose="020B0604030504040204" pitchFamily="34" charset="0"/>
                <a:cs typeface="Verdana" panose="020B0604030504040204" pitchFamily="34" charset="0"/>
                <a:hlinkClick r:id="rId8" tooltip="https://creativecommons.org/licenses/by/3.0/"/>
              </a:rPr>
              <a:t>CC BY</a:t>
            </a:r>
            <a:endParaRPr lang="en-GB" sz="9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05968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D7EB082-EF74-F141-AB1C-0C9CFCB94651}"/>
              </a:ext>
            </a:extLst>
          </p:cNvPr>
          <p:cNvSpPr>
            <a:spLocks noChangeAspect="1"/>
          </p:cNvSpPr>
          <p:nvPr/>
        </p:nvSpPr>
        <p:spPr>
          <a:xfrm>
            <a:off x="452993" y="3224323"/>
            <a:ext cx="17251790" cy="4153361"/>
          </a:xfrm>
          <a:prstGeom prst="rect">
            <a:avLst/>
          </a:prstGeom>
        </p:spPr>
        <p:txBody>
          <a:bodyPr wrap="square" lIns="137141" tIns="68570" rIns="137141" bIns="68570">
            <a:spAutoFit/>
          </a:bodyPr>
          <a:lstStyle/>
          <a:p>
            <a:pPr marL="685800" indent="-685800">
              <a:lnSpc>
                <a:spcPct val="150000"/>
              </a:lnSpc>
              <a:buFont typeface="Arial" panose="020B0604020202020204" pitchFamily="34" charset="0"/>
              <a:buChar char="•"/>
            </a:pPr>
            <a:r>
              <a:rPr lang="en-GB" sz="4500" dirty="0">
                <a:latin typeface="Verdana" pitchFamily="34" charset="0"/>
                <a:ea typeface="Verdana" pitchFamily="34" charset="0"/>
              </a:rPr>
              <a:t>often do not have a sensory impairment. </a:t>
            </a:r>
          </a:p>
          <a:p>
            <a:pPr marL="685800" indent="-685800">
              <a:lnSpc>
                <a:spcPct val="150000"/>
              </a:lnSpc>
              <a:buFont typeface="Arial" panose="020B0604020202020204" pitchFamily="34" charset="0"/>
              <a:buChar char="•"/>
            </a:pPr>
            <a:r>
              <a:rPr lang="en-GB" sz="4500" dirty="0">
                <a:latin typeface="Verdana" pitchFamily="34" charset="0"/>
                <a:ea typeface="Verdana" pitchFamily="34" charset="0"/>
              </a:rPr>
              <a:t>may not be familiar with some SDH subtitling conventions.</a:t>
            </a:r>
          </a:p>
          <a:p>
            <a:pPr marL="685800" indent="-685800">
              <a:lnSpc>
                <a:spcPct val="150000"/>
              </a:lnSpc>
              <a:buFont typeface="Arial" panose="020B0604020202020204" pitchFamily="34" charset="0"/>
              <a:buChar char="•"/>
            </a:pPr>
            <a:r>
              <a:rPr lang="en-GB" sz="4500" dirty="0">
                <a:latin typeface="Verdana" pitchFamily="34" charset="0"/>
                <a:ea typeface="Verdana" pitchFamily="34" charset="0"/>
              </a:rPr>
              <a:t>are familiar with E2R conventions. </a:t>
            </a:r>
          </a:p>
        </p:txBody>
      </p:sp>
      <p:sp>
        <p:nvSpPr>
          <p:cNvPr id="2" name="Title 1">
            <a:extLst>
              <a:ext uri="{FF2B5EF4-FFF2-40B4-BE49-F238E27FC236}">
                <a16:creationId xmlns:a16="http://schemas.microsoft.com/office/drawing/2014/main" id="{A2A431F3-D5DD-CB42-9B28-C874D20A5605}"/>
              </a:ext>
            </a:extLst>
          </p:cNvPr>
          <p:cNvSpPr>
            <a:spLocks noGrp="1"/>
          </p:cNvSpPr>
          <p:nvPr>
            <p:ph type="title"/>
          </p:nvPr>
        </p:nvSpPr>
        <p:spPr>
          <a:xfrm>
            <a:off x="317912" y="1851333"/>
            <a:ext cx="11984924" cy="1062638"/>
          </a:xfrm>
        </p:spPr>
        <p:txBody>
          <a:bodyPr/>
          <a:lstStyle/>
          <a:p>
            <a:r>
              <a:rPr lang="en-GB" dirty="0"/>
              <a:t>E2U</a:t>
            </a:r>
            <a:r>
              <a:rPr lang="en-GB" baseline="0" dirty="0"/>
              <a:t> audiences</a:t>
            </a:r>
            <a:endParaRPr lang="en-GB" dirty="0"/>
          </a:p>
        </p:txBody>
      </p:sp>
    </p:spTree>
    <p:extLst>
      <p:ext uri="{BB962C8B-B14F-4D97-AF65-F5344CB8AC3E}">
        <p14:creationId xmlns:p14="http://schemas.microsoft.com/office/powerpoint/2010/main" val="1069310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1015EF-482C-7945-9592-FFE0BE9DECAB}"/>
              </a:ext>
            </a:extLst>
          </p:cNvPr>
          <p:cNvSpPr>
            <a:spLocks noGrp="1"/>
          </p:cNvSpPr>
          <p:nvPr>
            <p:ph type="title"/>
          </p:nvPr>
        </p:nvSpPr>
        <p:spPr/>
        <p:txBody>
          <a:bodyPr/>
          <a:lstStyle/>
          <a:p>
            <a:r>
              <a:rPr lang="en-GB" dirty="0"/>
              <a:t>Summary</a:t>
            </a:r>
          </a:p>
        </p:txBody>
      </p:sp>
      <p:sp>
        <p:nvSpPr>
          <p:cNvPr id="3" name="Inhaltsplatzhalter 2">
            <a:extLst>
              <a:ext uri="{FF2B5EF4-FFF2-40B4-BE49-F238E27FC236}">
                <a16:creationId xmlns:a16="http://schemas.microsoft.com/office/drawing/2014/main" id="{9CD13B4E-027F-0842-922D-59EC5E6FEEB7}"/>
              </a:ext>
            </a:extLst>
          </p:cNvPr>
          <p:cNvSpPr>
            <a:spLocks noGrp="1"/>
          </p:cNvSpPr>
          <p:nvPr>
            <p:ph idx="4294967295"/>
          </p:nvPr>
        </p:nvSpPr>
        <p:spPr>
          <a:xfrm>
            <a:off x="0" y="3013075"/>
            <a:ext cx="17084675" cy="5748338"/>
          </a:xfrm>
        </p:spPr>
        <p:txBody>
          <a:bodyPr/>
          <a:lstStyle/>
          <a:p>
            <a:pPr marL="685800" indent="-685800">
              <a:buFont typeface="Arial" panose="020B0604020202020204" pitchFamily="34" charset="0"/>
              <a:buChar char="•"/>
            </a:pPr>
            <a:r>
              <a:rPr lang="en-GB" dirty="0"/>
              <a:t>Different simplification methods</a:t>
            </a:r>
          </a:p>
          <a:p>
            <a:pPr marL="685800" indent="-685800">
              <a:buFont typeface="Arial" panose="020B0604020202020204" pitchFamily="34" charset="0"/>
              <a:buChar char="•"/>
            </a:pPr>
            <a:r>
              <a:rPr lang="en-GB" dirty="0"/>
              <a:t>Interlingual and intralingual. </a:t>
            </a:r>
          </a:p>
          <a:p>
            <a:pPr marL="685800" indent="-685800">
              <a:buFont typeface="Arial" panose="020B0604020202020204" pitchFamily="34" charset="0"/>
              <a:buChar char="•"/>
            </a:pPr>
            <a:r>
              <a:rPr lang="en-GB" dirty="0"/>
              <a:t>SDH subtitling guidelines can help.</a:t>
            </a:r>
          </a:p>
          <a:p>
            <a:pPr marL="685800" indent="-685800">
              <a:buFont typeface="Arial" panose="020B0604020202020204" pitchFamily="34" charset="0"/>
              <a:buChar char="•"/>
            </a:pPr>
            <a:endParaRPr lang="en-GB" dirty="0"/>
          </a:p>
        </p:txBody>
      </p:sp>
    </p:spTree>
    <p:extLst>
      <p:ext uri="{BB962C8B-B14F-4D97-AF65-F5344CB8AC3E}">
        <p14:creationId xmlns:p14="http://schemas.microsoft.com/office/powerpoint/2010/main" val="1765302228"/>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FC16E295-5761-BA4F-A7A5-CD773ACF28B7}" vid="{04F7000C-F3D4-A54C-934E-B09502CD73C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TotalTime>
  <Words>260</Words>
  <Application>Microsoft Macintosh PowerPoint</Application>
  <PresentationFormat>Custom</PresentationFormat>
  <Paragraphs>59</Paragraphs>
  <Slides>15</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Verdana</vt:lpstr>
      <vt:lpstr>2_Office Theme</vt:lpstr>
      <vt:lpstr>What are E2U subtitles?</vt:lpstr>
      <vt:lpstr>Overview</vt:lpstr>
      <vt:lpstr>E2U subtitles</vt:lpstr>
      <vt:lpstr>Simplification method</vt:lpstr>
      <vt:lpstr>Subtitling language</vt:lpstr>
      <vt:lpstr>Constraints</vt:lpstr>
      <vt:lpstr>Guidelines</vt:lpstr>
      <vt:lpstr>E2U audiences</vt:lpstr>
      <vt:lpstr>Summary</vt:lpstr>
      <vt:lpstr>Prepared by: Rocío Bernabé (SDI München) In collaboration with: Universidade de Vigo, Spain </vt:lpstr>
      <vt:lpstr>Rocío Bernabé</vt:lpstr>
      <vt:lpstr>Acknowledgement</vt:lpstr>
      <vt:lpstr>Disclaimer</vt:lpstr>
      <vt:lpstr>Partners</vt:lpstr>
      <vt:lpstr>EASIT</vt:lpstr>
    </vt:vector>
  </TitlesOfParts>
  <Manager>Anna Matamala</Manager>
  <Company>Internationale Hochschule SDI München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EASIT: Easy Access for Social Inclusion Training</dc:title>
  <dc:subject>EASIT IO5 Slides - Video Lecture</dc:subject>
  <dc:creator>Rocío Bernabé Caro</dc:creator>
  <cp:keywords>easy-to-read content; cognitive accessibility; plain language; easy-to-understand content</cp:keywords>
  <dc:description/>
  <cp:lastModifiedBy>Ana Fernández Torné</cp:lastModifiedBy>
  <cp:revision>179</cp:revision>
  <dcterms:modified xsi:type="dcterms:W3CDTF">2021-05-28T08:09:27Z</dcterms:modified>
  <cp:category>Teaching materials</cp:category>
</cp:coreProperties>
</file>