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3"/>
  </p:notesMasterIdLst>
  <p:handoutMasterIdLst>
    <p:handoutMasterId r:id="rId24"/>
  </p:handoutMasterIdLst>
  <p:sldIdLst>
    <p:sldId id="265" r:id="rId2"/>
    <p:sldId id="351" r:id="rId3"/>
    <p:sldId id="352" r:id="rId4"/>
    <p:sldId id="353" r:id="rId5"/>
    <p:sldId id="334" r:id="rId6"/>
    <p:sldId id="348" r:id="rId7"/>
    <p:sldId id="324" r:id="rId8"/>
    <p:sldId id="326" r:id="rId9"/>
    <p:sldId id="327" r:id="rId10"/>
    <p:sldId id="329" r:id="rId11"/>
    <p:sldId id="328" r:id="rId12"/>
    <p:sldId id="349" r:id="rId13"/>
    <p:sldId id="337" r:id="rId14"/>
    <p:sldId id="338" r:id="rId15"/>
    <p:sldId id="341" r:id="rId16"/>
    <p:sldId id="330" r:id="rId17"/>
    <p:sldId id="314" r:id="rId18"/>
    <p:sldId id="354" r:id="rId19"/>
    <p:sldId id="355" r:id="rId20"/>
    <p:sldId id="331" r:id="rId21"/>
    <p:sldId id="356" r:id="rId22"/>
  </p:sldIdLst>
  <p:sldSz cx="18291175" cy="10287000"/>
  <p:notesSz cx="6858000" cy="9144000"/>
  <p:defaultText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3C47D69E-40C3-3D4C-B986-28F3405501F4}">
          <p14:sldIdLst>
            <p14:sldId id="265"/>
            <p14:sldId id="351"/>
            <p14:sldId id="352"/>
            <p14:sldId id="353"/>
            <p14:sldId id="334"/>
            <p14:sldId id="348"/>
            <p14:sldId id="324"/>
            <p14:sldId id="326"/>
            <p14:sldId id="327"/>
            <p14:sldId id="329"/>
            <p14:sldId id="328"/>
            <p14:sldId id="349"/>
            <p14:sldId id="337"/>
            <p14:sldId id="338"/>
            <p14:sldId id="341"/>
            <p14:sldId id="330"/>
            <p14:sldId id="314"/>
            <p14:sldId id="354"/>
            <p14:sldId id="355"/>
            <p14:sldId id="331"/>
            <p14:sldId id="356"/>
          </p14:sldIdLst>
        </p14:section>
      </p14:sectionLst>
    </p:ext>
    <p:ext uri="{EFAFB233-063F-42B5-8137-9DF3F51BA10A}">
      <p15:sldGuideLst xmlns:p15="http://schemas.microsoft.com/office/powerpoint/2012/main">
        <p15:guide id="1" orient="horz" pos="2137" userDrawn="1">
          <p15:clr>
            <a:srgbClr val="A4A3A4"/>
          </p15:clr>
        </p15:guide>
        <p15:guide id="2" pos="3840">
          <p15:clr>
            <a:srgbClr val="A4A3A4"/>
          </p15:clr>
        </p15:guide>
        <p15:guide id="3" orient="horz" pos="3206">
          <p15:clr>
            <a:srgbClr val="A4A3A4"/>
          </p15:clr>
        </p15:guide>
        <p15:guide id="4" pos="5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26"/>
    <a:srgbClr val="9BD8DE"/>
    <a:srgbClr val="FBE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54FCA-E74C-3046-8599-FB30741A6BF6}" v="3" dt="2021-05-27T07:50:33.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86338" autoAdjust="0"/>
  </p:normalViewPr>
  <p:slideViewPr>
    <p:cSldViewPr snapToGrid="0" snapToObjects="1">
      <p:cViewPr varScale="1">
        <p:scale>
          <a:sx n="62" d="100"/>
          <a:sy n="62" d="100"/>
        </p:scale>
        <p:origin x="232" y="472"/>
      </p:cViewPr>
      <p:guideLst>
        <p:guide orient="horz" pos="2137"/>
        <p:guide pos="3840"/>
        <p:guide orient="horz" pos="3206"/>
        <p:guide pos="5762"/>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jana Knapp" userId="5a54ae9d-e8ea-4833-811e-dc0f61db1bfb" providerId="ADAL" clId="{81E06E86-A498-4B66-A76E-9E4AD21B6E8C}"/>
    <pc:docChg chg="undo custSel modSld">
      <pc:chgData name="Tatjana Knapp" userId="5a54ae9d-e8ea-4833-811e-dc0f61db1bfb" providerId="ADAL" clId="{81E06E86-A498-4B66-A76E-9E4AD21B6E8C}" dt="2021-02-14T11:49:07.434" v="440" actId="962"/>
      <pc:docMkLst>
        <pc:docMk/>
      </pc:docMkLst>
      <pc:sldChg chg="modSp mod">
        <pc:chgData name="Tatjana Knapp" userId="5a54ae9d-e8ea-4833-811e-dc0f61db1bfb" providerId="ADAL" clId="{81E06E86-A498-4B66-A76E-9E4AD21B6E8C}" dt="2021-02-14T11:49:07.434" v="440" actId="962"/>
        <pc:sldMkLst>
          <pc:docMk/>
          <pc:sldMk cId="2050083837" sldId="265"/>
        </pc:sldMkLst>
        <pc:spChg chg="mod">
          <ac:chgData name="Tatjana Knapp" userId="5a54ae9d-e8ea-4833-811e-dc0f61db1bfb" providerId="ADAL" clId="{81E06E86-A498-4B66-A76E-9E4AD21B6E8C}" dt="2021-02-14T11:49:02.529" v="439" actId="962"/>
          <ac:spMkLst>
            <pc:docMk/>
            <pc:sldMk cId="2050083837" sldId="265"/>
            <ac:spMk id="13" creationId="{00000000-0000-0000-0000-000000000000}"/>
          </ac:spMkLst>
        </pc:spChg>
        <pc:picChg chg="mod">
          <ac:chgData name="Tatjana Knapp" userId="5a54ae9d-e8ea-4833-811e-dc0f61db1bfb" providerId="ADAL" clId="{81E06E86-A498-4B66-A76E-9E4AD21B6E8C}" dt="2021-02-14T11:49:07.434" v="440" actId="962"/>
          <ac:picMkLst>
            <pc:docMk/>
            <pc:sldMk cId="2050083837" sldId="265"/>
            <ac:picMk id="18" creationId="{7B34E4F4-D9E6-7843-A635-6F7E65AE4B2A}"/>
          </ac:picMkLst>
        </pc:picChg>
      </pc:sldChg>
      <pc:sldChg chg="addSp delSp modSp mod">
        <pc:chgData name="Tatjana Knapp" userId="5a54ae9d-e8ea-4833-811e-dc0f61db1bfb" providerId="ADAL" clId="{81E06E86-A498-4B66-A76E-9E4AD21B6E8C}" dt="2021-02-14T11:47:45.957" v="438" actId="478"/>
        <pc:sldMkLst>
          <pc:docMk/>
          <pc:sldMk cId="1358781398" sldId="314"/>
        </pc:sldMkLst>
        <pc:spChg chg="add del mod">
          <ac:chgData name="Tatjana Knapp" userId="5a54ae9d-e8ea-4833-811e-dc0f61db1bfb" providerId="ADAL" clId="{81E06E86-A498-4B66-A76E-9E4AD21B6E8C}" dt="2021-02-14T11:47:45.957" v="438" actId="478"/>
          <ac:spMkLst>
            <pc:docMk/>
            <pc:sldMk cId="1358781398" sldId="314"/>
            <ac:spMk id="16" creationId="{12A4517B-FB91-4B28-A6F9-813F3DFDC698}"/>
          </ac:spMkLst>
        </pc:spChg>
      </pc:sldChg>
      <pc:sldChg chg="addSp delSp modSp mod">
        <pc:chgData name="Tatjana Knapp" userId="5a54ae9d-e8ea-4833-811e-dc0f61db1bfb" providerId="ADAL" clId="{81E06E86-A498-4B66-A76E-9E4AD21B6E8C}" dt="2021-02-14T11:33:49.066" v="392" actId="478"/>
        <pc:sldMkLst>
          <pc:docMk/>
          <pc:sldMk cId="685299284" sldId="326"/>
        </pc:sldMkLst>
        <pc:picChg chg="add del mod">
          <ac:chgData name="Tatjana Knapp" userId="5a54ae9d-e8ea-4833-811e-dc0f61db1bfb" providerId="ADAL" clId="{81E06E86-A498-4B66-A76E-9E4AD21B6E8C}" dt="2021-02-14T11:33:49.066" v="392" actId="478"/>
          <ac:picMkLst>
            <pc:docMk/>
            <pc:sldMk cId="685299284" sldId="326"/>
            <ac:picMk id="5" creationId="{BBAE35F8-9760-42F9-9090-41E1A316BF40}"/>
          </ac:picMkLst>
        </pc:picChg>
      </pc:sldChg>
      <pc:sldChg chg="modSp mod">
        <pc:chgData name="Tatjana Knapp" userId="5a54ae9d-e8ea-4833-811e-dc0f61db1bfb" providerId="ADAL" clId="{81E06E86-A498-4B66-A76E-9E4AD21B6E8C}" dt="2021-02-14T10:46:33.803" v="0" actId="12"/>
        <pc:sldMkLst>
          <pc:docMk/>
          <pc:sldMk cId="4007755012" sldId="327"/>
        </pc:sldMkLst>
        <pc:spChg chg="mod">
          <ac:chgData name="Tatjana Knapp" userId="5a54ae9d-e8ea-4833-811e-dc0f61db1bfb" providerId="ADAL" clId="{81E06E86-A498-4B66-A76E-9E4AD21B6E8C}" dt="2021-02-14T10:46:33.803" v="0" actId="12"/>
          <ac:spMkLst>
            <pc:docMk/>
            <pc:sldMk cId="4007755012" sldId="327"/>
            <ac:spMk id="2" creationId="{2C18BAE8-7D30-D748-812B-8F398B03CFD8}"/>
          </ac:spMkLst>
        </pc:spChg>
      </pc:sldChg>
      <pc:sldChg chg="addSp delSp modSp mod">
        <pc:chgData name="Tatjana Knapp" userId="5a54ae9d-e8ea-4833-811e-dc0f61db1bfb" providerId="ADAL" clId="{81E06E86-A498-4B66-A76E-9E4AD21B6E8C}" dt="2021-02-14T11:47:24.539" v="434" actId="478"/>
        <pc:sldMkLst>
          <pc:docMk/>
          <pc:sldMk cId="4078895835" sldId="328"/>
        </pc:sldMkLst>
        <pc:spChg chg="mod">
          <ac:chgData name="Tatjana Knapp" userId="5a54ae9d-e8ea-4833-811e-dc0f61db1bfb" providerId="ADAL" clId="{81E06E86-A498-4B66-A76E-9E4AD21B6E8C}" dt="2021-02-14T10:46:43.517" v="2" actId="12"/>
          <ac:spMkLst>
            <pc:docMk/>
            <pc:sldMk cId="4078895835" sldId="328"/>
            <ac:spMk id="2" creationId="{2C18BAE8-7D30-D748-812B-8F398B03CFD8}"/>
          </ac:spMkLst>
        </pc:spChg>
        <pc:picChg chg="add del mod">
          <ac:chgData name="Tatjana Knapp" userId="5a54ae9d-e8ea-4833-811e-dc0f61db1bfb" providerId="ADAL" clId="{81E06E86-A498-4B66-A76E-9E4AD21B6E8C}" dt="2021-02-14T11:47:24.539" v="434" actId="478"/>
          <ac:picMkLst>
            <pc:docMk/>
            <pc:sldMk cId="4078895835" sldId="328"/>
            <ac:picMk id="4" creationId="{60E6EAC4-2FD4-466C-9267-E58DBE1E426E}"/>
          </ac:picMkLst>
        </pc:picChg>
      </pc:sldChg>
      <pc:sldChg chg="addSp delSp modSp mod">
        <pc:chgData name="Tatjana Knapp" userId="5a54ae9d-e8ea-4833-811e-dc0f61db1bfb" providerId="ADAL" clId="{81E06E86-A498-4B66-A76E-9E4AD21B6E8C}" dt="2021-02-14T11:47:19.956" v="433" actId="478"/>
        <pc:sldMkLst>
          <pc:docMk/>
          <pc:sldMk cId="3098383431" sldId="334"/>
        </pc:sldMkLst>
        <pc:spChg chg="mod">
          <ac:chgData name="Tatjana Knapp" userId="5a54ae9d-e8ea-4833-811e-dc0f61db1bfb" providerId="ADAL" clId="{81E06E86-A498-4B66-A76E-9E4AD21B6E8C}" dt="2021-02-14T11:33:07.815" v="379" actId="1076"/>
          <ac:spMkLst>
            <pc:docMk/>
            <pc:sldMk cId="3098383431" sldId="334"/>
            <ac:spMk id="15" creationId="{00000000-0000-0000-0000-000000000000}"/>
          </ac:spMkLst>
        </pc:spChg>
        <pc:picChg chg="add del mod">
          <ac:chgData name="Tatjana Knapp" userId="5a54ae9d-e8ea-4833-811e-dc0f61db1bfb" providerId="ADAL" clId="{81E06E86-A498-4B66-A76E-9E4AD21B6E8C}" dt="2021-02-14T11:47:19.956" v="433" actId="478"/>
          <ac:picMkLst>
            <pc:docMk/>
            <pc:sldMk cId="3098383431" sldId="334"/>
            <ac:picMk id="5" creationId="{7E2A66FD-606C-4AFD-8750-5A12E89F0326}"/>
          </ac:picMkLst>
        </pc:picChg>
      </pc:sldChg>
      <pc:sldChg chg="modSp mod">
        <pc:chgData name="Tatjana Knapp" userId="5a54ae9d-e8ea-4833-811e-dc0f61db1bfb" providerId="ADAL" clId="{81E06E86-A498-4B66-A76E-9E4AD21B6E8C}" dt="2021-02-14T11:18:48.417" v="343" actId="20577"/>
        <pc:sldMkLst>
          <pc:docMk/>
          <pc:sldMk cId="1884866551" sldId="335"/>
        </pc:sldMkLst>
        <pc:spChg chg="mod">
          <ac:chgData name="Tatjana Knapp" userId="5a54ae9d-e8ea-4833-811e-dc0f61db1bfb" providerId="ADAL" clId="{81E06E86-A498-4B66-A76E-9E4AD21B6E8C}" dt="2021-02-14T11:18:48.417" v="343" actId="20577"/>
          <ac:spMkLst>
            <pc:docMk/>
            <pc:sldMk cId="1884866551" sldId="335"/>
            <ac:spMk id="2" creationId="{2C18BAE8-7D30-D748-812B-8F398B03CFD8}"/>
          </ac:spMkLst>
        </pc:spChg>
      </pc:sldChg>
      <pc:sldChg chg="addSp delSp modSp mod">
        <pc:chgData name="Tatjana Knapp" userId="5a54ae9d-e8ea-4833-811e-dc0f61db1bfb" providerId="ADAL" clId="{81E06E86-A498-4B66-A76E-9E4AD21B6E8C}" dt="2021-02-14T11:47:30.675" v="435" actId="478"/>
        <pc:sldMkLst>
          <pc:docMk/>
          <pc:sldMk cId="1449553237" sldId="337"/>
        </pc:sldMkLst>
        <pc:picChg chg="add del mod modCrop">
          <ac:chgData name="Tatjana Knapp" userId="5a54ae9d-e8ea-4833-811e-dc0f61db1bfb" providerId="ADAL" clId="{81E06E86-A498-4B66-A76E-9E4AD21B6E8C}" dt="2021-02-14T11:47:30.675" v="435" actId="478"/>
          <ac:picMkLst>
            <pc:docMk/>
            <pc:sldMk cId="1449553237" sldId="337"/>
            <ac:picMk id="4" creationId="{E3F71C95-7FC3-48D4-AB3F-73432074CD5E}"/>
          </ac:picMkLst>
        </pc:picChg>
      </pc:sldChg>
      <pc:sldChg chg="modSp mod">
        <pc:chgData name="Tatjana Knapp" userId="5a54ae9d-e8ea-4833-811e-dc0f61db1bfb" providerId="ADAL" clId="{81E06E86-A498-4B66-A76E-9E4AD21B6E8C}" dt="2021-02-14T11:03:01.888" v="266" actId="20577"/>
        <pc:sldMkLst>
          <pc:docMk/>
          <pc:sldMk cId="4099660459" sldId="339"/>
        </pc:sldMkLst>
        <pc:spChg chg="mod">
          <ac:chgData name="Tatjana Knapp" userId="5a54ae9d-e8ea-4833-811e-dc0f61db1bfb" providerId="ADAL" clId="{81E06E86-A498-4B66-A76E-9E4AD21B6E8C}" dt="2021-02-14T11:03:01.888" v="266" actId="20577"/>
          <ac:spMkLst>
            <pc:docMk/>
            <pc:sldMk cId="4099660459" sldId="339"/>
            <ac:spMk id="2" creationId="{2C18BAE8-7D30-D748-812B-8F398B03CFD8}"/>
          </ac:spMkLst>
        </pc:spChg>
      </pc:sldChg>
      <pc:sldChg chg="addSp delSp modSp mod">
        <pc:chgData name="Tatjana Knapp" userId="5a54ae9d-e8ea-4833-811e-dc0f61db1bfb" providerId="ADAL" clId="{81E06E86-A498-4B66-A76E-9E4AD21B6E8C}" dt="2021-02-14T11:47:36.670" v="436" actId="478"/>
        <pc:sldMkLst>
          <pc:docMk/>
          <pc:sldMk cId="3495938506" sldId="340"/>
        </pc:sldMkLst>
        <pc:spChg chg="mod">
          <ac:chgData name="Tatjana Knapp" userId="5a54ae9d-e8ea-4833-811e-dc0f61db1bfb" providerId="ADAL" clId="{81E06E86-A498-4B66-A76E-9E4AD21B6E8C}" dt="2021-02-14T11:06:46.986" v="276" actId="20577"/>
          <ac:spMkLst>
            <pc:docMk/>
            <pc:sldMk cId="3495938506" sldId="340"/>
            <ac:spMk id="2" creationId="{2C18BAE8-7D30-D748-812B-8F398B03CFD8}"/>
          </ac:spMkLst>
        </pc:spChg>
        <pc:picChg chg="add del mod">
          <ac:chgData name="Tatjana Knapp" userId="5a54ae9d-e8ea-4833-811e-dc0f61db1bfb" providerId="ADAL" clId="{81E06E86-A498-4B66-A76E-9E4AD21B6E8C}" dt="2021-02-14T11:47:36.670" v="436" actId="478"/>
          <ac:picMkLst>
            <pc:docMk/>
            <pc:sldMk cId="3495938506" sldId="340"/>
            <ac:picMk id="5" creationId="{240A991B-7915-4C2E-B0EE-C2032AB1CD3E}"/>
          </ac:picMkLst>
        </pc:picChg>
      </pc:sldChg>
      <pc:sldChg chg="modSp mod">
        <pc:chgData name="Tatjana Knapp" userId="5a54ae9d-e8ea-4833-811e-dc0f61db1bfb" providerId="ADAL" clId="{81E06E86-A498-4B66-A76E-9E4AD21B6E8C}" dt="2021-02-14T11:01:06.399" v="250" actId="20577"/>
        <pc:sldMkLst>
          <pc:docMk/>
          <pc:sldMk cId="1583671870" sldId="341"/>
        </pc:sldMkLst>
        <pc:spChg chg="mod">
          <ac:chgData name="Tatjana Knapp" userId="5a54ae9d-e8ea-4833-811e-dc0f61db1bfb" providerId="ADAL" clId="{81E06E86-A498-4B66-A76E-9E4AD21B6E8C}" dt="2021-02-14T11:01:06.399" v="250" actId="20577"/>
          <ac:spMkLst>
            <pc:docMk/>
            <pc:sldMk cId="1583671870" sldId="341"/>
            <ac:spMk id="2" creationId="{2C18BAE8-7D30-D748-812B-8F398B03CFD8}"/>
          </ac:spMkLst>
        </pc:spChg>
      </pc:sldChg>
      <pc:sldChg chg="addSp delSp modSp mod">
        <pc:chgData name="Tatjana Knapp" userId="5a54ae9d-e8ea-4833-811e-dc0f61db1bfb" providerId="ADAL" clId="{81E06E86-A498-4B66-A76E-9E4AD21B6E8C}" dt="2021-02-14T11:47:12.693" v="432" actId="478"/>
        <pc:sldMkLst>
          <pc:docMk/>
          <pc:sldMk cId="3712444864" sldId="342"/>
        </pc:sldMkLst>
        <pc:picChg chg="add del mod modCrop">
          <ac:chgData name="Tatjana Knapp" userId="5a54ae9d-e8ea-4833-811e-dc0f61db1bfb" providerId="ADAL" clId="{81E06E86-A498-4B66-A76E-9E4AD21B6E8C}" dt="2021-02-14T11:47:12.693" v="432" actId="478"/>
          <ac:picMkLst>
            <pc:docMk/>
            <pc:sldMk cId="3712444864" sldId="342"/>
            <ac:picMk id="4" creationId="{FBA44085-0AFA-4A71-8248-A239B1C47023}"/>
          </ac:picMkLst>
        </pc:picChg>
        <pc:picChg chg="add del mod">
          <ac:chgData name="Tatjana Knapp" userId="5a54ae9d-e8ea-4833-811e-dc0f61db1bfb" providerId="ADAL" clId="{81E06E86-A498-4B66-A76E-9E4AD21B6E8C}" dt="2021-02-14T11:34:47.006" v="397" actId="478"/>
          <ac:picMkLst>
            <pc:docMk/>
            <pc:sldMk cId="3712444864" sldId="342"/>
            <ac:picMk id="8" creationId="{CE67B3D2-8D90-4DBA-A5FB-E77C077E89EB}"/>
          </ac:picMkLst>
        </pc:picChg>
      </pc:sldChg>
    </pc:docChg>
  </pc:docChgLst>
  <pc:docChgLst>
    <pc:chgData name="Tatjana Knapp" userId="5a54ae9d-e8ea-4833-811e-dc0f61db1bfb" providerId="ADAL" clId="{1F8D98D7-A968-4F21-B5DB-52E4FF3A3315}"/>
    <pc:docChg chg="undo custSel addSld modSld">
      <pc:chgData name="Tatjana Knapp" userId="5a54ae9d-e8ea-4833-811e-dc0f61db1bfb" providerId="ADAL" clId="{1F8D98D7-A968-4F21-B5DB-52E4FF3A3315}" dt="2020-12-13T16:12:51.060" v="360" actId="20577"/>
      <pc:docMkLst>
        <pc:docMk/>
      </pc:docMkLst>
      <pc:sldChg chg="modSp mod">
        <pc:chgData name="Tatjana Knapp" userId="5a54ae9d-e8ea-4833-811e-dc0f61db1bfb" providerId="ADAL" clId="{1F8D98D7-A968-4F21-B5DB-52E4FF3A3315}" dt="2020-12-13T16:11:24.711" v="335" actId="1076"/>
        <pc:sldMkLst>
          <pc:docMk/>
          <pc:sldMk cId="2908921399" sldId="324"/>
        </pc:sldMkLst>
        <pc:spChg chg="mod">
          <ac:chgData name="Tatjana Knapp" userId="5a54ae9d-e8ea-4833-811e-dc0f61db1bfb" providerId="ADAL" clId="{1F8D98D7-A968-4F21-B5DB-52E4FF3A3315}" dt="2020-12-13T16:11:24.711" v="335" actId="1076"/>
          <ac:spMkLst>
            <pc:docMk/>
            <pc:sldMk cId="2908921399" sldId="324"/>
            <ac:spMk id="3" creationId="{3D45A32E-A015-4424-8B4F-1124C7C107D2}"/>
          </ac:spMkLst>
        </pc:spChg>
        <pc:picChg chg="mod">
          <ac:chgData name="Tatjana Knapp" userId="5a54ae9d-e8ea-4833-811e-dc0f61db1bfb" providerId="ADAL" clId="{1F8D98D7-A968-4F21-B5DB-52E4FF3A3315}" dt="2020-12-13T16:11:21.735" v="334" actId="1076"/>
          <ac:picMkLst>
            <pc:docMk/>
            <pc:sldMk cId="2908921399" sldId="324"/>
            <ac:picMk id="9" creationId="{00000000-0000-0000-0000-000000000000}"/>
          </ac:picMkLst>
        </pc:picChg>
      </pc:sldChg>
      <pc:sldChg chg="modSp mod">
        <pc:chgData name="Tatjana Knapp" userId="5a54ae9d-e8ea-4833-811e-dc0f61db1bfb" providerId="ADAL" clId="{1F8D98D7-A968-4F21-B5DB-52E4FF3A3315}" dt="2020-12-13T16:11:02.571" v="333" actId="20577"/>
        <pc:sldMkLst>
          <pc:docMk/>
          <pc:sldMk cId="3098383431" sldId="334"/>
        </pc:sldMkLst>
        <pc:spChg chg="mod">
          <ac:chgData name="Tatjana Knapp" userId="5a54ae9d-e8ea-4833-811e-dc0f61db1bfb" providerId="ADAL" clId="{1F8D98D7-A968-4F21-B5DB-52E4FF3A3315}" dt="2020-12-13T16:11:02.571" v="333" actId="20577"/>
          <ac:spMkLst>
            <pc:docMk/>
            <pc:sldMk cId="3098383431" sldId="334"/>
            <ac:spMk id="2" creationId="{2C18BAE8-7D30-D748-812B-8F398B03CFD8}"/>
          </ac:spMkLst>
        </pc:spChg>
      </pc:sldChg>
      <pc:sldChg chg="modSp mod">
        <pc:chgData name="Tatjana Knapp" userId="5a54ae9d-e8ea-4833-811e-dc0f61db1bfb" providerId="ADAL" clId="{1F8D98D7-A968-4F21-B5DB-52E4FF3A3315}" dt="2020-12-13T16:10:35.026" v="331" actId="20577"/>
        <pc:sldMkLst>
          <pc:docMk/>
          <pc:sldMk cId="1884866551" sldId="335"/>
        </pc:sldMkLst>
        <pc:spChg chg="mod">
          <ac:chgData name="Tatjana Knapp" userId="5a54ae9d-e8ea-4833-811e-dc0f61db1bfb" providerId="ADAL" clId="{1F8D98D7-A968-4F21-B5DB-52E4FF3A3315}" dt="2020-12-13T16:10:35.026" v="331" actId="20577"/>
          <ac:spMkLst>
            <pc:docMk/>
            <pc:sldMk cId="1884866551" sldId="335"/>
            <ac:spMk id="3" creationId="{EE01FBB0-F944-47C7-9E97-49F8FA7ADE29}"/>
          </ac:spMkLst>
        </pc:spChg>
      </pc:sldChg>
      <pc:sldChg chg="modSp mod">
        <pc:chgData name="Tatjana Knapp" userId="5a54ae9d-e8ea-4833-811e-dc0f61db1bfb" providerId="ADAL" clId="{1F8D98D7-A968-4F21-B5DB-52E4FF3A3315}" dt="2020-12-13T16:12:18.646" v="356" actId="20577"/>
        <pc:sldMkLst>
          <pc:docMk/>
          <pc:sldMk cId="1449553237" sldId="337"/>
        </pc:sldMkLst>
        <pc:spChg chg="mod">
          <ac:chgData name="Tatjana Knapp" userId="5a54ae9d-e8ea-4833-811e-dc0f61db1bfb" providerId="ADAL" clId="{1F8D98D7-A968-4F21-B5DB-52E4FF3A3315}" dt="2020-12-13T16:12:18.646" v="356" actId="20577"/>
          <ac:spMkLst>
            <pc:docMk/>
            <pc:sldMk cId="1449553237" sldId="337"/>
            <ac:spMk id="2" creationId="{2C18BAE8-7D30-D748-812B-8F398B03CFD8}"/>
          </ac:spMkLst>
        </pc:spChg>
      </pc:sldChg>
      <pc:sldChg chg="modSp mod">
        <pc:chgData name="Tatjana Knapp" userId="5a54ae9d-e8ea-4833-811e-dc0f61db1bfb" providerId="ADAL" clId="{1F8D98D7-A968-4F21-B5DB-52E4FF3A3315}" dt="2020-12-13T16:09:42.574" v="317" actId="20577"/>
        <pc:sldMkLst>
          <pc:docMk/>
          <pc:sldMk cId="3757428320" sldId="338"/>
        </pc:sldMkLst>
        <pc:spChg chg="mod">
          <ac:chgData name="Tatjana Knapp" userId="5a54ae9d-e8ea-4833-811e-dc0f61db1bfb" providerId="ADAL" clId="{1F8D98D7-A968-4F21-B5DB-52E4FF3A3315}" dt="2020-12-13T16:09:42.574" v="317" actId="20577"/>
          <ac:spMkLst>
            <pc:docMk/>
            <pc:sldMk cId="3757428320" sldId="338"/>
            <ac:spMk id="2" creationId="{2C18BAE8-7D30-D748-812B-8F398B03CFD8}"/>
          </ac:spMkLst>
        </pc:spChg>
      </pc:sldChg>
      <pc:sldChg chg="modSp mod">
        <pc:chgData name="Tatjana Knapp" userId="5a54ae9d-e8ea-4833-811e-dc0f61db1bfb" providerId="ADAL" clId="{1F8D98D7-A968-4F21-B5DB-52E4FF3A3315}" dt="2020-12-13T16:10:10.689" v="321" actId="207"/>
        <pc:sldMkLst>
          <pc:docMk/>
          <pc:sldMk cId="4099660459" sldId="339"/>
        </pc:sldMkLst>
        <pc:spChg chg="mod">
          <ac:chgData name="Tatjana Knapp" userId="5a54ae9d-e8ea-4833-811e-dc0f61db1bfb" providerId="ADAL" clId="{1F8D98D7-A968-4F21-B5DB-52E4FF3A3315}" dt="2020-12-13T16:10:10.689" v="321" actId="207"/>
          <ac:spMkLst>
            <pc:docMk/>
            <pc:sldMk cId="4099660459" sldId="339"/>
            <ac:spMk id="2" creationId="{2C18BAE8-7D30-D748-812B-8F398B03CFD8}"/>
          </ac:spMkLst>
        </pc:spChg>
      </pc:sldChg>
      <pc:sldChg chg="modSp mod">
        <pc:chgData name="Tatjana Knapp" userId="5a54ae9d-e8ea-4833-811e-dc0f61db1bfb" providerId="ADAL" clId="{1F8D98D7-A968-4F21-B5DB-52E4FF3A3315}" dt="2020-12-13T16:12:51.060" v="360" actId="20577"/>
        <pc:sldMkLst>
          <pc:docMk/>
          <pc:sldMk cId="3495938506" sldId="340"/>
        </pc:sldMkLst>
        <pc:spChg chg="mod">
          <ac:chgData name="Tatjana Knapp" userId="5a54ae9d-e8ea-4833-811e-dc0f61db1bfb" providerId="ADAL" clId="{1F8D98D7-A968-4F21-B5DB-52E4FF3A3315}" dt="2020-12-13T16:12:51.060" v="360" actId="20577"/>
          <ac:spMkLst>
            <pc:docMk/>
            <pc:sldMk cId="3495938506" sldId="340"/>
            <ac:spMk id="2" creationId="{2C18BAE8-7D30-D748-812B-8F398B03CFD8}"/>
          </ac:spMkLst>
        </pc:spChg>
      </pc:sldChg>
      <pc:sldChg chg="modSp mod">
        <pc:chgData name="Tatjana Knapp" userId="5a54ae9d-e8ea-4833-811e-dc0f61db1bfb" providerId="ADAL" clId="{1F8D98D7-A968-4F21-B5DB-52E4FF3A3315}" dt="2020-12-13T16:12:31.445" v="357" actId="20577"/>
        <pc:sldMkLst>
          <pc:docMk/>
          <pc:sldMk cId="1583671870" sldId="341"/>
        </pc:sldMkLst>
        <pc:spChg chg="mod">
          <ac:chgData name="Tatjana Knapp" userId="5a54ae9d-e8ea-4833-811e-dc0f61db1bfb" providerId="ADAL" clId="{1F8D98D7-A968-4F21-B5DB-52E4FF3A3315}" dt="2020-12-13T16:12:31.445" v="357" actId="20577"/>
          <ac:spMkLst>
            <pc:docMk/>
            <pc:sldMk cId="1583671870" sldId="341"/>
            <ac:spMk id="2" creationId="{2C18BAE8-7D30-D748-812B-8F398B03CFD8}"/>
          </ac:spMkLst>
        </pc:spChg>
      </pc:sldChg>
      <pc:sldChg chg="modSp add mod">
        <pc:chgData name="Tatjana Knapp" userId="5a54ae9d-e8ea-4833-811e-dc0f61db1bfb" providerId="ADAL" clId="{1F8D98D7-A968-4F21-B5DB-52E4FF3A3315}" dt="2020-12-13T16:10:52.335" v="332" actId="20577"/>
        <pc:sldMkLst>
          <pc:docMk/>
          <pc:sldMk cId="3712444864" sldId="342"/>
        </pc:sldMkLst>
        <pc:spChg chg="mod">
          <ac:chgData name="Tatjana Knapp" userId="5a54ae9d-e8ea-4833-811e-dc0f61db1bfb" providerId="ADAL" clId="{1F8D98D7-A968-4F21-B5DB-52E4FF3A3315}" dt="2020-12-13T16:10:52.335" v="332" actId="20577"/>
          <ac:spMkLst>
            <pc:docMk/>
            <pc:sldMk cId="3712444864" sldId="342"/>
            <ac:spMk id="2" creationId="{2C18BAE8-7D30-D748-812B-8F398B03CFD8}"/>
          </ac:spMkLst>
        </pc:spChg>
        <pc:spChg chg="mod">
          <ac:chgData name="Tatjana Knapp" userId="5a54ae9d-e8ea-4833-811e-dc0f61db1bfb" providerId="ADAL" clId="{1F8D98D7-A968-4F21-B5DB-52E4FF3A3315}" dt="2020-12-13T16:00:55.919" v="10" actId="20577"/>
          <ac:spMkLst>
            <pc:docMk/>
            <pc:sldMk cId="3712444864" sldId="342"/>
            <ac:spMk id="3" creationId="{FB9D73B7-74EC-4A9F-8FB1-71968A57B985}"/>
          </ac:spMkLst>
        </pc:spChg>
      </pc:sldChg>
    </pc:docChg>
  </pc:docChgLst>
  <pc:docChgLst>
    <pc:chgData name="Tatjana Knapp" userId="5a54ae9d-e8ea-4833-811e-dc0f61db1bfb" providerId="ADAL" clId="{60605CCB-2F8C-418A-B90E-1CE5339E2749}"/>
    <pc:docChg chg="undo custSel addSld delSld modSld sldOrd modSection">
      <pc:chgData name="Tatjana Knapp" userId="5a54ae9d-e8ea-4833-811e-dc0f61db1bfb" providerId="ADAL" clId="{60605CCB-2F8C-418A-B90E-1CE5339E2749}" dt="2021-02-24T18:31:57.768" v="4915" actId="20577"/>
      <pc:docMkLst>
        <pc:docMk/>
      </pc:docMkLst>
      <pc:sldChg chg="modSp mod">
        <pc:chgData name="Tatjana Knapp" userId="5a54ae9d-e8ea-4833-811e-dc0f61db1bfb" providerId="ADAL" clId="{60605CCB-2F8C-418A-B90E-1CE5339E2749}" dt="2021-02-14T15:03:25.184" v="4324" actId="1076"/>
        <pc:sldMkLst>
          <pc:docMk/>
          <pc:sldMk cId="2050083837" sldId="265"/>
        </pc:sldMkLst>
        <pc:spChg chg="mod">
          <ac:chgData name="Tatjana Knapp" userId="5a54ae9d-e8ea-4833-811e-dc0f61db1bfb" providerId="ADAL" clId="{60605CCB-2F8C-418A-B90E-1CE5339E2749}" dt="2021-02-14T13:19:50.698" v="70" actId="20577"/>
          <ac:spMkLst>
            <pc:docMk/>
            <pc:sldMk cId="2050083837" sldId="265"/>
            <ac:spMk id="16" creationId="{AAC2A4C7-C614-7241-918C-B81ACCA7CF55}"/>
          </ac:spMkLst>
        </pc:spChg>
        <pc:spChg chg="mod">
          <ac:chgData name="Tatjana Knapp" userId="5a54ae9d-e8ea-4833-811e-dc0f61db1bfb" providerId="ADAL" clId="{60605CCB-2F8C-418A-B90E-1CE5339E2749}" dt="2021-02-14T15:03:25.184" v="4324" actId="1076"/>
          <ac:spMkLst>
            <pc:docMk/>
            <pc:sldMk cId="2050083837" sldId="265"/>
            <ac:spMk id="23" creationId="{E5A10F18-8AA8-AF43-9CF8-8B4ACA3ED290}"/>
          </ac:spMkLst>
        </pc:spChg>
        <pc:spChg chg="mod">
          <ac:chgData name="Tatjana Knapp" userId="5a54ae9d-e8ea-4833-811e-dc0f61db1bfb" providerId="ADAL" clId="{60605CCB-2F8C-418A-B90E-1CE5339E2749}" dt="2021-02-14T13:19:18.986" v="53" actId="20577"/>
          <ac:spMkLst>
            <pc:docMk/>
            <pc:sldMk cId="2050083837" sldId="265"/>
            <ac:spMk id="24" creationId="{9B881F88-A38F-E04E-A92D-8D793AECAFD3}"/>
          </ac:spMkLst>
        </pc:spChg>
      </pc:sldChg>
      <pc:sldChg chg="modSp mod">
        <pc:chgData name="Tatjana Knapp" userId="5a54ae9d-e8ea-4833-811e-dc0f61db1bfb" providerId="ADAL" clId="{60605CCB-2F8C-418A-B90E-1CE5339E2749}" dt="2021-02-14T15:00:05.886" v="4299" actId="20577"/>
        <pc:sldMkLst>
          <pc:docMk/>
          <pc:sldMk cId="2908921399" sldId="324"/>
        </pc:sldMkLst>
        <pc:spChg chg="mod">
          <ac:chgData name="Tatjana Knapp" userId="5a54ae9d-e8ea-4833-811e-dc0f61db1bfb" providerId="ADAL" clId="{60605CCB-2F8C-418A-B90E-1CE5339E2749}" dt="2021-02-14T15:00:05.886" v="4299" actId="20577"/>
          <ac:spMkLst>
            <pc:docMk/>
            <pc:sldMk cId="2908921399" sldId="324"/>
            <ac:spMk id="2" creationId="{2C18BAE8-7D30-D748-812B-8F398B03CFD8}"/>
          </ac:spMkLst>
        </pc:spChg>
        <pc:spChg chg="mod">
          <ac:chgData name="Tatjana Knapp" userId="5a54ae9d-e8ea-4833-811e-dc0f61db1bfb" providerId="ADAL" clId="{60605CCB-2F8C-418A-B90E-1CE5339E2749}" dt="2021-02-14T13:36:30.836" v="1059" actId="20577"/>
          <ac:spMkLst>
            <pc:docMk/>
            <pc:sldMk cId="2908921399" sldId="324"/>
            <ac:spMk id="3" creationId="{3D45A32E-A015-4424-8B4F-1124C7C107D2}"/>
          </ac:spMkLst>
        </pc:spChg>
      </pc:sldChg>
      <pc:sldChg chg="addSp delSp modSp mod">
        <pc:chgData name="Tatjana Knapp" userId="5a54ae9d-e8ea-4833-811e-dc0f61db1bfb" providerId="ADAL" clId="{60605CCB-2F8C-418A-B90E-1CE5339E2749}" dt="2021-02-14T14:00:36.104" v="1440" actId="20577"/>
        <pc:sldMkLst>
          <pc:docMk/>
          <pc:sldMk cId="685299284" sldId="326"/>
        </pc:sldMkLst>
        <pc:spChg chg="mod">
          <ac:chgData name="Tatjana Knapp" userId="5a54ae9d-e8ea-4833-811e-dc0f61db1bfb" providerId="ADAL" clId="{60605CCB-2F8C-418A-B90E-1CE5339E2749}" dt="2021-02-14T13:47:40.032" v="1222" actId="20577"/>
          <ac:spMkLst>
            <pc:docMk/>
            <pc:sldMk cId="685299284" sldId="326"/>
            <ac:spMk id="2" creationId="{2C18BAE8-7D30-D748-812B-8F398B03CFD8}"/>
          </ac:spMkLst>
        </pc:spChg>
        <pc:spChg chg="mod">
          <ac:chgData name="Tatjana Knapp" userId="5a54ae9d-e8ea-4833-811e-dc0f61db1bfb" providerId="ADAL" clId="{60605CCB-2F8C-418A-B90E-1CE5339E2749}" dt="2021-02-14T14:00:36.104" v="1440" actId="20577"/>
          <ac:spMkLst>
            <pc:docMk/>
            <pc:sldMk cId="685299284" sldId="326"/>
            <ac:spMk id="3" creationId="{D04DC93D-0C82-4B5F-A2B1-5099B0FF1A98}"/>
          </ac:spMkLst>
        </pc:spChg>
        <pc:spChg chg="add del mod">
          <ac:chgData name="Tatjana Knapp" userId="5a54ae9d-e8ea-4833-811e-dc0f61db1bfb" providerId="ADAL" clId="{60605CCB-2F8C-418A-B90E-1CE5339E2749}" dt="2021-02-14T13:56:34.160" v="1353" actId="478"/>
          <ac:spMkLst>
            <pc:docMk/>
            <pc:sldMk cId="685299284" sldId="326"/>
            <ac:spMk id="6" creationId="{1098D3CE-1E1B-4940-A171-D95964F15348}"/>
          </ac:spMkLst>
        </pc:spChg>
        <pc:spChg chg="add mod">
          <ac:chgData name="Tatjana Knapp" userId="5a54ae9d-e8ea-4833-811e-dc0f61db1bfb" providerId="ADAL" clId="{60605CCB-2F8C-418A-B90E-1CE5339E2749}" dt="2021-02-14T13:57:22.560" v="1362" actId="1076"/>
          <ac:spMkLst>
            <pc:docMk/>
            <pc:sldMk cId="685299284" sldId="326"/>
            <ac:spMk id="7" creationId="{33B71E9C-6818-4632-8528-79A3D9E748F1}"/>
          </ac:spMkLst>
        </pc:spChg>
        <pc:spChg chg="add mod">
          <ac:chgData name="Tatjana Knapp" userId="5a54ae9d-e8ea-4833-811e-dc0f61db1bfb" providerId="ADAL" clId="{60605CCB-2F8C-418A-B90E-1CE5339E2749}" dt="2021-02-14T13:59:56.035" v="1384" actId="1076"/>
          <ac:spMkLst>
            <pc:docMk/>
            <pc:sldMk cId="685299284" sldId="326"/>
            <ac:spMk id="11" creationId="{839C592D-8818-40D4-8D7A-BE89FC71334F}"/>
          </ac:spMkLst>
        </pc:spChg>
        <pc:graphicFrameChg chg="add mod modGraphic">
          <ac:chgData name="Tatjana Knapp" userId="5a54ae9d-e8ea-4833-811e-dc0f61db1bfb" providerId="ADAL" clId="{60605CCB-2F8C-418A-B90E-1CE5339E2749}" dt="2021-02-14T13:57:30.960" v="1365"/>
          <ac:graphicFrameMkLst>
            <pc:docMk/>
            <pc:sldMk cId="685299284" sldId="326"/>
            <ac:graphicFrameMk id="5" creationId="{123B0759-863D-4A7E-96BE-FFC7A9237AF4}"/>
          </ac:graphicFrameMkLst>
        </pc:graphicFrameChg>
        <pc:picChg chg="add del">
          <ac:chgData name="Tatjana Knapp" userId="5a54ae9d-e8ea-4833-811e-dc0f61db1bfb" providerId="ADAL" clId="{60605CCB-2F8C-418A-B90E-1CE5339E2749}" dt="2021-02-14T13:42:09.251" v="1156" actId="478"/>
          <ac:picMkLst>
            <pc:docMk/>
            <pc:sldMk cId="685299284" sldId="326"/>
            <ac:picMk id="4" creationId="{D8AA0831-2058-4D95-A0D4-2D7E51BBDB1E}"/>
          </ac:picMkLst>
        </pc:picChg>
        <pc:cxnChg chg="add mod">
          <ac:chgData name="Tatjana Knapp" userId="5a54ae9d-e8ea-4833-811e-dc0f61db1bfb" providerId="ADAL" clId="{60605CCB-2F8C-418A-B90E-1CE5339E2749}" dt="2021-02-14T13:59:53.155" v="1383" actId="14100"/>
          <ac:cxnSpMkLst>
            <pc:docMk/>
            <pc:sldMk cId="685299284" sldId="326"/>
            <ac:cxnSpMk id="10" creationId="{64622CCD-6A44-4EEE-8712-0979416F07B7}"/>
          </ac:cxnSpMkLst>
        </pc:cxnChg>
      </pc:sldChg>
      <pc:sldChg chg="addSp delSp modSp mod">
        <pc:chgData name="Tatjana Knapp" userId="5a54ae9d-e8ea-4833-811e-dc0f61db1bfb" providerId="ADAL" clId="{60605CCB-2F8C-418A-B90E-1CE5339E2749}" dt="2021-02-24T18:23:53.282" v="4624" actId="20577"/>
        <pc:sldMkLst>
          <pc:docMk/>
          <pc:sldMk cId="4007755012" sldId="327"/>
        </pc:sldMkLst>
        <pc:spChg chg="add del mod">
          <ac:chgData name="Tatjana Knapp" userId="5a54ae9d-e8ea-4833-811e-dc0f61db1bfb" providerId="ADAL" clId="{60605CCB-2F8C-418A-B90E-1CE5339E2749}" dt="2021-02-24T18:23:53.282" v="4624" actId="20577"/>
          <ac:spMkLst>
            <pc:docMk/>
            <pc:sldMk cId="4007755012" sldId="327"/>
            <ac:spMk id="2" creationId="{2C18BAE8-7D30-D748-812B-8F398B03CFD8}"/>
          </ac:spMkLst>
        </pc:spChg>
        <pc:spChg chg="mod">
          <ac:chgData name="Tatjana Knapp" userId="5a54ae9d-e8ea-4833-811e-dc0f61db1bfb" providerId="ADAL" clId="{60605CCB-2F8C-418A-B90E-1CE5339E2749}" dt="2021-02-14T15:24:31.507" v="4370" actId="20577"/>
          <ac:spMkLst>
            <pc:docMk/>
            <pc:sldMk cId="4007755012" sldId="327"/>
            <ac:spMk id="3" creationId="{E3E87A9C-F451-4E69-86F6-7BF8D748D854}"/>
          </ac:spMkLst>
        </pc:spChg>
      </pc:sldChg>
      <pc:sldChg chg="modSp mod">
        <pc:chgData name="Tatjana Knapp" userId="5a54ae9d-e8ea-4833-811e-dc0f61db1bfb" providerId="ADAL" clId="{60605CCB-2F8C-418A-B90E-1CE5339E2749}" dt="2021-02-24T18:24:37.232" v="4652" actId="20577"/>
        <pc:sldMkLst>
          <pc:docMk/>
          <pc:sldMk cId="4078895835" sldId="328"/>
        </pc:sldMkLst>
        <pc:spChg chg="mod">
          <ac:chgData name="Tatjana Knapp" userId="5a54ae9d-e8ea-4833-811e-dc0f61db1bfb" providerId="ADAL" clId="{60605CCB-2F8C-418A-B90E-1CE5339E2749}" dt="2021-02-14T14:30:05.798" v="2966" actId="20577"/>
          <ac:spMkLst>
            <pc:docMk/>
            <pc:sldMk cId="4078895835" sldId="328"/>
            <ac:spMk id="2" creationId="{2C18BAE8-7D30-D748-812B-8F398B03CFD8}"/>
          </ac:spMkLst>
        </pc:spChg>
        <pc:spChg chg="mod">
          <ac:chgData name="Tatjana Knapp" userId="5a54ae9d-e8ea-4833-811e-dc0f61db1bfb" providerId="ADAL" clId="{60605CCB-2F8C-418A-B90E-1CE5339E2749}" dt="2021-02-24T18:24:37.232" v="4652" actId="20577"/>
          <ac:spMkLst>
            <pc:docMk/>
            <pc:sldMk cId="4078895835" sldId="328"/>
            <ac:spMk id="3" creationId="{596C2240-45F4-4A91-9E87-F329968CE793}"/>
          </ac:spMkLst>
        </pc:spChg>
      </pc:sldChg>
      <pc:sldChg chg="modSp mod ord">
        <pc:chgData name="Tatjana Knapp" userId="5a54ae9d-e8ea-4833-811e-dc0f61db1bfb" providerId="ADAL" clId="{60605CCB-2F8C-418A-B90E-1CE5339E2749}" dt="2021-02-14T14:17:34.068" v="2251" actId="113"/>
        <pc:sldMkLst>
          <pc:docMk/>
          <pc:sldMk cId="1312576837" sldId="329"/>
        </pc:sldMkLst>
        <pc:spChg chg="mod">
          <ac:chgData name="Tatjana Knapp" userId="5a54ae9d-e8ea-4833-811e-dc0f61db1bfb" providerId="ADAL" clId="{60605CCB-2F8C-418A-B90E-1CE5339E2749}" dt="2021-02-14T14:17:34.068" v="2251" actId="113"/>
          <ac:spMkLst>
            <pc:docMk/>
            <pc:sldMk cId="1312576837" sldId="329"/>
            <ac:spMk id="2" creationId="{2C18BAE8-7D30-D748-812B-8F398B03CFD8}"/>
          </ac:spMkLst>
        </pc:spChg>
        <pc:spChg chg="mod">
          <ac:chgData name="Tatjana Knapp" userId="5a54ae9d-e8ea-4833-811e-dc0f61db1bfb" providerId="ADAL" clId="{60605CCB-2F8C-418A-B90E-1CE5339E2749}" dt="2021-02-14T14:08:31.175" v="1745" actId="20577"/>
          <ac:spMkLst>
            <pc:docMk/>
            <pc:sldMk cId="1312576837" sldId="329"/>
            <ac:spMk id="3" creationId="{EE01FBB0-F944-47C7-9E97-49F8FA7ADE29}"/>
          </ac:spMkLst>
        </pc:spChg>
      </pc:sldChg>
      <pc:sldChg chg="addSp delSp modSp mod">
        <pc:chgData name="Tatjana Knapp" userId="5a54ae9d-e8ea-4833-811e-dc0f61db1bfb" providerId="ADAL" clId="{60605CCB-2F8C-418A-B90E-1CE5339E2749}" dt="2021-02-24T18:31:57.768" v="4915" actId="20577"/>
        <pc:sldMkLst>
          <pc:docMk/>
          <pc:sldMk cId="1305944925" sldId="330"/>
        </pc:sldMkLst>
        <pc:spChg chg="add del mod">
          <ac:chgData name="Tatjana Knapp" userId="5a54ae9d-e8ea-4833-811e-dc0f61db1bfb" providerId="ADAL" clId="{60605CCB-2F8C-418A-B90E-1CE5339E2749}" dt="2021-02-24T18:31:57.768" v="4915" actId="20577"/>
          <ac:spMkLst>
            <pc:docMk/>
            <pc:sldMk cId="1305944925" sldId="330"/>
            <ac:spMk id="2" creationId="{2C18BAE8-7D30-D748-812B-8F398B03CFD8}"/>
          </ac:spMkLst>
        </pc:spChg>
        <pc:spChg chg="mod">
          <ac:chgData name="Tatjana Knapp" userId="5a54ae9d-e8ea-4833-811e-dc0f61db1bfb" providerId="ADAL" clId="{60605CCB-2F8C-418A-B90E-1CE5339E2749}" dt="2021-02-14T14:55:59.757" v="4275" actId="20577"/>
          <ac:spMkLst>
            <pc:docMk/>
            <pc:sldMk cId="1305944925" sldId="330"/>
            <ac:spMk id="3" creationId="{036EAF58-6C0D-4883-B874-62671525C555}"/>
          </ac:spMkLst>
        </pc:spChg>
      </pc:sldChg>
      <pc:sldChg chg="delSp modSp mod ord">
        <pc:chgData name="Tatjana Knapp" userId="5a54ae9d-e8ea-4833-811e-dc0f61db1bfb" providerId="ADAL" clId="{60605CCB-2F8C-418A-B90E-1CE5339E2749}" dt="2021-02-24T18:22:37.979" v="4623" actId="20577"/>
        <pc:sldMkLst>
          <pc:docMk/>
          <pc:sldMk cId="3098383431" sldId="334"/>
        </pc:sldMkLst>
        <pc:spChg chg="mod">
          <ac:chgData name="Tatjana Knapp" userId="5a54ae9d-e8ea-4833-811e-dc0f61db1bfb" providerId="ADAL" clId="{60605CCB-2F8C-418A-B90E-1CE5339E2749}" dt="2021-02-14T13:31:33.224" v="818" actId="20577"/>
          <ac:spMkLst>
            <pc:docMk/>
            <pc:sldMk cId="3098383431" sldId="334"/>
            <ac:spMk id="2" creationId="{2C18BAE8-7D30-D748-812B-8F398B03CFD8}"/>
          </ac:spMkLst>
        </pc:spChg>
        <pc:spChg chg="mod">
          <ac:chgData name="Tatjana Knapp" userId="5a54ae9d-e8ea-4833-811e-dc0f61db1bfb" providerId="ADAL" clId="{60605CCB-2F8C-418A-B90E-1CE5339E2749}" dt="2021-02-24T18:22:37.979" v="4623" actId="20577"/>
          <ac:spMkLst>
            <pc:docMk/>
            <pc:sldMk cId="3098383431" sldId="334"/>
            <ac:spMk id="3" creationId="{FB9D73B7-74EC-4A9F-8FB1-71968A57B985}"/>
          </ac:spMkLst>
        </pc:spChg>
        <pc:picChg chg="del mod">
          <ac:chgData name="Tatjana Knapp" userId="5a54ae9d-e8ea-4833-811e-dc0f61db1bfb" providerId="ADAL" clId="{60605CCB-2F8C-418A-B90E-1CE5339E2749}" dt="2021-02-14T13:48:10.065" v="1228" actId="478"/>
          <ac:picMkLst>
            <pc:docMk/>
            <pc:sldMk cId="3098383431" sldId="334"/>
            <ac:picMk id="5" creationId="{C3B831D0-B140-4444-BA10-FC6EEE3E684E}"/>
          </ac:picMkLst>
        </pc:picChg>
      </pc:sldChg>
      <pc:sldChg chg="del">
        <pc:chgData name="Tatjana Knapp" userId="5a54ae9d-e8ea-4833-811e-dc0f61db1bfb" providerId="ADAL" clId="{60605CCB-2F8C-418A-B90E-1CE5339E2749}" dt="2021-02-14T14:55:32.111" v="4266" actId="2696"/>
        <pc:sldMkLst>
          <pc:docMk/>
          <pc:sldMk cId="1884866551" sldId="335"/>
        </pc:sldMkLst>
      </pc:sldChg>
      <pc:sldChg chg="modSp mod">
        <pc:chgData name="Tatjana Knapp" userId="5a54ae9d-e8ea-4833-811e-dc0f61db1bfb" providerId="ADAL" clId="{60605CCB-2F8C-418A-B90E-1CE5339E2749}" dt="2021-02-24T18:26:05.396" v="4759" actId="20577"/>
        <pc:sldMkLst>
          <pc:docMk/>
          <pc:sldMk cId="1449553237" sldId="337"/>
        </pc:sldMkLst>
        <pc:spChg chg="mod">
          <ac:chgData name="Tatjana Knapp" userId="5a54ae9d-e8ea-4833-811e-dc0f61db1bfb" providerId="ADAL" clId="{60605CCB-2F8C-418A-B90E-1CE5339E2749}" dt="2021-02-24T18:26:05.396" v="4759" actId="20577"/>
          <ac:spMkLst>
            <pc:docMk/>
            <pc:sldMk cId="1449553237" sldId="337"/>
            <ac:spMk id="2" creationId="{2C18BAE8-7D30-D748-812B-8F398B03CFD8}"/>
          </ac:spMkLst>
        </pc:spChg>
        <pc:spChg chg="mod">
          <ac:chgData name="Tatjana Knapp" userId="5a54ae9d-e8ea-4833-811e-dc0f61db1bfb" providerId="ADAL" clId="{60605CCB-2F8C-418A-B90E-1CE5339E2749}" dt="2021-02-24T18:25:55.509" v="4745" actId="20577"/>
          <ac:spMkLst>
            <pc:docMk/>
            <pc:sldMk cId="1449553237" sldId="337"/>
            <ac:spMk id="3" creationId="{EE01FBB0-F944-47C7-9E97-49F8FA7ADE29}"/>
          </ac:spMkLst>
        </pc:spChg>
      </pc:sldChg>
      <pc:sldChg chg="modSp mod">
        <pc:chgData name="Tatjana Knapp" userId="5a54ae9d-e8ea-4833-811e-dc0f61db1bfb" providerId="ADAL" clId="{60605CCB-2F8C-418A-B90E-1CE5339E2749}" dt="2021-02-14T14:32:15.353" v="3179" actId="20577"/>
        <pc:sldMkLst>
          <pc:docMk/>
          <pc:sldMk cId="3757428320" sldId="338"/>
        </pc:sldMkLst>
        <pc:spChg chg="mod">
          <ac:chgData name="Tatjana Knapp" userId="5a54ae9d-e8ea-4833-811e-dc0f61db1bfb" providerId="ADAL" clId="{60605CCB-2F8C-418A-B90E-1CE5339E2749}" dt="2021-02-14T14:32:15.353" v="3179" actId="20577"/>
          <ac:spMkLst>
            <pc:docMk/>
            <pc:sldMk cId="3757428320" sldId="338"/>
            <ac:spMk id="2" creationId="{2C18BAE8-7D30-D748-812B-8F398B03CFD8}"/>
          </ac:spMkLst>
        </pc:spChg>
        <pc:spChg chg="mod">
          <ac:chgData name="Tatjana Knapp" userId="5a54ae9d-e8ea-4833-811e-dc0f61db1bfb" providerId="ADAL" clId="{60605CCB-2F8C-418A-B90E-1CE5339E2749}" dt="2021-02-14T14:30:35.722" v="3030" actId="20577"/>
          <ac:spMkLst>
            <pc:docMk/>
            <pc:sldMk cId="3757428320" sldId="338"/>
            <ac:spMk id="3" creationId="{EE01FBB0-F944-47C7-9E97-49F8FA7ADE29}"/>
          </ac:spMkLst>
        </pc:spChg>
      </pc:sldChg>
      <pc:sldChg chg="modSp del mod">
        <pc:chgData name="Tatjana Knapp" userId="5a54ae9d-e8ea-4833-811e-dc0f61db1bfb" providerId="ADAL" clId="{60605CCB-2F8C-418A-B90E-1CE5339E2749}" dt="2021-02-24T18:31:08.570" v="4858" actId="2696"/>
        <pc:sldMkLst>
          <pc:docMk/>
          <pc:sldMk cId="4099660459" sldId="339"/>
        </pc:sldMkLst>
        <pc:spChg chg="mod">
          <ac:chgData name="Tatjana Knapp" userId="5a54ae9d-e8ea-4833-811e-dc0f61db1bfb" providerId="ADAL" clId="{60605CCB-2F8C-418A-B90E-1CE5339E2749}" dt="2021-02-14T14:42:02.829" v="3732" actId="20577"/>
          <ac:spMkLst>
            <pc:docMk/>
            <pc:sldMk cId="4099660459" sldId="339"/>
            <ac:spMk id="2" creationId="{2C18BAE8-7D30-D748-812B-8F398B03CFD8}"/>
          </ac:spMkLst>
        </pc:spChg>
        <pc:spChg chg="mod">
          <ac:chgData name="Tatjana Knapp" userId="5a54ae9d-e8ea-4833-811e-dc0f61db1bfb" providerId="ADAL" clId="{60605CCB-2F8C-418A-B90E-1CE5339E2749}" dt="2021-02-24T18:26:41.889" v="4785" actId="20577"/>
          <ac:spMkLst>
            <pc:docMk/>
            <pc:sldMk cId="4099660459" sldId="339"/>
            <ac:spMk id="3" creationId="{EE01FBB0-F944-47C7-9E97-49F8FA7ADE29}"/>
          </ac:spMkLst>
        </pc:spChg>
        <pc:picChg chg="mod">
          <ac:chgData name="Tatjana Knapp" userId="5a54ae9d-e8ea-4833-811e-dc0f61db1bfb" providerId="ADAL" clId="{60605CCB-2F8C-418A-B90E-1CE5339E2749}" dt="2021-02-24T18:26:31.895" v="4761" actId="1076"/>
          <ac:picMkLst>
            <pc:docMk/>
            <pc:sldMk cId="4099660459" sldId="339"/>
            <ac:picMk id="9" creationId="{00000000-0000-0000-0000-000000000000}"/>
          </ac:picMkLst>
        </pc:picChg>
      </pc:sldChg>
      <pc:sldChg chg="modSp del mod">
        <pc:chgData name="Tatjana Knapp" userId="5a54ae9d-e8ea-4833-811e-dc0f61db1bfb" providerId="ADAL" clId="{60605CCB-2F8C-418A-B90E-1CE5339E2749}" dt="2021-02-14T14:50:35.700" v="4099" actId="2696"/>
        <pc:sldMkLst>
          <pc:docMk/>
          <pc:sldMk cId="3495938506" sldId="340"/>
        </pc:sldMkLst>
        <pc:spChg chg="mod">
          <ac:chgData name="Tatjana Knapp" userId="5a54ae9d-e8ea-4833-811e-dc0f61db1bfb" providerId="ADAL" clId="{60605CCB-2F8C-418A-B90E-1CE5339E2749}" dt="2021-02-14T14:50:19.264" v="4083" actId="5793"/>
          <ac:spMkLst>
            <pc:docMk/>
            <pc:sldMk cId="3495938506" sldId="340"/>
            <ac:spMk id="2" creationId="{2C18BAE8-7D30-D748-812B-8F398B03CFD8}"/>
          </ac:spMkLst>
        </pc:spChg>
        <pc:spChg chg="mod">
          <ac:chgData name="Tatjana Knapp" userId="5a54ae9d-e8ea-4833-811e-dc0f61db1bfb" providerId="ADAL" clId="{60605CCB-2F8C-418A-B90E-1CE5339E2749}" dt="2021-02-14T14:50:28.491" v="4098" actId="20577"/>
          <ac:spMkLst>
            <pc:docMk/>
            <pc:sldMk cId="3495938506" sldId="340"/>
            <ac:spMk id="3" creationId="{EE01FBB0-F944-47C7-9E97-49F8FA7ADE29}"/>
          </ac:spMkLst>
        </pc:spChg>
      </pc:sldChg>
      <pc:sldChg chg="modSp mod">
        <pc:chgData name="Tatjana Knapp" userId="5a54ae9d-e8ea-4833-811e-dc0f61db1bfb" providerId="ADAL" clId="{60605CCB-2F8C-418A-B90E-1CE5339E2749}" dt="2021-02-24T18:29:12.238" v="4857"/>
        <pc:sldMkLst>
          <pc:docMk/>
          <pc:sldMk cId="1583671870" sldId="341"/>
        </pc:sldMkLst>
        <pc:spChg chg="mod">
          <ac:chgData name="Tatjana Knapp" userId="5a54ae9d-e8ea-4833-811e-dc0f61db1bfb" providerId="ADAL" clId="{60605CCB-2F8C-418A-B90E-1CE5339E2749}" dt="2021-02-24T18:29:12.238" v="4857"/>
          <ac:spMkLst>
            <pc:docMk/>
            <pc:sldMk cId="1583671870" sldId="341"/>
            <ac:spMk id="2" creationId="{2C18BAE8-7D30-D748-812B-8F398B03CFD8}"/>
          </ac:spMkLst>
        </pc:spChg>
        <pc:spChg chg="mod">
          <ac:chgData name="Tatjana Knapp" userId="5a54ae9d-e8ea-4833-811e-dc0f61db1bfb" providerId="ADAL" clId="{60605CCB-2F8C-418A-B90E-1CE5339E2749}" dt="2021-02-24T18:26:54.943" v="4799" actId="20577"/>
          <ac:spMkLst>
            <pc:docMk/>
            <pc:sldMk cId="1583671870" sldId="341"/>
            <ac:spMk id="3" creationId="{EE01FBB0-F944-47C7-9E97-49F8FA7ADE29}"/>
          </ac:spMkLst>
        </pc:spChg>
      </pc:sldChg>
      <pc:sldChg chg="delSp modSp del mod">
        <pc:chgData name="Tatjana Knapp" userId="5a54ae9d-e8ea-4833-811e-dc0f61db1bfb" providerId="ADAL" clId="{60605CCB-2F8C-418A-B90E-1CE5339E2749}" dt="2021-02-24T11:43:52.024" v="4413" actId="2696"/>
        <pc:sldMkLst>
          <pc:docMk/>
          <pc:sldMk cId="3712444864" sldId="342"/>
        </pc:sldMkLst>
        <pc:spChg chg="mod">
          <ac:chgData name="Tatjana Knapp" userId="5a54ae9d-e8ea-4833-811e-dc0f61db1bfb" providerId="ADAL" clId="{60605CCB-2F8C-418A-B90E-1CE5339E2749}" dt="2021-02-24T11:41:42.296" v="4382" actId="20577"/>
          <ac:spMkLst>
            <pc:docMk/>
            <pc:sldMk cId="3712444864" sldId="342"/>
            <ac:spMk id="2" creationId="{2C18BAE8-7D30-D748-812B-8F398B03CFD8}"/>
          </ac:spMkLst>
        </pc:spChg>
        <pc:graphicFrameChg chg="del mod">
          <ac:chgData name="Tatjana Knapp" userId="5a54ae9d-e8ea-4833-811e-dc0f61db1bfb" providerId="ADAL" clId="{60605CCB-2F8C-418A-B90E-1CE5339E2749}" dt="2021-02-14T13:20:15.301" v="71"/>
          <ac:graphicFrameMkLst>
            <pc:docMk/>
            <pc:sldMk cId="3712444864" sldId="342"/>
            <ac:graphicFrameMk id="4" creationId="{311DD6E8-6750-4A9F-81C4-C614746785D6}"/>
          </ac:graphicFrameMkLst>
        </pc:graphicFrameChg>
      </pc:sldChg>
      <pc:sldChg chg="modSp new del mod">
        <pc:chgData name="Tatjana Knapp" userId="5a54ae9d-e8ea-4833-811e-dc0f61db1bfb" providerId="ADAL" clId="{60605CCB-2F8C-418A-B90E-1CE5339E2749}" dt="2021-02-14T13:42:32.244" v="1168" actId="680"/>
        <pc:sldMkLst>
          <pc:docMk/>
          <pc:sldMk cId="2254661488" sldId="343"/>
        </pc:sldMkLst>
        <pc:spChg chg="mod">
          <ac:chgData name="Tatjana Knapp" userId="5a54ae9d-e8ea-4833-811e-dc0f61db1bfb" providerId="ADAL" clId="{60605CCB-2F8C-418A-B90E-1CE5339E2749}" dt="2021-02-14T13:42:31.786" v="1167" actId="20577"/>
          <ac:spMkLst>
            <pc:docMk/>
            <pc:sldMk cId="2254661488" sldId="343"/>
            <ac:spMk id="2" creationId="{04AF4A50-1D34-45A9-8EFB-0FB0965C5897}"/>
          </ac:spMkLst>
        </pc:spChg>
      </pc:sldChg>
      <pc:sldChg chg="addSp delSp modSp new del mod setBg">
        <pc:chgData name="Tatjana Knapp" userId="5a54ae9d-e8ea-4833-811e-dc0f61db1bfb" providerId="ADAL" clId="{60605CCB-2F8C-418A-B90E-1CE5339E2749}" dt="2021-02-14T14:59:40.297" v="4294" actId="2696"/>
        <pc:sldMkLst>
          <pc:docMk/>
          <pc:sldMk cId="3770105888" sldId="343"/>
        </pc:sldMkLst>
        <pc:spChg chg="del">
          <ac:chgData name="Tatjana Knapp" userId="5a54ae9d-e8ea-4833-811e-dc0f61db1bfb" providerId="ADAL" clId="{60605CCB-2F8C-418A-B90E-1CE5339E2749}" dt="2021-02-14T13:48:15.245" v="1229" actId="478"/>
          <ac:spMkLst>
            <pc:docMk/>
            <pc:sldMk cId="3770105888" sldId="343"/>
            <ac:spMk id="2" creationId="{94E866DF-FB12-422F-B7AC-A3BD44120C02}"/>
          </ac:spMkLst>
        </pc:spChg>
        <pc:spChg chg="del">
          <ac:chgData name="Tatjana Knapp" userId="5a54ae9d-e8ea-4833-811e-dc0f61db1bfb" providerId="ADAL" clId="{60605CCB-2F8C-418A-B90E-1CE5339E2749}" dt="2021-02-14T13:48:18.830" v="1230" actId="478"/>
          <ac:spMkLst>
            <pc:docMk/>
            <pc:sldMk cId="3770105888" sldId="343"/>
            <ac:spMk id="3" creationId="{EA1EC49E-F9FF-4AD3-9378-EF2B1689F3DB}"/>
          </ac:spMkLst>
        </pc:spChg>
        <pc:spChg chg="mod ord">
          <ac:chgData name="Tatjana Knapp" userId="5a54ae9d-e8ea-4833-811e-dc0f61db1bfb" providerId="ADAL" clId="{60605CCB-2F8C-418A-B90E-1CE5339E2749}" dt="2021-02-14T13:48:27.218" v="1232" actId="26606"/>
          <ac:spMkLst>
            <pc:docMk/>
            <pc:sldMk cId="3770105888" sldId="343"/>
            <ac:spMk id="4" creationId="{C1C8590E-53BC-4BC2-AF56-82F48AE71AB5}"/>
          </ac:spMkLst>
        </pc:spChg>
        <pc:spChg chg="add">
          <ac:chgData name="Tatjana Knapp" userId="5a54ae9d-e8ea-4833-811e-dc0f61db1bfb" providerId="ADAL" clId="{60605CCB-2F8C-418A-B90E-1CE5339E2749}" dt="2021-02-14T13:48:27.218" v="1232" actId="26606"/>
          <ac:spMkLst>
            <pc:docMk/>
            <pc:sldMk cId="3770105888" sldId="343"/>
            <ac:spMk id="10" creationId="{42A4FC2C-047E-45A5-965D-8E1E3BF09BC6}"/>
          </ac:spMkLst>
        </pc:spChg>
        <pc:picChg chg="add mod">
          <ac:chgData name="Tatjana Knapp" userId="5a54ae9d-e8ea-4833-811e-dc0f61db1bfb" providerId="ADAL" clId="{60605CCB-2F8C-418A-B90E-1CE5339E2749}" dt="2021-02-14T13:48:27.218" v="1232" actId="26606"/>
          <ac:picMkLst>
            <pc:docMk/>
            <pc:sldMk cId="3770105888" sldId="343"/>
            <ac:picMk id="5" creationId="{6067530B-C3E3-470E-B415-6497AE47A19A}"/>
          </ac:picMkLst>
        </pc:picChg>
      </pc:sldChg>
      <pc:sldChg chg="new del">
        <pc:chgData name="Tatjana Knapp" userId="5a54ae9d-e8ea-4833-811e-dc0f61db1bfb" providerId="ADAL" clId="{60605CCB-2F8C-418A-B90E-1CE5339E2749}" dt="2021-02-14T14:42:24.454" v="3736" actId="680"/>
        <pc:sldMkLst>
          <pc:docMk/>
          <pc:sldMk cId="1463911328" sldId="344"/>
        </pc:sldMkLst>
      </pc:sldChg>
      <pc:sldChg chg="new del">
        <pc:chgData name="Tatjana Knapp" userId="5a54ae9d-e8ea-4833-811e-dc0f61db1bfb" providerId="ADAL" clId="{60605CCB-2F8C-418A-B90E-1CE5339E2749}" dt="2021-02-14T14:25:48.881" v="2649" actId="47"/>
        <pc:sldMkLst>
          <pc:docMk/>
          <pc:sldMk cId="2049871872" sldId="344"/>
        </pc:sldMkLst>
      </pc:sldChg>
      <pc:sldChg chg="new del">
        <pc:chgData name="Tatjana Knapp" userId="5a54ae9d-e8ea-4833-811e-dc0f61db1bfb" providerId="ADAL" clId="{60605CCB-2F8C-418A-B90E-1CE5339E2749}" dt="2021-02-14T14:42:15.182" v="3734" actId="47"/>
        <pc:sldMkLst>
          <pc:docMk/>
          <pc:sldMk cId="2451678424" sldId="344"/>
        </pc:sldMkLst>
      </pc:sldChg>
      <pc:sldChg chg="modSp del mod">
        <pc:chgData name="Tatjana Knapp" userId="5a54ae9d-e8ea-4833-811e-dc0f61db1bfb" providerId="ADAL" clId="{60605CCB-2F8C-418A-B90E-1CE5339E2749}" dt="2021-02-24T18:31:12.514" v="4859" actId="2696"/>
        <pc:sldMkLst>
          <pc:docMk/>
          <pc:sldMk cId="3165764142" sldId="344"/>
        </pc:sldMkLst>
        <pc:spChg chg="mod">
          <ac:chgData name="Tatjana Knapp" userId="5a54ae9d-e8ea-4833-811e-dc0f61db1bfb" providerId="ADAL" clId="{60605CCB-2F8C-418A-B90E-1CE5339E2749}" dt="2021-02-14T14:47:01.152" v="4020" actId="20577"/>
          <ac:spMkLst>
            <pc:docMk/>
            <pc:sldMk cId="3165764142" sldId="344"/>
            <ac:spMk id="2" creationId="{2C18BAE8-7D30-D748-812B-8F398B03CFD8}"/>
          </ac:spMkLst>
        </pc:spChg>
        <pc:spChg chg="mod">
          <ac:chgData name="Tatjana Knapp" userId="5a54ae9d-e8ea-4833-811e-dc0f61db1bfb" providerId="ADAL" clId="{60605CCB-2F8C-418A-B90E-1CE5339E2749}" dt="2021-02-14T14:44:20.645" v="3836" actId="20577"/>
          <ac:spMkLst>
            <pc:docMk/>
            <pc:sldMk cId="3165764142" sldId="344"/>
            <ac:spMk id="3" creationId="{EE01FBB0-F944-47C7-9E97-49F8FA7ADE29}"/>
          </ac:spMkLst>
        </pc:spChg>
      </pc:sldChg>
      <pc:sldChg chg="delSp new del mod">
        <pc:chgData name="Tatjana Knapp" userId="5a54ae9d-e8ea-4833-811e-dc0f61db1bfb" providerId="ADAL" clId="{60605CCB-2F8C-418A-B90E-1CE5339E2749}" dt="2021-02-14T14:58:14.872" v="4283" actId="2696"/>
        <pc:sldMkLst>
          <pc:docMk/>
          <pc:sldMk cId="656217975" sldId="345"/>
        </pc:sldMkLst>
        <pc:spChg chg="del">
          <ac:chgData name="Tatjana Knapp" userId="5a54ae9d-e8ea-4833-811e-dc0f61db1bfb" providerId="ADAL" clId="{60605CCB-2F8C-418A-B90E-1CE5339E2749}" dt="2021-02-14T14:56:42.276" v="4277" actId="478"/>
          <ac:spMkLst>
            <pc:docMk/>
            <pc:sldMk cId="656217975" sldId="345"/>
            <ac:spMk id="2" creationId="{BCD323B4-F9B0-4095-A748-9CB713D61519}"/>
          </ac:spMkLst>
        </pc:spChg>
      </pc:sldChg>
      <pc:sldChg chg="addSp delSp new del mod">
        <pc:chgData name="Tatjana Knapp" userId="5a54ae9d-e8ea-4833-811e-dc0f61db1bfb" providerId="ADAL" clId="{60605CCB-2F8C-418A-B90E-1CE5339E2749}" dt="2021-02-14T15:01:35.424" v="4312" actId="2696"/>
        <pc:sldMkLst>
          <pc:docMk/>
          <pc:sldMk cId="53291476" sldId="346"/>
        </pc:sldMkLst>
        <pc:spChg chg="del">
          <ac:chgData name="Tatjana Knapp" userId="5a54ae9d-e8ea-4833-811e-dc0f61db1bfb" providerId="ADAL" clId="{60605CCB-2F8C-418A-B90E-1CE5339E2749}" dt="2021-02-14T14:56:53.850" v="4279" actId="478"/>
          <ac:spMkLst>
            <pc:docMk/>
            <pc:sldMk cId="53291476" sldId="346"/>
            <ac:spMk id="2" creationId="{6C5A1978-4C5B-4E24-BD98-BD568F3A530C}"/>
          </ac:spMkLst>
        </pc:spChg>
        <pc:spChg chg="del">
          <ac:chgData name="Tatjana Knapp" userId="5a54ae9d-e8ea-4833-811e-dc0f61db1bfb" providerId="ADAL" clId="{60605CCB-2F8C-418A-B90E-1CE5339E2749}" dt="2021-02-14T14:56:56.489" v="4280" actId="478"/>
          <ac:spMkLst>
            <pc:docMk/>
            <pc:sldMk cId="53291476" sldId="346"/>
            <ac:spMk id="3" creationId="{266B6416-A879-4134-9AFF-32C81CF11E53}"/>
          </ac:spMkLst>
        </pc:spChg>
        <pc:spChg chg="del">
          <ac:chgData name="Tatjana Knapp" userId="5a54ae9d-e8ea-4833-811e-dc0f61db1bfb" providerId="ADAL" clId="{60605CCB-2F8C-418A-B90E-1CE5339E2749}" dt="2021-02-14T14:56:58.739" v="4281" actId="478"/>
          <ac:spMkLst>
            <pc:docMk/>
            <pc:sldMk cId="53291476" sldId="346"/>
            <ac:spMk id="4" creationId="{98A63853-9C28-42F5-B896-6D932E4897B4}"/>
          </ac:spMkLst>
        </pc:spChg>
        <pc:picChg chg="add">
          <ac:chgData name="Tatjana Knapp" userId="5a54ae9d-e8ea-4833-811e-dc0f61db1bfb" providerId="ADAL" clId="{60605CCB-2F8C-418A-B90E-1CE5339E2749}" dt="2021-02-14T14:57:31.210" v="4282"/>
          <ac:picMkLst>
            <pc:docMk/>
            <pc:sldMk cId="53291476" sldId="346"/>
            <ac:picMk id="5" creationId="{F6A50999-4312-4DC7-B1F8-30DA9842FCDF}"/>
          </ac:picMkLst>
        </pc:picChg>
      </pc:sldChg>
      <pc:sldChg chg="addSp delSp new del mod">
        <pc:chgData name="Tatjana Knapp" userId="5a54ae9d-e8ea-4833-811e-dc0f61db1bfb" providerId="ADAL" clId="{60605CCB-2F8C-418A-B90E-1CE5339E2749}" dt="2021-02-14T15:02:28.633" v="4321" actId="2696"/>
        <pc:sldMkLst>
          <pc:docMk/>
          <pc:sldMk cId="2555982210" sldId="347"/>
        </pc:sldMkLst>
        <pc:spChg chg="del">
          <ac:chgData name="Tatjana Knapp" userId="5a54ae9d-e8ea-4833-811e-dc0f61db1bfb" providerId="ADAL" clId="{60605CCB-2F8C-418A-B90E-1CE5339E2749}" dt="2021-02-14T14:58:46.609" v="4285" actId="478"/>
          <ac:spMkLst>
            <pc:docMk/>
            <pc:sldMk cId="2555982210" sldId="347"/>
            <ac:spMk id="2" creationId="{14A52DFB-F192-435E-9997-C93D2CE456C8}"/>
          </ac:spMkLst>
        </pc:spChg>
        <pc:spChg chg="del">
          <ac:chgData name="Tatjana Knapp" userId="5a54ae9d-e8ea-4833-811e-dc0f61db1bfb" providerId="ADAL" clId="{60605CCB-2F8C-418A-B90E-1CE5339E2749}" dt="2021-02-14T14:58:48.323" v="4286" actId="478"/>
          <ac:spMkLst>
            <pc:docMk/>
            <pc:sldMk cId="2555982210" sldId="347"/>
            <ac:spMk id="3" creationId="{8FF33EA8-E06A-4591-A302-D91C790F8E88}"/>
          </ac:spMkLst>
        </pc:spChg>
        <pc:spChg chg="del">
          <ac:chgData name="Tatjana Knapp" userId="5a54ae9d-e8ea-4833-811e-dc0f61db1bfb" providerId="ADAL" clId="{60605CCB-2F8C-418A-B90E-1CE5339E2749}" dt="2021-02-14T14:58:50.233" v="4287" actId="478"/>
          <ac:spMkLst>
            <pc:docMk/>
            <pc:sldMk cId="2555982210" sldId="347"/>
            <ac:spMk id="4" creationId="{99AE83C4-612D-4775-B4CC-665E19CFE65D}"/>
          </ac:spMkLst>
        </pc:spChg>
        <pc:picChg chg="add">
          <ac:chgData name="Tatjana Knapp" userId="5a54ae9d-e8ea-4833-811e-dc0f61db1bfb" providerId="ADAL" clId="{60605CCB-2F8C-418A-B90E-1CE5339E2749}" dt="2021-02-14T14:58:53.584" v="4288"/>
          <ac:picMkLst>
            <pc:docMk/>
            <pc:sldMk cId="2555982210" sldId="347"/>
            <ac:picMk id="5" creationId="{30629BA7-6A9A-4165-A81F-9E0C1D638DC9}"/>
          </ac:picMkLst>
        </pc:picChg>
      </pc:sldChg>
      <pc:sldChg chg="new del">
        <pc:chgData name="Tatjana Knapp" userId="5a54ae9d-e8ea-4833-811e-dc0f61db1bfb" providerId="ADAL" clId="{60605CCB-2F8C-418A-B90E-1CE5339E2749}" dt="2021-02-14T14:59:18.636" v="4290" actId="680"/>
        <pc:sldMkLst>
          <pc:docMk/>
          <pc:sldMk cId="558092522" sldId="348"/>
        </pc:sldMkLst>
      </pc:sldChg>
      <pc:sldChg chg="addSp delSp modSp mod">
        <pc:chgData name="Tatjana Knapp" userId="5a54ae9d-e8ea-4833-811e-dc0f61db1bfb" providerId="ADAL" clId="{60605CCB-2F8C-418A-B90E-1CE5339E2749}" dt="2021-02-14T15:01:26.217" v="4311" actId="1076"/>
        <pc:sldMkLst>
          <pc:docMk/>
          <pc:sldMk cId="1907692778" sldId="348"/>
        </pc:sldMkLst>
        <pc:spChg chg="mod">
          <ac:chgData name="Tatjana Knapp" userId="5a54ae9d-e8ea-4833-811e-dc0f61db1bfb" providerId="ADAL" clId="{60605CCB-2F8C-418A-B90E-1CE5339E2749}" dt="2021-02-14T14:59:29.022" v="4291" actId="20577"/>
          <ac:spMkLst>
            <pc:docMk/>
            <pc:sldMk cId="1907692778" sldId="348"/>
            <ac:spMk id="2" creationId="{2C18BAE8-7D30-D748-812B-8F398B03CFD8}"/>
          </ac:spMkLst>
        </pc:spChg>
        <pc:spChg chg="del">
          <ac:chgData name="Tatjana Knapp" userId="5a54ae9d-e8ea-4833-811e-dc0f61db1bfb" providerId="ADAL" clId="{60605CCB-2F8C-418A-B90E-1CE5339E2749}" dt="2021-02-14T14:59:31.822" v="4292" actId="478"/>
          <ac:spMkLst>
            <pc:docMk/>
            <pc:sldMk cId="1907692778" sldId="348"/>
            <ac:spMk id="3" creationId="{FB9D73B7-74EC-4A9F-8FB1-71968A57B985}"/>
          </ac:spMkLst>
        </pc:spChg>
        <pc:spChg chg="add del mod">
          <ac:chgData name="Tatjana Knapp" userId="5a54ae9d-e8ea-4833-811e-dc0f61db1bfb" providerId="ADAL" clId="{60605CCB-2F8C-418A-B90E-1CE5339E2749}" dt="2021-02-14T14:59:34.999" v="4293" actId="478"/>
          <ac:spMkLst>
            <pc:docMk/>
            <pc:sldMk cId="1907692778" sldId="348"/>
            <ac:spMk id="5" creationId="{E0A04624-C9E3-45B8-870B-73E79575CB01}"/>
          </ac:spMkLst>
        </pc:spChg>
        <pc:picChg chg="add mod">
          <ac:chgData name="Tatjana Knapp" userId="5a54ae9d-e8ea-4833-811e-dc0f61db1bfb" providerId="ADAL" clId="{60605CCB-2F8C-418A-B90E-1CE5339E2749}" dt="2021-02-14T15:01:26.217" v="4311" actId="1076"/>
          <ac:picMkLst>
            <pc:docMk/>
            <pc:sldMk cId="1907692778" sldId="348"/>
            <ac:picMk id="6" creationId="{78D88B72-7E80-488D-906A-395E22D09E04}"/>
          </ac:picMkLst>
        </pc:picChg>
      </pc:sldChg>
      <pc:sldChg chg="addSp delSp modSp mod">
        <pc:chgData name="Tatjana Knapp" userId="5a54ae9d-e8ea-4833-811e-dc0f61db1bfb" providerId="ADAL" clId="{60605CCB-2F8C-418A-B90E-1CE5339E2749}" dt="2021-02-14T15:01:07.661" v="4309" actId="1076"/>
        <pc:sldMkLst>
          <pc:docMk/>
          <pc:sldMk cId="460944255" sldId="349"/>
        </pc:sldMkLst>
        <pc:spChg chg="del mod">
          <ac:chgData name="Tatjana Knapp" userId="5a54ae9d-e8ea-4833-811e-dc0f61db1bfb" providerId="ADAL" clId="{60605CCB-2F8C-418A-B90E-1CE5339E2749}" dt="2021-02-14T15:00:35.751" v="4305" actId="478"/>
          <ac:spMkLst>
            <pc:docMk/>
            <pc:sldMk cId="460944255" sldId="349"/>
            <ac:spMk id="2" creationId="{2C18BAE8-7D30-D748-812B-8F398B03CFD8}"/>
          </ac:spMkLst>
        </pc:spChg>
        <pc:spChg chg="del">
          <ac:chgData name="Tatjana Knapp" userId="5a54ae9d-e8ea-4833-811e-dc0f61db1bfb" providerId="ADAL" clId="{60605CCB-2F8C-418A-B90E-1CE5339E2749}" dt="2021-02-14T15:00:29.098" v="4302" actId="478"/>
          <ac:spMkLst>
            <pc:docMk/>
            <pc:sldMk cId="460944255" sldId="349"/>
            <ac:spMk id="3" creationId="{596C2240-45F4-4A91-9E87-F329968CE793}"/>
          </ac:spMkLst>
        </pc:spChg>
        <pc:spChg chg="add del mod">
          <ac:chgData name="Tatjana Knapp" userId="5a54ae9d-e8ea-4833-811e-dc0f61db1bfb" providerId="ADAL" clId="{60605CCB-2F8C-418A-B90E-1CE5339E2749}" dt="2021-02-14T15:00:30.786" v="4303" actId="478"/>
          <ac:spMkLst>
            <pc:docMk/>
            <pc:sldMk cId="460944255" sldId="349"/>
            <ac:spMk id="5" creationId="{16CA3D2B-EE63-4CEC-9EC4-1C1149187D55}"/>
          </ac:spMkLst>
        </pc:spChg>
        <pc:picChg chg="add mod modCrop">
          <ac:chgData name="Tatjana Knapp" userId="5a54ae9d-e8ea-4833-811e-dc0f61db1bfb" providerId="ADAL" clId="{60605CCB-2F8C-418A-B90E-1CE5339E2749}" dt="2021-02-14T15:01:07.661" v="4309" actId="1076"/>
          <ac:picMkLst>
            <pc:docMk/>
            <pc:sldMk cId="460944255" sldId="349"/>
            <ac:picMk id="6" creationId="{59D54E49-5887-4720-8720-9359C57078B2}"/>
          </ac:picMkLst>
        </pc:picChg>
      </pc:sldChg>
      <pc:sldChg chg="new del">
        <pc:chgData name="Tatjana Knapp" userId="5a54ae9d-e8ea-4833-811e-dc0f61db1bfb" providerId="ADAL" clId="{60605CCB-2F8C-418A-B90E-1CE5339E2749}" dt="2021-02-14T15:00:20.068" v="4301" actId="680"/>
        <pc:sldMkLst>
          <pc:docMk/>
          <pc:sldMk cId="3882459585" sldId="349"/>
        </pc:sldMkLst>
      </pc:sldChg>
      <pc:sldChg chg="addSp delSp modSp del mod ord">
        <pc:chgData name="Tatjana Knapp" userId="5a54ae9d-e8ea-4833-811e-dc0f61db1bfb" providerId="ADAL" clId="{60605CCB-2F8C-418A-B90E-1CE5339E2749}" dt="2021-02-24T18:31:23.755" v="4860" actId="2696"/>
        <pc:sldMkLst>
          <pc:docMk/>
          <pc:sldMk cId="4047999394" sldId="350"/>
        </pc:sldMkLst>
        <pc:spChg chg="del">
          <ac:chgData name="Tatjana Knapp" userId="5a54ae9d-e8ea-4833-811e-dc0f61db1bfb" providerId="ADAL" clId="{60605CCB-2F8C-418A-B90E-1CE5339E2749}" dt="2021-02-14T15:02:05.023" v="4315" actId="478"/>
          <ac:spMkLst>
            <pc:docMk/>
            <pc:sldMk cId="4047999394" sldId="350"/>
            <ac:spMk id="2" creationId="{2C18BAE8-7D30-D748-812B-8F398B03CFD8}"/>
          </ac:spMkLst>
        </pc:spChg>
        <pc:spChg chg="del">
          <ac:chgData name="Tatjana Knapp" userId="5a54ae9d-e8ea-4833-811e-dc0f61db1bfb" providerId="ADAL" clId="{60605CCB-2F8C-418A-B90E-1CE5339E2749}" dt="2021-02-14T15:02:01.010" v="4313" actId="478"/>
          <ac:spMkLst>
            <pc:docMk/>
            <pc:sldMk cId="4047999394" sldId="350"/>
            <ac:spMk id="3" creationId="{036EAF58-6C0D-4883-B874-62671525C555}"/>
          </ac:spMkLst>
        </pc:spChg>
        <pc:spChg chg="add del mod">
          <ac:chgData name="Tatjana Knapp" userId="5a54ae9d-e8ea-4833-811e-dc0f61db1bfb" providerId="ADAL" clId="{60605CCB-2F8C-418A-B90E-1CE5339E2749}" dt="2021-02-14T15:02:03.319" v="4314" actId="478"/>
          <ac:spMkLst>
            <pc:docMk/>
            <pc:sldMk cId="4047999394" sldId="350"/>
            <ac:spMk id="5" creationId="{46F8966E-1499-4D5E-B576-D416103DA5AB}"/>
          </ac:spMkLst>
        </pc:spChg>
        <pc:picChg chg="add mod">
          <ac:chgData name="Tatjana Knapp" userId="5a54ae9d-e8ea-4833-811e-dc0f61db1bfb" providerId="ADAL" clId="{60605CCB-2F8C-418A-B90E-1CE5339E2749}" dt="2021-02-14T15:02:23.522" v="4320" actId="1076"/>
          <ac:picMkLst>
            <pc:docMk/>
            <pc:sldMk cId="4047999394" sldId="350"/>
            <ac:picMk id="6" creationId="{65772521-AF45-48A0-8948-B2DC8A5EFD19}"/>
          </ac:picMkLst>
        </pc:picChg>
      </pc:sldChg>
      <pc:sldChg chg="modSp mod">
        <pc:chgData name="Tatjana Knapp" userId="5a54ae9d-e8ea-4833-811e-dc0f61db1bfb" providerId="ADAL" clId="{60605CCB-2F8C-418A-B90E-1CE5339E2749}" dt="2021-02-24T18:18:49.128" v="4415" actId="20577"/>
        <pc:sldMkLst>
          <pc:docMk/>
          <pc:sldMk cId="2548713725" sldId="351"/>
        </pc:sldMkLst>
        <pc:spChg chg="mod">
          <ac:chgData name="Tatjana Knapp" userId="5a54ae9d-e8ea-4833-811e-dc0f61db1bfb" providerId="ADAL" clId="{60605CCB-2F8C-418A-B90E-1CE5339E2749}" dt="2021-02-24T18:18:49.128" v="4415" actId="20577"/>
          <ac:spMkLst>
            <pc:docMk/>
            <pc:sldMk cId="2548713725" sldId="351"/>
            <ac:spMk id="2" creationId="{2C18BAE8-7D30-D748-812B-8F398B03CFD8}"/>
          </ac:spMkLst>
        </pc:spChg>
      </pc:sldChg>
      <pc:sldChg chg="new del">
        <pc:chgData name="Tatjana Knapp" userId="5a54ae9d-e8ea-4833-811e-dc0f61db1bfb" providerId="ADAL" clId="{60605CCB-2F8C-418A-B90E-1CE5339E2749}" dt="2021-02-24T11:41:50.274" v="4384" actId="47"/>
        <pc:sldMkLst>
          <pc:docMk/>
          <pc:sldMk cId="2686728790" sldId="351"/>
        </pc:sldMkLst>
      </pc:sldChg>
      <pc:sldChg chg="modSp mod">
        <pc:chgData name="Tatjana Knapp" userId="5a54ae9d-e8ea-4833-811e-dc0f61db1bfb" providerId="ADAL" clId="{60605CCB-2F8C-418A-B90E-1CE5339E2749}" dt="2021-02-24T18:20:03.610" v="4504" actId="20577"/>
        <pc:sldMkLst>
          <pc:docMk/>
          <pc:sldMk cId="22097109" sldId="352"/>
        </pc:sldMkLst>
        <pc:spChg chg="mod">
          <ac:chgData name="Tatjana Knapp" userId="5a54ae9d-e8ea-4833-811e-dc0f61db1bfb" providerId="ADAL" clId="{60605CCB-2F8C-418A-B90E-1CE5339E2749}" dt="2021-02-24T18:20:03.610" v="4504" actId="20577"/>
          <ac:spMkLst>
            <pc:docMk/>
            <pc:sldMk cId="22097109" sldId="352"/>
            <ac:spMk id="2" creationId="{2C18BAE8-7D30-D748-812B-8F398B03CFD8}"/>
          </ac:spMkLst>
        </pc:spChg>
        <pc:spChg chg="mod">
          <ac:chgData name="Tatjana Knapp" userId="5a54ae9d-e8ea-4833-811e-dc0f61db1bfb" providerId="ADAL" clId="{60605CCB-2F8C-418A-B90E-1CE5339E2749}" dt="2021-02-24T18:19:36.485" v="4461" actId="20577"/>
          <ac:spMkLst>
            <pc:docMk/>
            <pc:sldMk cId="22097109" sldId="352"/>
            <ac:spMk id="3" creationId="{FB9D73B7-74EC-4A9F-8FB1-71968A57B985}"/>
          </ac:spMkLst>
        </pc:spChg>
      </pc:sldChg>
      <pc:sldChg chg="modSp mod">
        <pc:chgData name="Tatjana Knapp" userId="5a54ae9d-e8ea-4833-811e-dc0f61db1bfb" providerId="ADAL" clId="{60605CCB-2F8C-418A-B90E-1CE5339E2749}" dt="2021-02-24T18:21:43.408" v="4601" actId="20577"/>
        <pc:sldMkLst>
          <pc:docMk/>
          <pc:sldMk cId="1540931260" sldId="353"/>
        </pc:sldMkLst>
        <pc:spChg chg="mod">
          <ac:chgData name="Tatjana Knapp" userId="5a54ae9d-e8ea-4833-811e-dc0f61db1bfb" providerId="ADAL" clId="{60605CCB-2F8C-418A-B90E-1CE5339E2749}" dt="2021-02-24T18:21:43.408" v="4601" actId="20577"/>
          <ac:spMkLst>
            <pc:docMk/>
            <pc:sldMk cId="1540931260" sldId="353"/>
            <ac:spMk id="2" creationId="{2C18BAE8-7D30-D748-812B-8F398B03CFD8}"/>
          </ac:spMkLst>
        </pc:spChg>
        <pc:spChg chg="mod">
          <ac:chgData name="Tatjana Knapp" userId="5a54ae9d-e8ea-4833-811e-dc0f61db1bfb" providerId="ADAL" clId="{60605CCB-2F8C-418A-B90E-1CE5339E2749}" dt="2021-02-24T18:21:09.068" v="4553" actId="20577"/>
          <ac:spMkLst>
            <pc:docMk/>
            <pc:sldMk cId="1540931260" sldId="353"/>
            <ac:spMk id="3" creationId="{FB9D73B7-74EC-4A9F-8FB1-71968A57B985}"/>
          </ac:spMkLst>
        </pc:spChg>
      </pc:sldChg>
      <pc:sldChg chg="modSp del mod">
        <pc:chgData name="Tatjana Knapp" userId="5a54ae9d-e8ea-4833-811e-dc0f61db1bfb" providerId="ADAL" clId="{60605CCB-2F8C-418A-B90E-1CE5339E2749}" dt="2021-02-24T18:22:26.222" v="4605" actId="2696"/>
        <pc:sldMkLst>
          <pc:docMk/>
          <pc:sldMk cId="1165144375" sldId="354"/>
        </pc:sldMkLst>
        <pc:spChg chg="mod">
          <ac:chgData name="Tatjana Knapp" userId="5a54ae9d-e8ea-4833-811e-dc0f61db1bfb" providerId="ADAL" clId="{60605CCB-2F8C-418A-B90E-1CE5339E2749}" dt="2021-02-24T18:21:59.802" v="4604" actId="20577"/>
          <ac:spMkLst>
            <pc:docMk/>
            <pc:sldMk cId="1165144375" sldId="354"/>
            <ac:spMk id="3" creationId="{FB9D73B7-74EC-4A9F-8FB1-71968A57B985}"/>
          </ac:spMkLst>
        </pc:spChg>
      </pc:sldChg>
    </pc:docChg>
  </pc:docChgLst>
  <pc:docChgLst>
    <pc:chgData name="Transmedia Catalonia" userId="c0efc993-feaa-4897-9c68-98998669238c" providerId="ADAL" clId="{DAB54FCA-E74C-3046-8599-FB30741A6BF6}"/>
    <pc:docChg chg="undo custSel addSld modSld delMainMaster">
      <pc:chgData name="Transmedia Catalonia" userId="c0efc993-feaa-4897-9c68-98998669238c" providerId="ADAL" clId="{DAB54FCA-E74C-3046-8599-FB30741A6BF6}" dt="2021-05-27T07:52:50.442" v="107" actId="478"/>
      <pc:docMkLst>
        <pc:docMk/>
      </pc:docMkLst>
      <pc:sldChg chg="addSp delSp mod">
        <pc:chgData name="Transmedia Catalonia" userId="c0efc993-feaa-4897-9c68-98998669238c" providerId="ADAL" clId="{DAB54FCA-E74C-3046-8599-FB30741A6BF6}" dt="2021-05-27T07:52:50.442" v="107" actId="478"/>
        <pc:sldMkLst>
          <pc:docMk/>
          <pc:sldMk cId="2050083837" sldId="265"/>
        </pc:sldMkLst>
        <pc:spChg chg="del">
          <ac:chgData name="Transmedia Catalonia" userId="c0efc993-feaa-4897-9c68-98998669238c" providerId="ADAL" clId="{DAB54FCA-E74C-3046-8599-FB30741A6BF6}" dt="2021-05-27T07:52:45.328" v="103" actId="478"/>
          <ac:spMkLst>
            <pc:docMk/>
            <pc:sldMk cId="2050083837" sldId="265"/>
            <ac:spMk id="10" creationId="{00000000-0000-0000-0000-000000000000}"/>
          </ac:spMkLst>
        </pc:spChg>
        <pc:spChg chg="del">
          <ac:chgData name="Transmedia Catalonia" userId="c0efc993-feaa-4897-9c68-98998669238c" providerId="ADAL" clId="{DAB54FCA-E74C-3046-8599-FB30741A6BF6}" dt="2021-05-27T07:52:47.358" v="105" actId="478"/>
          <ac:spMkLst>
            <pc:docMk/>
            <pc:sldMk cId="2050083837" sldId="265"/>
            <ac:spMk id="13" creationId="{00000000-0000-0000-0000-000000000000}"/>
          </ac:spMkLst>
        </pc:spChg>
        <pc:spChg chg="del">
          <ac:chgData name="Transmedia Catalonia" userId="c0efc993-feaa-4897-9c68-98998669238c" providerId="ADAL" clId="{DAB54FCA-E74C-3046-8599-FB30741A6BF6}" dt="2021-05-27T07:52:43.342" v="102" actId="478"/>
          <ac:spMkLst>
            <pc:docMk/>
            <pc:sldMk cId="2050083837" sldId="265"/>
            <ac:spMk id="14" creationId="{00000000-0000-0000-0000-000000000000}"/>
          </ac:spMkLst>
        </pc:spChg>
        <pc:spChg chg="del">
          <ac:chgData name="Transmedia Catalonia" userId="c0efc993-feaa-4897-9c68-98998669238c" providerId="ADAL" clId="{DAB54FCA-E74C-3046-8599-FB30741A6BF6}" dt="2021-05-27T07:52:46.273" v="104" actId="478"/>
          <ac:spMkLst>
            <pc:docMk/>
            <pc:sldMk cId="2050083837" sldId="265"/>
            <ac:spMk id="15" creationId="{00000000-0000-0000-0000-000000000000}"/>
          </ac:spMkLst>
        </pc:spChg>
        <pc:picChg chg="del">
          <ac:chgData name="Transmedia Catalonia" userId="c0efc993-feaa-4897-9c68-98998669238c" providerId="ADAL" clId="{DAB54FCA-E74C-3046-8599-FB30741A6BF6}" dt="2021-05-27T07:52:42.589" v="101" actId="478"/>
          <ac:picMkLst>
            <pc:docMk/>
            <pc:sldMk cId="2050083837" sldId="265"/>
            <ac:picMk id="12" creationId="{D922FA44-4792-49D1-B0A4-11B28A9554B1}"/>
          </ac:picMkLst>
        </pc:picChg>
        <pc:picChg chg="add del">
          <ac:chgData name="Transmedia Catalonia" userId="c0efc993-feaa-4897-9c68-98998669238c" providerId="ADAL" clId="{DAB54FCA-E74C-3046-8599-FB30741A6BF6}" dt="2021-05-27T07:52:50.442" v="107" actId="478"/>
          <ac:picMkLst>
            <pc:docMk/>
            <pc:sldMk cId="2050083837" sldId="265"/>
            <ac:picMk id="19" creationId="{8061834D-1377-9B49-892B-AFDC3631BF20}"/>
          </ac:picMkLst>
        </pc:picChg>
      </pc:sldChg>
      <pc:sldChg chg="delSp modSp mod">
        <pc:chgData name="Transmedia Catalonia" userId="c0efc993-feaa-4897-9c68-98998669238c" providerId="ADAL" clId="{DAB54FCA-E74C-3046-8599-FB30741A6BF6}" dt="2021-05-27T07:50:49.088" v="19" actId="478"/>
        <pc:sldMkLst>
          <pc:docMk/>
          <pc:sldMk cId="1358781398" sldId="314"/>
        </pc:sldMkLst>
        <pc:spChg chg="del">
          <ac:chgData name="Transmedia Catalonia" userId="c0efc993-feaa-4897-9c68-98998669238c" providerId="ADAL" clId="{DAB54FCA-E74C-3046-8599-FB30741A6BF6}" dt="2021-05-27T07:50:46.364" v="15" actId="478"/>
          <ac:spMkLst>
            <pc:docMk/>
            <pc:sldMk cId="1358781398" sldId="314"/>
            <ac:spMk id="10" creationId="{00000000-0000-0000-0000-000000000000}"/>
          </ac:spMkLst>
        </pc:spChg>
        <pc:spChg chg="del">
          <ac:chgData name="Transmedia Catalonia" userId="c0efc993-feaa-4897-9c68-98998669238c" providerId="ADAL" clId="{DAB54FCA-E74C-3046-8599-FB30741A6BF6}" dt="2021-05-27T07:50:49.088" v="19" actId="478"/>
          <ac:spMkLst>
            <pc:docMk/>
            <pc:sldMk cId="1358781398" sldId="314"/>
            <ac:spMk id="13" creationId="{00000000-0000-0000-0000-000000000000}"/>
          </ac:spMkLst>
        </pc:spChg>
        <pc:spChg chg="del">
          <ac:chgData name="Transmedia Catalonia" userId="c0efc993-feaa-4897-9c68-98998669238c" providerId="ADAL" clId="{DAB54FCA-E74C-3046-8599-FB30741A6BF6}" dt="2021-05-27T07:50:44.584" v="14" actId="478"/>
          <ac:spMkLst>
            <pc:docMk/>
            <pc:sldMk cId="1358781398" sldId="314"/>
            <ac:spMk id="14" creationId="{00000000-0000-0000-0000-000000000000}"/>
          </ac:spMkLst>
        </pc:spChg>
        <pc:spChg chg="del mod">
          <ac:chgData name="Transmedia Catalonia" userId="c0efc993-feaa-4897-9c68-98998669238c" providerId="ADAL" clId="{DAB54FCA-E74C-3046-8599-FB30741A6BF6}" dt="2021-05-27T07:50:48.510" v="18" actId="478"/>
          <ac:spMkLst>
            <pc:docMk/>
            <pc:sldMk cId="1358781398" sldId="314"/>
            <ac:spMk id="15" creationId="{00000000-0000-0000-0000-000000000000}"/>
          </ac:spMkLst>
        </pc:spChg>
        <pc:picChg chg="del">
          <ac:chgData name="Transmedia Catalonia" userId="c0efc993-feaa-4897-9c68-98998669238c" providerId="ADAL" clId="{DAB54FCA-E74C-3046-8599-FB30741A6BF6}" dt="2021-05-27T07:50:47.566" v="16" actId="478"/>
          <ac:picMkLst>
            <pc:docMk/>
            <pc:sldMk cId="1358781398" sldId="314"/>
            <ac:picMk id="20" creationId="{D922FA44-4792-49D1-B0A4-11B28A9554B1}"/>
          </ac:picMkLst>
        </pc:picChg>
      </pc:sldChg>
      <pc:sldChg chg="delSp modSp mod">
        <pc:chgData name="Transmedia Catalonia" userId="c0efc993-feaa-4897-9c68-98998669238c" providerId="ADAL" clId="{DAB54FCA-E74C-3046-8599-FB30741A6BF6}" dt="2021-05-27T07:52:08.142" v="76" actId="478"/>
        <pc:sldMkLst>
          <pc:docMk/>
          <pc:sldMk cId="2908921399" sldId="324"/>
        </pc:sldMkLst>
        <pc:spChg chg="mod">
          <ac:chgData name="Transmedia Catalonia" userId="c0efc993-feaa-4897-9c68-98998669238c" providerId="ADAL" clId="{DAB54FCA-E74C-3046-8599-FB30741A6BF6}" dt="2021-05-27T07:52:06.391" v="74" actId="20577"/>
          <ac:spMkLst>
            <pc:docMk/>
            <pc:sldMk cId="2908921399" sldId="324"/>
            <ac:spMk id="2" creationId="{2C18BAE8-7D30-D748-812B-8F398B03CFD8}"/>
          </ac:spMkLst>
        </pc:spChg>
        <pc:spChg chg="del">
          <ac:chgData name="Transmedia Catalonia" userId="c0efc993-feaa-4897-9c68-98998669238c" providerId="ADAL" clId="{DAB54FCA-E74C-3046-8599-FB30741A6BF6}" dt="2021-05-27T07:52:08.142" v="76" actId="478"/>
          <ac:spMkLst>
            <pc:docMk/>
            <pc:sldMk cId="2908921399" sldId="324"/>
            <ac:spMk id="13" creationId="{00000000-0000-0000-0000-000000000000}"/>
          </ac:spMkLst>
        </pc:spChg>
        <pc:spChg chg="del">
          <ac:chgData name="Transmedia Catalonia" userId="c0efc993-feaa-4897-9c68-98998669238c" providerId="ADAL" clId="{DAB54FCA-E74C-3046-8599-FB30741A6BF6}" dt="2021-05-27T07:52:07.573" v="75" actId="478"/>
          <ac:spMkLst>
            <pc:docMk/>
            <pc:sldMk cId="2908921399" sldId="324"/>
            <ac:spMk id="15" creationId="{00000000-0000-0000-0000-000000000000}"/>
          </ac:spMkLst>
        </pc:spChg>
        <pc:picChg chg="del">
          <ac:chgData name="Transmedia Catalonia" userId="c0efc993-feaa-4897-9c68-98998669238c" providerId="ADAL" clId="{DAB54FCA-E74C-3046-8599-FB30741A6BF6}" dt="2021-05-27T07:52:04.114" v="71" actId="478"/>
          <ac:picMkLst>
            <pc:docMk/>
            <pc:sldMk cId="2908921399" sldId="324"/>
            <ac:picMk id="9" creationId="{00000000-0000-0000-0000-000000000000}"/>
          </ac:picMkLst>
        </pc:picChg>
        <pc:picChg chg="del">
          <ac:chgData name="Transmedia Catalonia" userId="c0efc993-feaa-4897-9c68-98998669238c" providerId="ADAL" clId="{DAB54FCA-E74C-3046-8599-FB30741A6BF6}" dt="2021-05-27T07:52:03.677" v="70" actId="478"/>
          <ac:picMkLst>
            <pc:docMk/>
            <pc:sldMk cId="2908921399" sldId="324"/>
            <ac:picMk id="24" creationId="{D922FA44-4792-49D1-B0A4-11B28A9554B1}"/>
          </ac:picMkLst>
        </pc:picChg>
      </pc:sldChg>
      <pc:sldChg chg="delSp modSp mod">
        <pc:chgData name="Transmedia Catalonia" userId="c0efc993-feaa-4897-9c68-98998669238c" providerId="ADAL" clId="{DAB54FCA-E74C-3046-8599-FB30741A6BF6}" dt="2021-05-27T07:52:01.005" v="69" actId="478"/>
        <pc:sldMkLst>
          <pc:docMk/>
          <pc:sldMk cId="685299284" sldId="326"/>
        </pc:sldMkLst>
        <pc:spChg chg="del">
          <ac:chgData name="Transmedia Catalonia" userId="c0efc993-feaa-4897-9c68-98998669238c" providerId="ADAL" clId="{DAB54FCA-E74C-3046-8599-FB30741A6BF6}" dt="2021-05-27T07:52:01.005" v="69" actId="478"/>
          <ac:spMkLst>
            <pc:docMk/>
            <pc:sldMk cId="685299284" sldId="326"/>
            <ac:spMk id="13" creationId="{00000000-0000-0000-0000-000000000000}"/>
          </ac:spMkLst>
        </pc:spChg>
        <pc:spChg chg="del mod">
          <ac:chgData name="Transmedia Catalonia" userId="c0efc993-feaa-4897-9c68-98998669238c" providerId="ADAL" clId="{DAB54FCA-E74C-3046-8599-FB30741A6BF6}" dt="2021-05-27T07:52:00.463" v="68" actId="478"/>
          <ac:spMkLst>
            <pc:docMk/>
            <pc:sldMk cId="685299284" sldId="326"/>
            <ac:spMk id="15" creationId="{00000000-0000-0000-0000-000000000000}"/>
          </ac:spMkLst>
        </pc:spChg>
        <pc:picChg chg="del">
          <ac:chgData name="Transmedia Catalonia" userId="c0efc993-feaa-4897-9c68-98998669238c" providerId="ADAL" clId="{DAB54FCA-E74C-3046-8599-FB30741A6BF6}" dt="2021-05-27T07:51:59.375" v="66" actId="478"/>
          <ac:picMkLst>
            <pc:docMk/>
            <pc:sldMk cId="685299284" sldId="326"/>
            <ac:picMk id="9" creationId="{00000000-0000-0000-0000-000000000000}"/>
          </ac:picMkLst>
        </pc:picChg>
        <pc:picChg chg="del">
          <ac:chgData name="Transmedia Catalonia" userId="c0efc993-feaa-4897-9c68-98998669238c" providerId="ADAL" clId="{DAB54FCA-E74C-3046-8599-FB30741A6BF6}" dt="2021-05-27T07:51:58.703" v="65" actId="478"/>
          <ac:picMkLst>
            <pc:docMk/>
            <pc:sldMk cId="685299284" sldId="326"/>
            <ac:picMk id="24" creationId="{D922FA44-4792-49D1-B0A4-11B28A9554B1}"/>
          </ac:picMkLst>
        </pc:picChg>
      </pc:sldChg>
      <pc:sldChg chg="delSp mod">
        <pc:chgData name="Transmedia Catalonia" userId="c0efc993-feaa-4897-9c68-98998669238c" providerId="ADAL" clId="{DAB54FCA-E74C-3046-8599-FB30741A6BF6}" dt="2021-05-27T07:51:55.820" v="64" actId="478"/>
        <pc:sldMkLst>
          <pc:docMk/>
          <pc:sldMk cId="4007755012" sldId="327"/>
        </pc:sldMkLst>
        <pc:spChg chg="del">
          <ac:chgData name="Transmedia Catalonia" userId="c0efc993-feaa-4897-9c68-98998669238c" providerId="ADAL" clId="{DAB54FCA-E74C-3046-8599-FB30741A6BF6}" dt="2021-05-27T07:51:55.820" v="64" actId="478"/>
          <ac:spMkLst>
            <pc:docMk/>
            <pc:sldMk cId="4007755012" sldId="327"/>
            <ac:spMk id="13" creationId="{00000000-0000-0000-0000-000000000000}"/>
          </ac:spMkLst>
        </pc:spChg>
        <pc:spChg chg="del">
          <ac:chgData name="Transmedia Catalonia" userId="c0efc993-feaa-4897-9c68-98998669238c" providerId="ADAL" clId="{DAB54FCA-E74C-3046-8599-FB30741A6BF6}" dt="2021-05-27T07:51:55.165" v="63" actId="478"/>
          <ac:spMkLst>
            <pc:docMk/>
            <pc:sldMk cId="4007755012" sldId="327"/>
            <ac:spMk id="15" creationId="{00000000-0000-0000-0000-000000000000}"/>
          </ac:spMkLst>
        </pc:spChg>
        <pc:picChg chg="del">
          <ac:chgData name="Transmedia Catalonia" userId="c0efc993-feaa-4897-9c68-98998669238c" providerId="ADAL" clId="{DAB54FCA-E74C-3046-8599-FB30741A6BF6}" dt="2021-05-27T07:51:53.716" v="61" actId="478"/>
          <ac:picMkLst>
            <pc:docMk/>
            <pc:sldMk cId="4007755012" sldId="327"/>
            <ac:picMk id="9" creationId="{00000000-0000-0000-0000-000000000000}"/>
          </ac:picMkLst>
        </pc:picChg>
        <pc:picChg chg="del">
          <ac:chgData name="Transmedia Catalonia" userId="c0efc993-feaa-4897-9c68-98998669238c" providerId="ADAL" clId="{DAB54FCA-E74C-3046-8599-FB30741A6BF6}" dt="2021-05-27T07:51:54.202" v="62" actId="478"/>
          <ac:picMkLst>
            <pc:docMk/>
            <pc:sldMk cId="4007755012" sldId="327"/>
            <ac:picMk id="24" creationId="{D922FA44-4792-49D1-B0A4-11B28A9554B1}"/>
          </ac:picMkLst>
        </pc:picChg>
      </pc:sldChg>
      <pc:sldChg chg="delSp modSp mod">
        <pc:chgData name="Transmedia Catalonia" userId="c0efc993-feaa-4897-9c68-98998669238c" providerId="ADAL" clId="{DAB54FCA-E74C-3046-8599-FB30741A6BF6}" dt="2021-05-27T07:51:45.064" v="56" actId="478"/>
        <pc:sldMkLst>
          <pc:docMk/>
          <pc:sldMk cId="4078895835" sldId="328"/>
        </pc:sldMkLst>
        <pc:spChg chg="mod">
          <ac:chgData name="Transmedia Catalonia" userId="c0efc993-feaa-4897-9c68-98998669238c" providerId="ADAL" clId="{DAB54FCA-E74C-3046-8599-FB30741A6BF6}" dt="2021-05-27T07:51:43.250" v="54" actId="20577"/>
          <ac:spMkLst>
            <pc:docMk/>
            <pc:sldMk cId="4078895835" sldId="328"/>
            <ac:spMk id="2" creationId="{2C18BAE8-7D30-D748-812B-8F398B03CFD8}"/>
          </ac:spMkLst>
        </pc:spChg>
        <pc:spChg chg="del">
          <ac:chgData name="Transmedia Catalonia" userId="c0efc993-feaa-4897-9c68-98998669238c" providerId="ADAL" clId="{DAB54FCA-E74C-3046-8599-FB30741A6BF6}" dt="2021-05-27T07:51:45.064" v="56" actId="478"/>
          <ac:spMkLst>
            <pc:docMk/>
            <pc:sldMk cId="4078895835" sldId="328"/>
            <ac:spMk id="13" creationId="{00000000-0000-0000-0000-000000000000}"/>
          </ac:spMkLst>
        </pc:spChg>
        <pc:spChg chg="del">
          <ac:chgData name="Transmedia Catalonia" userId="c0efc993-feaa-4897-9c68-98998669238c" providerId="ADAL" clId="{DAB54FCA-E74C-3046-8599-FB30741A6BF6}" dt="2021-05-27T07:51:43.920" v="55" actId="478"/>
          <ac:spMkLst>
            <pc:docMk/>
            <pc:sldMk cId="4078895835" sldId="328"/>
            <ac:spMk id="15" creationId="{00000000-0000-0000-0000-000000000000}"/>
          </ac:spMkLst>
        </pc:spChg>
        <pc:picChg chg="del">
          <ac:chgData name="Transmedia Catalonia" userId="c0efc993-feaa-4897-9c68-98998669238c" providerId="ADAL" clId="{DAB54FCA-E74C-3046-8599-FB30741A6BF6}" dt="2021-05-27T07:51:40.551" v="50" actId="478"/>
          <ac:picMkLst>
            <pc:docMk/>
            <pc:sldMk cId="4078895835" sldId="328"/>
            <ac:picMk id="9" creationId="{00000000-0000-0000-0000-000000000000}"/>
          </ac:picMkLst>
        </pc:picChg>
        <pc:picChg chg="del">
          <ac:chgData name="Transmedia Catalonia" userId="c0efc993-feaa-4897-9c68-98998669238c" providerId="ADAL" clId="{DAB54FCA-E74C-3046-8599-FB30741A6BF6}" dt="2021-05-27T07:51:41.218" v="51" actId="478"/>
          <ac:picMkLst>
            <pc:docMk/>
            <pc:sldMk cId="4078895835" sldId="328"/>
            <ac:picMk id="24" creationId="{D922FA44-4792-49D1-B0A4-11B28A9554B1}"/>
          </ac:picMkLst>
        </pc:picChg>
      </pc:sldChg>
      <pc:sldChg chg="delSp mod">
        <pc:chgData name="Transmedia Catalonia" userId="c0efc993-feaa-4897-9c68-98998669238c" providerId="ADAL" clId="{DAB54FCA-E74C-3046-8599-FB30741A6BF6}" dt="2021-05-27T07:51:51.051" v="60" actId="478"/>
        <pc:sldMkLst>
          <pc:docMk/>
          <pc:sldMk cId="1312576837" sldId="329"/>
        </pc:sldMkLst>
        <pc:spChg chg="del">
          <ac:chgData name="Transmedia Catalonia" userId="c0efc993-feaa-4897-9c68-98998669238c" providerId="ADAL" clId="{DAB54FCA-E74C-3046-8599-FB30741A6BF6}" dt="2021-05-27T07:51:51.051" v="60" actId="478"/>
          <ac:spMkLst>
            <pc:docMk/>
            <pc:sldMk cId="1312576837" sldId="329"/>
            <ac:spMk id="13" creationId="{00000000-0000-0000-0000-000000000000}"/>
          </ac:spMkLst>
        </pc:spChg>
        <pc:spChg chg="del">
          <ac:chgData name="Transmedia Catalonia" userId="c0efc993-feaa-4897-9c68-98998669238c" providerId="ADAL" clId="{DAB54FCA-E74C-3046-8599-FB30741A6BF6}" dt="2021-05-27T07:51:50.455" v="59" actId="478"/>
          <ac:spMkLst>
            <pc:docMk/>
            <pc:sldMk cId="1312576837" sldId="329"/>
            <ac:spMk id="15" creationId="{00000000-0000-0000-0000-000000000000}"/>
          </ac:spMkLst>
        </pc:spChg>
        <pc:picChg chg="del">
          <ac:chgData name="Transmedia Catalonia" userId="c0efc993-feaa-4897-9c68-98998669238c" providerId="ADAL" clId="{DAB54FCA-E74C-3046-8599-FB30741A6BF6}" dt="2021-05-27T07:51:48.291" v="57" actId="478"/>
          <ac:picMkLst>
            <pc:docMk/>
            <pc:sldMk cId="1312576837" sldId="329"/>
            <ac:picMk id="9" creationId="{00000000-0000-0000-0000-000000000000}"/>
          </ac:picMkLst>
        </pc:picChg>
        <pc:picChg chg="del">
          <ac:chgData name="Transmedia Catalonia" userId="c0efc993-feaa-4897-9c68-98998669238c" providerId="ADAL" clId="{DAB54FCA-E74C-3046-8599-FB30741A6BF6}" dt="2021-05-27T07:51:49.672" v="58" actId="478"/>
          <ac:picMkLst>
            <pc:docMk/>
            <pc:sldMk cId="1312576837" sldId="329"/>
            <ac:picMk id="24" creationId="{D922FA44-4792-49D1-B0A4-11B28A9554B1}"/>
          </ac:picMkLst>
        </pc:picChg>
      </pc:sldChg>
      <pc:sldChg chg="delSp mod">
        <pc:chgData name="Transmedia Catalonia" userId="c0efc993-feaa-4897-9c68-98998669238c" providerId="ADAL" clId="{DAB54FCA-E74C-3046-8599-FB30741A6BF6}" dt="2021-05-27T07:50:53.315" v="23" actId="478"/>
        <pc:sldMkLst>
          <pc:docMk/>
          <pc:sldMk cId="1305944925" sldId="330"/>
        </pc:sldMkLst>
        <pc:spChg chg="del">
          <ac:chgData name="Transmedia Catalonia" userId="c0efc993-feaa-4897-9c68-98998669238c" providerId="ADAL" clId="{DAB54FCA-E74C-3046-8599-FB30741A6BF6}" dt="2021-05-27T07:50:53.315" v="23" actId="478"/>
          <ac:spMkLst>
            <pc:docMk/>
            <pc:sldMk cId="1305944925" sldId="330"/>
            <ac:spMk id="13" creationId="{00000000-0000-0000-0000-000000000000}"/>
          </ac:spMkLst>
        </pc:spChg>
        <pc:spChg chg="del">
          <ac:chgData name="Transmedia Catalonia" userId="c0efc993-feaa-4897-9c68-98998669238c" providerId="ADAL" clId="{DAB54FCA-E74C-3046-8599-FB30741A6BF6}" dt="2021-05-27T07:50:52.660" v="22" actId="478"/>
          <ac:spMkLst>
            <pc:docMk/>
            <pc:sldMk cId="1305944925" sldId="330"/>
            <ac:spMk id="15" creationId="{00000000-0000-0000-0000-000000000000}"/>
          </ac:spMkLst>
        </pc:spChg>
        <pc:picChg chg="del">
          <ac:chgData name="Transmedia Catalonia" userId="c0efc993-feaa-4897-9c68-98998669238c" providerId="ADAL" clId="{DAB54FCA-E74C-3046-8599-FB30741A6BF6}" dt="2021-05-27T07:50:51.036" v="20" actId="478"/>
          <ac:picMkLst>
            <pc:docMk/>
            <pc:sldMk cId="1305944925" sldId="330"/>
            <ac:picMk id="9" creationId="{00000000-0000-0000-0000-000000000000}"/>
          </ac:picMkLst>
        </pc:picChg>
        <pc:picChg chg="del">
          <ac:chgData name="Transmedia Catalonia" userId="c0efc993-feaa-4897-9c68-98998669238c" providerId="ADAL" clId="{DAB54FCA-E74C-3046-8599-FB30741A6BF6}" dt="2021-05-27T07:50:51.800" v="21" actId="478"/>
          <ac:picMkLst>
            <pc:docMk/>
            <pc:sldMk cId="1305944925" sldId="330"/>
            <ac:picMk id="24" creationId="{D922FA44-4792-49D1-B0A4-11B28A9554B1}"/>
          </ac:picMkLst>
        </pc:picChg>
      </pc:sldChg>
      <pc:sldChg chg="add">
        <pc:chgData name="Transmedia Catalonia" userId="c0efc993-feaa-4897-9c68-98998669238c" providerId="ADAL" clId="{DAB54FCA-E74C-3046-8599-FB30741A6BF6}" dt="2021-05-27T07:50:08.759" v="0"/>
        <pc:sldMkLst>
          <pc:docMk/>
          <pc:sldMk cId="3621801837" sldId="331"/>
        </pc:sldMkLst>
      </pc:sldChg>
      <pc:sldChg chg="delSp modSp mod">
        <pc:chgData name="Transmedia Catalonia" userId="c0efc993-feaa-4897-9c68-98998669238c" providerId="ADAL" clId="{DAB54FCA-E74C-3046-8599-FB30741A6BF6}" dt="2021-05-27T07:52:25.974" v="88" actId="478"/>
        <pc:sldMkLst>
          <pc:docMk/>
          <pc:sldMk cId="3098383431" sldId="334"/>
        </pc:sldMkLst>
        <pc:spChg chg="mod">
          <ac:chgData name="Transmedia Catalonia" userId="c0efc993-feaa-4897-9c68-98998669238c" providerId="ADAL" clId="{DAB54FCA-E74C-3046-8599-FB30741A6BF6}" dt="2021-05-27T07:52:24.706" v="86" actId="20577"/>
          <ac:spMkLst>
            <pc:docMk/>
            <pc:sldMk cId="3098383431" sldId="334"/>
            <ac:spMk id="2" creationId="{2C18BAE8-7D30-D748-812B-8F398B03CFD8}"/>
          </ac:spMkLst>
        </pc:spChg>
        <pc:spChg chg="del">
          <ac:chgData name="Transmedia Catalonia" userId="c0efc993-feaa-4897-9c68-98998669238c" providerId="ADAL" clId="{DAB54FCA-E74C-3046-8599-FB30741A6BF6}" dt="2021-05-27T07:52:25.974" v="88" actId="478"/>
          <ac:spMkLst>
            <pc:docMk/>
            <pc:sldMk cId="3098383431" sldId="334"/>
            <ac:spMk id="13" creationId="{00000000-0000-0000-0000-000000000000}"/>
          </ac:spMkLst>
        </pc:spChg>
        <pc:spChg chg="del">
          <ac:chgData name="Transmedia Catalonia" userId="c0efc993-feaa-4897-9c68-98998669238c" providerId="ADAL" clId="{DAB54FCA-E74C-3046-8599-FB30741A6BF6}" dt="2021-05-27T07:52:25.345" v="87" actId="478"/>
          <ac:spMkLst>
            <pc:docMk/>
            <pc:sldMk cId="3098383431" sldId="334"/>
            <ac:spMk id="15" creationId="{00000000-0000-0000-0000-000000000000}"/>
          </ac:spMkLst>
        </pc:spChg>
        <pc:picChg chg="del">
          <ac:chgData name="Transmedia Catalonia" userId="c0efc993-feaa-4897-9c68-98998669238c" providerId="ADAL" clId="{DAB54FCA-E74C-3046-8599-FB30741A6BF6}" dt="2021-05-27T07:52:21.515" v="82" actId="478"/>
          <ac:picMkLst>
            <pc:docMk/>
            <pc:sldMk cId="3098383431" sldId="334"/>
            <ac:picMk id="9" creationId="{00000000-0000-0000-0000-000000000000}"/>
          </ac:picMkLst>
        </pc:picChg>
        <pc:picChg chg="del">
          <ac:chgData name="Transmedia Catalonia" userId="c0efc993-feaa-4897-9c68-98998669238c" providerId="ADAL" clId="{DAB54FCA-E74C-3046-8599-FB30741A6BF6}" dt="2021-05-27T07:52:15.690" v="81" actId="478"/>
          <ac:picMkLst>
            <pc:docMk/>
            <pc:sldMk cId="3098383431" sldId="334"/>
            <ac:picMk id="24" creationId="{D922FA44-4792-49D1-B0A4-11B28A9554B1}"/>
          </ac:picMkLst>
        </pc:picChg>
      </pc:sldChg>
      <pc:sldChg chg="delSp modSp mod">
        <pc:chgData name="Transmedia Catalonia" userId="c0efc993-feaa-4897-9c68-98998669238c" providerId="ADAL" clId="{DAB54FCA-E74C-3046-8599-FB30741A6BF6}" dt="2021-05-27T07:51:10.867" v="41" actId="478"/>
        <pc:sldMkLst>
          <pc:docMk/>
          <pc:sldMk cId="1449553237" sldId="337"/>
        </pc:sldMkLst>
        <pc:spChg chg="mod">
          <ac:chgData name="Transmedia Catalonia" userId="c0efc993-feaa-4897-9c68-98998669238c" providerId="ADAL" clId="{DAB54FCA-E74C-3046-8599-FB30741A6BF6}" dt="2021-05-27T07:51:09.419" v="39" actId="20577"/>
          <ac:spMkLst>
            <pc:docMk/>
            <pc:sldMk cId="1449553237" sldId="337"/>
            <ac:spMk id="2" creationId="{2C18BAE8-7D30-D748-812B-8F398B03CFD8}"/>
          </ac:spMkLst>
        </pc:spChg>
        <pc:spChg chg="del">
          <ac:chgData name="Transmedia Catalonia" userId="c0efc993-feaa-4897-9c68-98998669238c" providerId="ADAL" clId="{DAB54FCA-E74C-3046-8599-FB30741A6BF6}" dt="2021-05-27T07:51:10.867" v="41" actId="478"/>
          <ac:spMkLst>
            <pc:docMk/>
            <pc:sldMk cId="1449553237" sldId="337"/>
            <ac:spMk id="13" creationId="{00000000-0000-0000-0000-000000000000}"/>
          </ac:spMkLst>
        </pc:spChg>
        <pc:spChg chg="del">
          <ac:chgData name="Transmedia Catalonia" userId="c0efc993-feaa-4897-9c68-98998669238c" providerId="ADAL" clId="{DAB54FCA-E74C-3046-8599-FB30741A6BF6}" dt="2021-05-27T07:51:10.197" v="40" actId="478"/>
          <ac:spMkLst>
            <pc:docMk/>
            <pc:sldMk cId="1449553237" sldId="337"/>
            <ac:spMk id="15" creationId="{00000000-0000-0000-0000-000000000000}"/>
          </ac:spMkLst>
        </pc:spChg>
        <pc:picChg chg="del">
          <ac:chgData name="Transmedia Catalonia" userId="c0efc993-feaa-4897-9c68-98998669238c" providerId="ADAL" clId="{DAB54FCA-E74C-3046-8599-FB30741A6BF6}" dt="2021-05-27T07:51:06.262" v="35" actId="478"/>
          <ac:picMkLst>
            <pc:docMk/>
            <pc:sldMk cId="1449553237" sldId="337"/>
            <ac:picMk id="9" creationId="{00000000-0000-0000-0000-000000000000}"/>
          </ac:picMkLst>
        </pc:picChg>
        <pc:picChg chg="del">
          <ac:chgData name="Transmedia Catalonia" userId="c0efc993-feaa-4897-9c68-98998669238c" providerId="ADAL" clId="{DAB54FCA-E74C-3046-8599-FB30741A6BF6}" dt="2021-05-27T07:51:05.789" v="34" actId="478"/>
          <ac:picMkLst>
            <pc:docMk/>
            <pc:sldMk cId="1449553237" sldId="337"/>
            <ac:picMk id="24" creationId="{D922FA44-4792-49D1-B0A4-11B28A9554B1}"/>
          </ac:picMkLst>
        </pc:picChg>
      </pc:sldChg>
      <pc:sldChg chg="delSp modSp mod">
        <pc:chgData name="Transmedia Catalonia" userId="c0efc993-feaa-4897-9c68-98998669238c" providerId="ADAL" clId="{DAB54FCA-E74C-3046-8599-FB30741A6BF6}" dt="2021-05-27T07:51:03.118" v="33" actId="478"/>
        <pc:sldMkLst>
          <pc:docMk/>
          <pc:sldMk cId="3757428320" sldId="338"/>
        </pc:sldMkLst>
        <pc:spChg chg="del">
          <ac:chgData name="Transmedia Catalonia" userId="c0efc993-feaa-4897-9c68-98998669238c" providerId="ADAL" clId="{DAB54FCA-E74C-3046-8599-FB30741A6BF6}" dt="2021-05-27T07:51:03.118" v="33" actId="478"/>
          <ac:spMkLst>
            <pc:docMk/>
            <pc:sldMk cId="3757428320" sldId="338"/>
            <ac:spMk id="13" creationId="{00000000-0000-0000-0000-000000000000}"/>
          </ac:spMkLst>
        </pc:spChg>
        <pc:spChg chg="del mod">
          <ac:chgData name="Transmedia Catalonia" userId="c0efc993-feaa-4897-9c68-98998669238c" providerId="ADAL" clId="{DAB54FCA-E74C-3046-8599-FB30741A6BF6}" dt="2021-05-27T07:51:02.544" v="32" actId="478"/>
          <ac:spMkLst>
            <pc:docMk/>
            <pc:sldMk cId="3757428320" sldId="338"/>
            <ac:spMk id="15" creationId="{00000000-0000-0000-0000-000000000000}"/>
          </ac:spMkLst>
        </pc:spChg>
        <pc:picChg chg="del">
          <ac:chgData name="Transmedia Catalonia" userId="c0efc993-feaa-4897-9c68-98998669238c" providerId="ADAL" clId="{DAB54FCA-E74C-3046-8599-FB30741A6BF6}" dt="2021-05-27T07:51:01.384" v="30" actId="478"/>
          <ac:picMkLst>
            <pc:docMk/>
            <pc:sldMk cId="3757428320" sldId="338"/>
            <ac:picMk id="9" creationId="{00000000-0000-0000-0000-000000000000}"/>
          </ac:picMkLst>
        </pc:picChg>
        <pc:picChg chg="del">
          <ac:chgData name="Transmedia Catalonia" userId="c0efc993-feaa-4897-9c68-98998669238c" providerId="ADAL" clId="{DAB54FCA-E74C-3046-8599-FB30741A6BF6}" dt="2021-05-27T07:51:00.702" v="29" actId="478"/>
          <ac:picMkLst>
            <pc:docMk/>
            <pc:sldMk cId="3757428320" sldId="338"/>
            <ac:picMk id="24" creationId="{D922FA44-4792-49D1-B0A4-11B28A9554B1}"/>
          </ac:picMkLst>
        </pc:picChg>
      </pc:sldChg>
      <pc:sldChg chg="delSp modSp mod">
        <pc:chgData name="Transmedia Catalonia" userId="c0efc993-feaa-4897-9c68-98998669238c" providerId="ADAL" clId="{DAB54FCA-E74C-3046-8599-FB30741A6BF6}" dt="2021-05-27T07:50:58.901" v="28" actId="478"/>
        <pc:sldMkLst>
          <pc:docMk/>
          <pc:sldMk cId="1583671870" sldId="341"/>
        </pc:sldMkLst>
        <pc:spChg chg="del">
          <ac:chgData name="Transmedia Catalonia" userId="c0efc993-feaa-4897-9c68-98998669238c" providerId="ADAL" clId="{DAB54FCA-E74C-3046-8599-FB30741A6BF6}" dt="2021-05-27T07:50:58.901" v="28" actId="478"/>
          <ac:spMkLst>
            <pc:docMk/>
            <pc:sldMk cId="1583671870" sldId="341"/>
            <ac:spMk id="13" creationId="{00000000-0000-0000-0000-000000000000}"/>
          </ac:spMkLst>
        </pc:spChg>
        <pc:spChg chg="del mod">
          <ac:chgData name="Transmedia Catalonia" userId="c0efc993-feaa-4897-9c68-98998669238c" providerId="ADAL" clId="{DAB54FCA-E74C-3046-8599-FB30741A6BF6}" dt="2021-05-27T07:50:58.359" v="27" actId="478"/>
          <ac:spMkLst>
            <pc:docMk/>
            <pc:sldMk cId="1583671870" sldId="341"/>
            <ac:spMk id="15" creationId="{00000000-0000-0000-0000-000000000000}"/>
          </ac:spMkLst>
        </pc:spChg>
        <pc:picChg chg="del">
          <ac:chgData name="Transmedia Catalonia" userId="c0efc993-feaa-4897-9c68-98998669238c" providerId="ADAL" clId="{DAB54FCA-E74C-3046-8599-FB30741A6BF6}" dt="2021-05-27T07:50:56.282" v="24" actId="478"/>
          <ac:picMkLst>
            <pc:docMk/>
            <pc:sldMk cId="1583671870" sldId="341"/>
            <ac:picMk id="9" creationId="{00000000-0000-0000-0000-000000000000}"/>
          </ac:picMkLst>
        </pc:picChg>
        <pc:picChg chg="del">
          <ac:chgData name="Transmedia Catalonia" userId="c0efc993-feaa-4897-9c68-98998669238c" providerId="ADAL" clId="{DAB54FCA-E74C-3046-8599-FB30741A6BF6}" dt="2021-05-27T07:50:57.617" v="25" actId="478"/>
          <ac:picMkLst>
            <pc:docMk/>
            <pc:sldMk cId="1583671870" sldId="341"/>
            <ac:picMk id="24" creationId="{D922FA44-4792-49D1-B0A4-11B28A9554B1}"/>
          </ac:picMkLst>
        </pc:picChg>
      </pc:sldChg>
      <pc:sldChg chg="delSp mod">
        <pc:chgData name="Transmedia Catalonia" userId="c0efc993-feaa-4897-9c68-98998669238c" providerId="ADAL" clId="{DAB54FCA-E74C-3046-8599-FB30741A6BF6}" dt="2021-05-27T07:52:12.889" v="80" actId="478"/>
        <pc:sldMkLst>
          <pc:docMk/>
          <pc:sldMk cId="1907692778" sldId="348"/>
        </pc:sldMkLst>
        <pc:spChg chg="del">
          <ac:chgData name="Transmedia Catalonia" userId="c0efc993-feaa-4897-9c68-98998669238c" providerId="ADAL" clId="{DAB54FCA-E74C-3046-8599-FB30741A6BF6}" dt="2021-05-27T07:52:10.993" v="78" actId="478"/>
          <ac:spMkLst>
            <pc:docMk/>
            <pc:sldMk cId="1907692778" sldId="348"/>
            <ac:spMk id="13" creationId="{00000000-0000-0000-0000-000000000000}"/>
          </ac:spMkLst>
        </pc:spChg>
        <pc:spChg chg="del">
          <ac:chgData name="Transmedia Catalonia" userId="c0efc993-feaa-4897-9c68-98998669238c" providerId="ADAL" clId="{DAB54FCA-E74C-3046-8599-FB30741A6BF6}" dt="2021-05-27T07:52:10.403" v="77" actId="478"/>
          <ac:spMkLst>
            <pc:docMk/>
            <pc:sldMk cId="1907692778" sldId="348"/>
            <ac:spMk id="15" creationId="{00000000-0000-0000-0000-000000000000}"/>
          </ac:spMkLst>
        </pc:spChg>
        <pc:picChg chg="del">
          <ac:chgData name="Transmedia Catalonia" userId="c0efc993-feaa-4897-9c68-98998669238c" providerId="ADAL" clId="{DAB54FCA-E74C-3046-8599-FB30741A6BF6}" dt="2021-05-27T07:52:12.889" v="80" actId="478"/>
          <ac:picMkLst>
            <pc:docMk/>
            <pc:sldMk cId="1907692778" sldId="348"/>
            <ac:picMk id="9" creationId="{00000000-0000-0000-0000-000000000000}"/>
          </ac:picMkLst>
        </pc:picChg>
        <pc:picChg chg="del">
          <ac:chgData name="Transmedia Catalonia" userId="c0efc993-feaa-4897-9c68-98998669238c" providerId="ADAL" clId="{DAB54FCA-E74C-3046-8599-FB30741A6BF6}" dt="2021-05-27T07:52:12.288" v="79" actId="478"/>
          <ac:picMkLst>
            <pc:docMk/>
            <pc:sldMk cId="1907692778" sldId="348"/>
            <ac:picMk id="24" creationId="{D922FA44-4792-49D1-B0A4-11B28A9554B1}"/>
          </ac:picMkLst>
        </pc:picChg>
      </pc:sldChg>
      <pc:sldChg chg="delSp modSp mod">
        <pc:chgData name="Transmedia Catalonia" userId="c0efc993-feaa-4897-9c68-98998669238c" providerId="ADAL" clId="{DAB54FCA-E74C-3046-8599-FB30741A6BF6}" dt="2021-05-27T07:51:36.782" v="49" actId="1076"/>
        <pc:sldMkLst>
          <pc:docMk/>
          <pc:sldMk cId="460944255" sldId="349"/>
        </pc:sldMkLst>
        <pc:spChg chg="mod">
          <ac:chgData name="Transmedia Catalonia" userId="c0efc993-feaa-4897-9c68-98998669238c" providerId="ADAL" clId="{DAB54FCA-E74C-3046-8599-FB30741A6BF6}" dt="2021-05-27T07:51:36.782" v="49" actId="1076"/>
          <ac:spMkLst>
            <pc:docMk/>
            <pc:sldMk cId="460944255" sldId="349"/>
            <ac:spMk id="2" creationId="{96662B23-CD68-463D-AA71-CF3B795EA99A}"/>
          </ac:spMkLst>
        </pc:spChg>
        <pc:spChg chg="del">
          <ac:chgData name="Transmedia Catalonia" userId="c0efc993-feaa-4897-9c68-98998669238c" providerId="ADAL" clId="{DAB54FCA-E74C-3046-8599-FB30741A6BF6}" dt="2021-05-27T07:51:14.327" v="43" actId="478"/>
          <ac:spMkLst>
            <pc:docMk/>
            <pc:sldMk cId="460944255" sldId="349"/>
            <ac:spMk id="13" creationId="{00000000-0000-0000-0000-000000000000}"/>
          </ac:spMkLst>
        </pc:spChg>
        <pc:spChg chg="del">
          <ac:chgData name="Transmedia Catalonia" userId="c0efc993-feaa-4897-9c68-98998669238c" providerId="ADAL" clId="{DAB54FCA-E74C-3046-8599-FB30741A6BF6}" dt="2021-05-27T07:51:13.691" v="42" actId="478"/>
          <ac:spMkLst>
            <pc:docMk/>
            <pc:sldMk cId="460944255" sldId="349"/>
            <ac:spMk id="15" creationId="{00000000-0000-0000-0000-000000000000}"/>
          </ac:spMkLst>
        </pc:spChg>
        <pc:picChg chg="del">
          <ac:chgData name="Transmedia Catalonia" userId="c0efc993-feaa-4897-9c68-98998669238c" providerId="ADAL" clId="{DAB54FCA-E74C-3046-8599-FB30741A6BF6}" dt="2021-05-27T07:51:15.756" v="45" actId="478"/>
          <ac:picMkLst>
            <pc:docMk/>
            <pc:sldMk cId="460944255" sldId="349"/>
            <ac:picMk id="9" creationId="{00000000-0000-0000-0000-000000000000}"/>
          </ac:picMkLst>
        </pc:picChg>
        <pc:picChg chg="del">
          <ac:chgData name="Transmedia Catalonia" userId="c0efc993-feaa-4897-9c68-98998669238c" providerId="ADAL" clId="{DAB54FCA-E74C-3046-8599-FB30741A6BF6}" dt="2021-05-27T07:51:15.228" v="44" actId="478"/>
          <ac:picMkLst>
            <pc:docMk/>
            <pc:sldMk cId="460944255" sldId="349"/>
            <ac:picMk id="24" creationId="{D922FA44-4792-49D1-B0A4-11B28A9554B1}"/>
          </ac:picMkLst>
        </pc:picChg>
      </pc:sldChg>
      <pc:sldChg chg="delSp mod">
        <pc:chgData name="Transmedia Catalonia" userId="c0efc993-feaa-4897-9c68-98998669238c" providerId="ADAL" clId="{DAB54FCA-E74C-3046-8599-FB30741A6BF6}" dt="2021-05-27T07:52:40.295" v="100" actId="478"/>
        <pc:sldMkLst>
          <pc:docMk/>
          <pc:sldMk cId="2548713725" sldId="351"/>
        </pc:sldMkLst>
        <pc:spChg chg="del">
          <ac:chgData name="Transmedia Catalonia" userId="c0efc993-feaa-4897-9c68-98998669238c" providerId="ADAL" clId="{DAB54FCA-E74C-3046-8599-FB30741A6BF6}" dt="2021-05-27T07:52:40.295" v="100" actId="478"/>
          <ac:spMkLst>
            <pc:docMk/>
            <pc:sldMk cId="2548713725" sldId="351"/>
            <ac:spMk id="13" creationId="{00000000-0000-0000-0000-000000000000}"/>
          </ac:spMkLst>
        </pc:spChg>
        <pc:spChg chg="del">
          <ac:chgData name="Transmedia Catalonia" userId="c0efc993-feaa-4897-9c68-98998669238c" providerId="ADAL" clId="{DAB54FCA-E74C-3046-8599-FB30741A6BF6}" dt="2021-05-27T07:52:39.709" v="99" actId="478"/>
          <ac:spMkLst>
            <pc:docMk/>
            <pc:sldMk cId="2548713725" sldId="351"/>
            <ac:spMk id="15" creationId="{00000000-0000-0000-0000-000000000000}"/>
          </ac:spMkLst>
        </pc:spChg>
        <pc:picChg chg="del">
          <ac:chgData name="Transmedia Catalonia" userId="c0efc993-feaa-4897-9c68-98998669238c" providerId="ADAL" clId="{DAB54FCA-E74C-3046-8599-FB30741A6BF6}" dt="2021-05-27T07:52:37.844" v="97" actId="478"/>
          <ac:picMkLst>
            <pc:docMk/>
            <pc:sldMk cId="2548713725" sldId="351"/>
            <ac:picMk id="9" creationId="{00000000-0000-0000-0000-000000000000}"/>
          </ac:picMkLst>
        </pc:picChg>
        <pc:picChg chg="del">
          <ac:chgData name="Transmedia Catalonia" userId="c0efc993-feaa-4897-9c68-98998669238c" providerId="ADAL" clId="{DAB54FCA-E74C-3046-8599-FB30741A6BF6}" dt="2021-05-27T07:52:38.782" v="98" actId="478"/>
          <ac:picMkLst>
            <pc:docMk/>
            <pc:sldMk cId="2548713725" sldId="351"/>
            <ac:picMk id="24" creationId="{D922FA44-4792-49D1-B0A4-11B28A9554B1}"/>
          </ac:picMkLst>
        </pc:picChg>
      </pc:sldChg>
      <pc:sldChg chg="delSp mod">
        <pc:chgData name="Transmedia Catalonia" userId="c0efc993-feaa-4897-9c68-98998669238c" providerId="ADAL" clId="{DAB54FCA-E74C-3046-8599-FB30741A6BF6}" dt="2021-05-27T07:52:34.792" v="96" actId="478"/>
        <pc:sldMkLst>
          <pc:docMk/>
          <pc:sldMk cId="22097109" sldId="352"/>
        </pc:sldMkLst>
        <pc:spChg chg="del">
          <ac:chgData name="Transmedia Catalonia" userId="c0efc993-feaa-4897-9c68-98998669238c" providerId="ADAL" clId="{DAB54FCA-E74C-3046-8599-FB30741A6BF6}" dt="2021-05-27T07:52:34.792" v="96" actId="478"/>
          <ac:spMkLst>
            <pc:docMk/>
            <pc:sldMk cId="22097109" sldId="352"/>
            <ac:spMk id="13" creationId="{00000000-0000-0000-0000-000000000000}"/>
          </ac:spMkLst>
        </pc:spChg>
        <pc:spChg chg="del">
          <ac:chgData name="Transmedia Catalonia" userId="c0efc993-feaa-4897-9c68-98998669238c" providerId="ADAL" clId="{DAB54FCA-E74C-3046-8599-FB30741A6BF6}" dt="2021-05-27T07:52:34.192" v="95" actId="478"/>
          <ac:spMkLst>
            <pc:docMk/>
            <pc:sldMk cId="22097109" sldId="352"/>
            <ac:spMk id="15" creationId="{00000000-0000-0000-0000-000000000000}"/>
          </ac:spMkLst>
        </pc:spChg>
        <pc:picChg chg="del">
          <ac:chgData name="Transmedia Catalonia" userId="c0efc993-feaa-4897-9c68-98998669238c" providerId="ADAL" clId="{DAB54FCA-E74C-3046-8599-FB30741A6BF6}" dt="2021-05-27T07:52:33.468" v="94" actId="478"/>
          <ac:picMkLst>
            <pc:docMk/>
            <pc:sldMk cId="22097109" sldId="352"/>
            <ac:picMk id="9" creationId="{00000000-0000-0000-0000-000000000000}"/>
          </ac:picMkLst>
        </pc:picChg>
        <pc:picChg chg="del">
          <ac:chgData name="Transmedia Catalonia" userId="c0efc993-feaa-4897-9c68-98998669238c" providerId="ADAL" clId="{DAB54FCA-E74C-3046-8599-FB30741A6BF6}" dt="2021-05-27T07:52:32.361" v="93" actId="478"/>
          <ac:picMkLst>
            <pc:docMk/>
            <pc:sldMk cId="22097109" sldId="352"/>
            <ac:picMk id="24" creationId="{D922FA44-4792-49D1-B0A4-11B28A9554B1}"/>
          </ac:picMkLst>
        </pc:picChg>
      </pc:sldChg>
      <pc:sldChg chg="delSp mod">
        <pc:chgData name="Transmedia Catalonia" userId="c0efc993-feaa-4897-9c68-98998669238c" providerId="ADAL" clId="{DAB54FCA-E74C-3046-8599-FB30741A6BF6}" dt="2021-05-27T07:52:30.551" v="92" actId="478"/>
        <pc:sldMkLst>
          <pc:docMk/>
          <pc:sldMk cId="1540931260" sldId="353"/>
        </pc:sldMkLst>
        <pc:spChg chg="del">
          <ac:chgData name="Transmedia Catalonia" userId="c0efc993-feaa-4897-9c68-98998669238c" providerId="ADAL" clId="{DAB54FCA-E74C-3046-8599-FB30741A6BF6}" dt="2021-05-27T07:52:30.551" v="92" actId="478"/>
          <ac:spMkLst>
            <pc:docMk/>
            <pc:sldMk cId="1540931260" sldId="353"/>
            <ac:spMk id="13" creationId="{00000000-0000-0000-0000-000000000000}"/>
          </ac:spMkLst>
        </pc:spChg>
        <pc:spChg chg="del">
          <ac:chgData name="Transmedia Catalonia" userId="c0efc993-feaa-4897-9c68-98998669238c" providerId="ADAL" clId="{DAB54FCA-E74C-3046-8599-FB30741A6BF6}" dt="2021-05-27T07:52:29.977" v="91" actId="478"/>
          <ac:spMkLst>
            <pc:docMk/>
            <pc:sldMk cId="1540931260" sldId="353"/>
            <ac:spMk id="15" creationId="{00000000-0000-0000-0000-000000000000}"/>
          </ac:spMkLst>
        </pc:spChg>
        <pc:picChg chg="del">
          <ac:chgData name="Transmedia Catalonia" userId="c0efc993-feaa-4897-9c68-98998669238c" providerId="ADAL" clId="{DAB54FCA-E74C-3046-8599-FB30741A6BF6}" dt="2021-05-27T07:52:28.465" v="89" actId="478"/>
          <ac:picMkLst>
            <pc:docMk/>
            <pc:sldMk cId="1540931260" sldId="353"/>
            <ac:picMk id="9" creationId="{00000000-0000-0000-0000-000000000000}"/>
          </ac:picMkLst>
        </pc:picChg>
        <pc:picChg chg="del">
          <ac:chgData name="Transmedia Catalonia" userId="c0efc993-feaa-4897-9c68-98998669238c" providerId="ADAL" clId="{DAB54FCA-E74C-3046-8599-FB30741A6BF6}" dt="2021-05-27T07:52:29.192" v="90" actId="478"/>
          <ac:picMkLst>
            <pc:docMk/>
            <pc:sldMk cId="1540931260" sldId="353"/>
            <ac:picMk id="24" creationId="{D922FA44-4792-49D1-B0A4-11B28A9554B1}"/>
          </ac:picMkLst>
        </pc:picChg>
      </pc:sldChg>
      <pc:sldChg chg="add">
        <pc:chgData name="Transmedia Catalonia" userId="c0efc993-feaa-4897-9c68-98998669238c" providerId="ADAL" clId="{DAB54FCA-E74C-3046-8599-FB30741A6BF6}" dt="2021-05-27T07:50:08.759" v="0"/>
        <pc:sldMkLst>
          <pc:docMk/>
          <pc:sldMk cId="3414306010" sldId="354"/>
        </pc:sldMkLst>
      </pc:sldChg>
      <pc:sldChg chg="add">
        <pc:chgData name="Transmedia Catalonia" userId="c0efc993-feaa-4897-9c68-98998669238c" providerId="ADAL" clId="{DAB54FCA-E74C-3046-8599-FB30741A6BF6}" dt="2021-05-27T07:50:08.759" v="0"/>
        <pc:sldMkLst>
          <pc:docMk/>
          <pc:sldMk cId="1538372688" sldId="355"/>
        </pc:sldMkLst>
      </pc:sldChg>
      <pc:sldChg chg="modSp add">
        <pc:chgData name="Transmedia Catalonia" userId="c0efc993-feaa-4897-9c68-98998669238c" providerId="ADAL" clId="{DAB54FCA-E74C-3046-8599-FB30741A6BF6}" dt="2021-05-27T07:50:33.304" v="13"/>
        <pc:sldMkLst>
          <pc:docMk/>
          <pc:sldMk cId="1274046980" sldId="356"/>
        </pc:sldMkLst>
        <pc:spChg chg="mod">
          <ac:chgData name="Transmedia Catalonia" userId="c0efc993-feaa-4897-9c68-98998669238c" providerId="ADAL" clId="{DAB54FCA-E74C-3046-8599-FB30741A6BF6}" dt="2021-05-27T07:50:33.304" v="13"/>
          <ac:spMkLst>
            <pc:docMk/>
            <pc:sldMk cId="1274046980" sldId="356"/>
            <ac:spMk id="2" creationId="{5C5C9300-C79A-654C-B4C1-2D3F2C2184C5}"/>
          </ac:spMkLst>
        </pc:spChg>
      </pc:sldChg>
      <pc:sldMasterChg chg="del delSldLayout">
        <pc:chgData name="Transmedia Catalonia" userId="c0efc993-feaa-4897-9c68-98998669238c" providerId="ADAL" clId="{DAB54FCA-E74C-3046-8599-FB30741A6BF6}" dt="2021-05-27T07:50:31.340" v="12" actId="2696"/>
        <pc:sldMasterMkLst>
          <pc:docMk/>
          <pc:sldMasterMk cId="2172263379" sldId="2147483663"/>
        </pc:sldMasterMkLst>
        <pc:sldLayoutChg chg="del">
          <pc:chgData name="Transmedia Catalonia" userId="c0efc993-feaa-4897-9c68-98998669238c" providerId="ADAL" clId="{DAB54FCA-E74C-3046-8599-FB30741A6BF6}" dt="2021-05-27T07:50:31.313" v="1" actId="2696"/>
          <pc:sldLayoutMkLst>
            <pc:docMk/>
            <pc:sldMasterMk cId="2172263379" sldId="2147483663"/>
            <pc:sldLayoutMk cId="2720426503" sldId="2147483664"/>
          </pc:sldLayoutMkLst>
        </pc:sldLayoutChg>
        <pc:sldLayoutChg chg="del">
          <pc:chgData name="Transmedia Catalonia" userId="c0efc993-feaa-4897-9c68-98998669238c" providerId="ADAL" clId="{DAB54FCA-E74C-3046-8599-FB30741A6BF6}" dt="2021-05-27T07:50:31.317" v="2" actId="2696"/>
          <pc:sldLayoutMkLst>
            <pc:docMk/>
            <pc:sldMasterMk cId="2172263379" sldId="2147483663"/>
            <pc:sldLayoutMk cId="400102769" sldId="2147483665"/>
          </pc:sldLayoutMkLst>
        </pc:sldLayoutChg>
        <pc:sldLayoutChg chg="del">
          <pc:chgData name="Transmedia Catalonia" userId="c0efc993-feaa-4897-9c68-98998669238c" providerId="ADAL" clId="{DAB54FCA-E74C-3046-8599-FB30741A6BF6}" dt="2021-05-27T07:50:31.319" v="3" actId="2696"/>
          <pc:sldLayoutMkLst>
            <pc:docMk/>
            <pc:sldMasterMk cId="2172263379" sldId="2147483663"/>
            <pc:sldLayoutMk cId="2092453831" sldId="2147483666"/>
          </pc:sldLayoutMkLst>
        </pc:sldLayoutChg>
        <pc:sldLayoutChg chg="del">
          <pc:chgData name="Transmedia Catalonia" userId="c0efc993-feaa-4897-9c68-98998669238c" providerId="ADAL" clId="{DAB54FCA-E74C-3046-8599-FB30741A6BF6}" dt="2021-05-27T07:50:31.321" v="4" actId="2696"/>
          <pc:sldLayoutMkLst>
            <pc:docMk/>
            <pc:sldMasterMk cId="2172263379" sldId="2147483663"/>
            <pc:sldLayoutMk cId="2981271135" sldId="2147483667"/>
          </pc:sldLayoutMkLst>
        </pc:sldLayoutChg>
        <pc:sldLayoutChg chg="del">
          <pc:chgData name="Transmedia Catalonia" userId="c0efc993-feaa-4897-9c68-98998669238c" providerId="ADAL" clId="{DAB54FCA-E74C-3046-8599-FB30741A6BF6}" dt="2021-05-27T07:50:31.323" v="5" actId="2696"/>
          <pc:sldLayoutMkLst>
            <pc:docMk/>
            <pc:sldMasterMk cId="2172263379" sldId="2147483663"/>
            <pc:sldLayoutMk cId="16808292" sldId="2147483668"/>
          </pc:sldLayoutMkLst>
        </pc:sldLayoutChg>
        <pc:sldLayoutChg chg="del">
          <pc:chgData name="Transmedia Catalonia" userId="c0efc993-feaa-4897-9c68-98998669238c" providerId="ADAL" clId="{DAB54FCA-E74C-3046-8599-FB30741A6BF6}" dt="2021-05-27T07:50:31.325" v="6" actId="2696"/>
          <pc:sldLayoutMkLst>
            <pc:docMk/>
            <pc:sldMasterMk cId="2172263379" sldId="2147483663"/>
            <pc:sldLayoutMk cId="1355956180" sldId="2147483669"/>
          </pc:sldLayoutMkLst>
        </pc:sldLayoutChg>
        <pc:sldLayoutChg chg="del">
          <pc:chgData name="Transmedia Catalonia" userId="c0efc993-feaa-4897-9c68-98998669238c" providerId="ADAL" clId="{DAB54FCA-E74C-3046-8599-FB30741A6BF6}" dt="2021-05-27T07:50:31.327" v="7" actId="2696"/>
          <pc:sldLayoutMkLst>
            <pc:docMk/>
            <pc:sldMasterMk cId="2172263379" sldId="2147483663"/>
            <pc:sldLayoutMk cId="2685759568" sldId="2147483670"/>
          </pc:sldLayoutMkLst>
        </pc:sldLayoutChg>
        <pc:sldLayoutChg chg="del">
          <pc:chgData name="Transmedia Catalonia" userId="c0efc993-feaa-4897-9c68-98998669238c" providerId="ADAL" clId="{DAB54FCA-E74C-3046-8599-FB30741A6BF6}" dt="2021-05-27T07:50:31.329" v="8" actId="2696"/>
          <pc:sldLayoutMkLst>
            <pc:docMk/>
            <pc:sldMasterMk cId="2172263379" sldId="2147483663"/>
            <pc:sldLayoutMk cId="1994159546" sldId="2147483671"/>
          </pc:sldLayoutMkLst>
        </pc:sldLayoutChg>
        <pc:sldLayoutChg chg="del">
          <pc:chgData name="Transmedia Catalonia" userId="c0efc993-feaa-4897-9c68-98998669238c" providerId="ADAL" clId="{DAB54FCA-E74C-3046-8599-FB30741A6BF6}" dt="2021-05-27T07:50:31.331" v="9" actId="2696"/>
          <pc:sldLayoutMkLst>
            <pc:docMk/>
            <pc:sldMasterMk cId="2172263379" sldId="2147483663"/>
            <pc:sldLayoutMk cId="2711786361" sldId="2147483672"/>
          </pc:sldLayoutMkLst>
        </pc:sldLayoutChg>
        <pc:sldLayoutChg chg="del">
          <pc:chgData name="Transmedia Catalonia" userId="c0efc993-feaa-4897-9c68-98998669238c" providerId="ADAL" clId="{DAB54FCA-E74C-3046-8599-FB30741A6BF6}" dt="2021-05-27T07:50:31.332" v="10" actId="2696"/>
          <pc:sldLayoutMkLst>
            <pc:docMk/>
            <pc:sldMasterMk cId="2172263379" sldId="2147483663"/>
            <pc:sldLayoutMk cId="168698997" sldId="2147483673"/>
          </pc:sldLayoutMkLst>
        </pc:sldLayoutChg>
        <pc:sldLayoutChg chg="del">
          <pc:chgData name="Transmedia Catalonia" userId="c0efc993-feaa-4897-9c68-98998669238c" providerId="ADAL" clId="{DAB54FCA-E74C-3046-8599-FB30741A6BF6}" dt="2021-05-27T07:50:31.334" v="11" actId="2696"/>
          <pc:sldLayoutMkLst>
            <pc:docMk/>
            <pc:sldMasterMk cId="2172263379" sldId="2147483663"/>
            <pc:sldLayoutMk cId="574642526" sldId="2147483674"/>
          </pc:sldLayoutMkLst>
        </pc:sldLayoutChg>
      </pc:sldMasterChg>
    </pc:docChg>
  </pc:docChgLst>
  <pc:docChgLst>
    <pc:chgData name="Tatjana Knapp" userId="5a54ae9d-e8ea-4833-811e-dc0f61db1bfb" providerId="ADAL" clId="{07F2F0DC-0544-45A0-84DD-D6BB7E3AFA11}"/>
    <pc:docChg chg="modSld">
      <pc:chgData name="Tatjana Knapp" userId="5a54ae9d-e8ea-4833-811e-dc0f61db1bfb" providerId="ADAL" clId="{07F2F0DC-0544-45A0-84DD-D6BB7E3AFA11}" dt="2021-04-28T16:16:31.738" v="3368" actId="962"/>
      <pc:docMkLst>
        <pc:docMk/>
      </pc:docMkLst>
      <pc:sldChg chg="modSp mod">
        <pc:chgData name="Tatjana Knapp" userId="5a54ae9d-e8ea-4833-811e-dc0f61db1bfb" providerId="ADAL" clId="{07F2F0DC-0544-45A0-84DD-D6BB7E3AFA11}" dt="2021-04-28T10:13:57.482" v="86" actId="20577"/>
        <pc:sldMkLst>
          <pc:docMk/>
          <pc:sldMk cId="2050083837" sldId="265"/>
        </pc:sldMkLst>
        <pc:spChg chg="mod">
          <ac:chgData name="Tatjana Knapp" userId="5a54ae9d-e8ea-4833-811e-dc0f61db1bfb" providerId="ADAL" clId="{07F2F0DC-0544-45A0-84DD-D6BB7E3AFA11}" dt="2021-04-28T10:13:57.482" v="86" actId="20577"/>
          <ac:spMkLst>
            <pc:docMk/>
            <pc:sldMk cId="2050083837" sldId="265"/>
            <ac:spMk id="24" creationId="{9B881F88-A38F-E04E-A92D-8D793AECAFD3}"/>
          </ac:spMkLst>
        </pc:spChg>
      </pc:sldChg>
      <pc:sldChg chg="modSp">
        <pc:chgData name="Tatjana Knapp" userId="5a54ae9d-e8ea-4833-811e-dc0f61db1bfb" providerId="ADAL" clId="{07F2F0DC-0544-45A0-84DD-D6BB7E3AFA11}" dt="2021-04-28T16:14:24.290" v="2626" actId="962"/>
        <pc:sldMkLst>
          <pc:docMk/>
          <pc:sldMk cId="685299284" sldId="326"/>
        </pc:sldMkLst>
        <pc:spChg chg="mod">
          <ac:chgData name="Tatjana Knapp" userId="5a54ae9d-e8ea-4833-811e-dc0f61db1bfb" providerId="ADAL" clId="{07F2F0DC-0544-45A0-84DD-D6BB7E3AFA11}" dt="2021-04-28T16:14:17.146" v="2625" actId="962"/>
          <ac:spMkLst>
            <pc:docMk/>
            <pc:sldMk cId="685299284" sldId="326"/>
            <ac:spMk id="7" creationId="{33B71E9C-6818-4632-8528-79A3D9E748F1}"/>
          </ac:spMkLst>
        </pc:spChg>
        <pc:graphicFrameChg chg="mod">
          <ac:chgData name="Tatjana Knapp" userId="5a54ae9d-e8ea-4833-811e-dc0f61db1bfb" providerId="ADAL" clId="{07F2F0DC-0544-45A0-84DD-D6BB7E3AFA11}" dt="2021-04-28T16:14:06.570" v="2623" actId="962"/>
          <ac:graphicFrameMkLst>
            <pc:docMk/>
            <pc:sldMk cId="685299284" sldId="326"/>
            <ac:graphicFrameMk id="5" creationId="{123B0759-863D-4A7E-96BE-FFC7A9237AF4}"/>
          </ac:graphicFrameMkLst>
        </pc:graphicFrameChg>
        <pc:cxnChg chg="mod">
          <ac:chgData name="Tatjana Knapp" userId="5a54ae9d-e8ea-4833-811e-dc0f61db1bfb" providerId="ADAL" clId="{07F2F0DC-0544-45A0-84DD-D6BB7E3AFA11}" dt="2021-04-28T16:14:24.290" v="2626" actId="962"/>
          <ac:cxnSpMkLst>
            <pc:docMk/>
            <pc:sldMk cId="685299284" sldId="326"/>
            <ac:cxnSpMk id="10" creationId="{64622CCD-6A44-4EEE-8712-0979416F07B7}"/>
          </ac:cxnSpMkLst>
        </pc:cxnChg>
      </pc:sldChg>
      <pc:sldChg chg="modSp mod">
        <pc:chgData name="Tatjana Knapp" userId="5a54ae9d-e8ea-4833-811e-dc0f61db1bfb" providerId="ADAL" clId="{07F2F0DC-0544-45A0-84DD-D6BB7E3AFA11}" dt="2021-04-21T11:53:21.674" v="84"/>
        <pc:sldMkLst>
          <pc:docMk/>
          <pc:sldMk cId="1305944925" sldId="330"/>
        </pc:sldMkLst>
        <pc:spChg chg="mod">
          <ac:chgData name="Tatjana Knapp" userId="5a54ae9d-e8ea-4833-811e-dc0f61db1bfb" providerId="ADAL" clId="{07F2F0DC-0544-45A0-84DD-D6BB7E3AFA11}" dt="2021-04-21T11:53:21.674" v="84"/>
          <ac:spMkLst>
            <pc:docMk/>
            <pc:sldMk cId="1305944925" sldId="330"/>
            <ac:spMk id="2" creationId="{2C18BAE8-7D30-D748-812B-8F398B03CFD8}"/>
          </ac:spMkLst>
        </pc:spChg>
      </pc:sldChg>
      <pc:sldChg chg="modSp mod">
        <pc:chgData name="Tatjana Knapp" userId="5a54ae9d-e8ea-4833-811e-dc0f61db1bfb" providerId="ADAL" clId="{07F2F0DC-0544-45A0-84DD-D6BB7E3AFA11}" dt="2021-04-28T15:30:57.334" v="89" actId="20577"/>
        <pc:sldMkLst>
          <pc:docMk/>
          <pc:sldMk cId="1583671870" sldId="341"/>
        </pc:sldMkLst>
        <pc:spChg chg="mod">
          <ac:chgData name="Tatjana Knapp" userId="5a54ae9d-e8ea-4833-811e-dc0f61db1bfb" providerId="ADAL" clId="{07F2F0DC-0544-45A0-84DD-D6BB7E3AFA11}" dt="2021-04-28T15:30:57.334" v="89" actId="20577"/>
          <ac:spMkLst>
            <pc:docMk/>
            <pc:sldMk cId="1583671870" sldId="341"/>
            <ac:spMk id="2" creationId="{2C18BAE8-7D30-D748-812B-8F398B03CFD8}"/>
          </ac:spMkLst>
        </pc:spChg>
      </pc:sldChg>
      <pc:sldChg chg="addSp delSp modSp mod">
        <pc:chgData name="Tatjana Knapp" userId="5a54ae9d-e8ea-4833-811e-dc0f61db1bfb" providerId="ADAL" clId="{07F2F0DC-0544-45A0-84DD-D6BB7E3AFA11}" dt="2021-04-28T16:11:43.828" v="1783" actId="962"/>
        <pc:sldMkLst>
          <pc:docMk/>
          <pc:sldMk cId="1907692778" sldId="348"/>
        </pc:sldMkLst>
        <pc:spChg chg="del">
          <ac:chgData name="Tatjana Knapp" userId="5a54ae9d-e8ea-4833-811e-dc0f61db1bfb" providerId="ADAL" clId="{07F2F0DC-0544-45A0-84DD-D6BB7E3AFA11}" dt="2021-04-28T16:10:26.943" v="1377" actId="478"/>
          <ac:spMkLst>
            <pc:docMk/>
            <pc:sldMk cId="1907692778" sldId="348"/>
            <ac:spMk id="2" creationId="{2C18BAE8-7D30-D748-812B-8F398B03CFD8}"/>
          </ac:spMkLst>
        </pc:spChg>
        <pc:spChg chg="add mod">
          <ac:chgData name="Tatjana Knapp" userId="5a54ae9d-e8ea-4833-811e-dc0f61db1bfb" providerId="ADAL" clId="{07F2F0DC-0544-45A0-84DD-D6BB7E3AFA11}" dt="2021-04-28T16:05:43.055" v="129" actId="20577"/>
          <ac:spMkLst>
            <pc:docMk/>
            <pc:sldMk cId="1907692778" sldId="348"/>
            <ac:spMk id="3" creationId="{F1615BE7-6A61-4AFC-BF02-BC0F1559BA43}"/>
          </ac:spMkLst>
        </pc:spChg>
        <pc:picChg chg="mod">
          <ac:chgData name="Tatjana Knapp" userId="5a54ae9d-e8ea-4833-811e-dc0f61db1bfb" providerId="ADAL" clId="{07F2F0DC-0544-45A0-84DD-D6BB7E3AFA11}" dt="2021-04-28T16:11:43.828" v="1783" actId="962"/>
          <ac:picMkLst>
            <pc:docMk/>
            <pc:sldMk cId="1907692778" sldId="348"/>
            <ac:picMk id="6" creationId="{78D88B72-7E80-488D-906A-395E22D09E04}"/>
          </ac:picMkLst>
        </pc:picChg>
      </pc:sldChg>
      <pc:sldChg chg="addSp modSp mod">
        <pc:chgData name="Tatjana Knapp" userId="5a54ae9d-e8ea-4833-811e-dc0f61db1bfb" providerId="ADAL" clId="{07F2F0DC-0544-45A0-84DD-D6BB7E3AFA11}" dt="2021-04-28T16:16:31.738" v="3368" actId="962"/>
        <pc:sldMkLst>
          <pc:docMk/>
          <pc:sldMk cId="460944255" sldId="349"/>
        </pc:sldMkLst>
        <pc:spChg chg="add mod">
          <ac:chgData name="Tatjana Knapp" userId="5a54ae9d-e8ea-4833-811e-dc0f61db1bfb" providerId="ADAL" clId="{07F2F0DC-0544-45A0-84DD-D6BB7E3AFA11}" dt="2021-04-28T16:06:04.300" v="176" actId="20577"/>
          <ac:spMkLst>
            <pc:docMk/>
            <pc:sldMk cId="460944255" sldId="349"/>
            <ac:spMk id="2" creationId="{96662B23-CD68-463D-AA71-CF3B795EA99A}"/>
          </ac:spMkLst>
        </pc:spChg>
        <pc:picChg chg="mod">
          <ac:chgData name="Tatjana Knapp" userId="5a54ae9d-e8ea-4833-811e-dc0f61db1bfb" providerId="ADAL" clId="{07F2F0DC-0544-45A0-84DD-D6BB7E3AFA11}" dt="2021-04-28T16:16:31.738" v="3368" actId="962"/>
          <ac:picMkLst>
            <pc:docMk/>
            <pc:sldMk cId="460944255" sldId="349"/>
            <ac:picMk id="6" creationId="{59D54E49-5887-4720-8720-9359C57078B2}"/>
          </ac:picMkLst>
        </pc:picChg>
      </pc:sldChg>
      <pc:sldChg chg="modSp mod">
        <pc:chgData name="Tatjana Knapp" userId="5a54ae9d-e8ea-4833-811e-dc0f61db1bfb" providerId="ADAL" clId="{07F2F0DC-0544-45A0-84DD-D6BB7E3AFA11}" dt="2021-04-14T13:14:32.028" v="1" actId="1076"/>
        <pc:sldMkLst>
          <pc:docMk/>
          <pc:sldMk cId="2548713725" sldId="351"/>
        </pc:sldMkLst>
        <pc:spChg chg="mod">
          <ac:chgData name="Tatjana Knapp" userId="5a54ae9d-e8ea-4833-811e-dc0f61db1bfb" providerId="ADAL" clId="{07F2F0DC-0544-45A0-84DD-D6BB7E3AFA11}" dt="2021-04-14T13:14:32.028" v="1" actId="1076"/>
          <ac:spMkLst>
            <pc:docMk/>
            <pc:sldMk cId="2548713725" sldId="351"/>
            <ac:spMk id="2" creationId="{2C18BAE8-7D30-D748-812B-8F398B03CFD8}"/>
          </ac:spMkLst>
        </pc:spChg>
      </pc:sldChg>
      <pc:sldChg chg="addSp modSp mod">
        <pc:chgData name="Tatjana Knapp" userId="5a54ae9d-e8ea-4833-811e-dc0f61db1bfb" providerId="ADAL" clId="{07F2F0DC-0544-45A0-84DD-D6BB7E3AFA11}" dt="2021-04-28T16:07:18.747" v="510" actId="962"/>
        <pc:sldMkLst>
          <pc:docMk/>
          <pc:sldMk cId="22097109" sldId="352"/>
        </pc:sldMkLst>
        <pc:spChg chg="mod">
          <ac:chgData name="Tatjana Knapp" userId="5a54ae9d-e8ea-4833-811e-dc0f61db1bfb" providerId="ADAL" clId="{07F2F0DC-0544-45A0-84DD-D6BB7E3AFA11}" dt="2021-04-19T08:39:59.290" v="19" actId="20577"/>
          <ac:spMkLst>
            <pc:docMk/>
            <pc:sldMk cId="22097109" sldId="352"/>
            <ac:spMk id="2" creationId="{2C18BAE8-7D30-D748-812B-8F398B03CFD8}"/>
          </ac:spMkLst>
        </pc:spChg>
        <pc:picChg chg="add mod">
          <ac:chgData name="Tatjana Knapp" userId="5a54ae9d-e8ea-4833-811e-dc0f61db1bfb" providerId="ADAL" clId="{07F2F0DC-0544-45A0-84DD-D6BB7E3AFA11}" dt="2021-04-28T16:07:01.077" v="406" actId="962"/>
          <ac:picMkLst>
            <pc:docMk/>
            <pc:sldMk cId="22097109" sldId="352"/>
            <ac:picMk id="5" creationId="{8DECF5A5-5C22-4A78-BECA-0FDFA2FB3B18}"/>
          </ac:picMkLst>
        </pc:picChg>
        <pc:picChg chg="add mod">
          <ac:chgData name="Tatjana Knapp" userId="5a54ae9d-e8ea-4833-811e-dc0f61db1bfb" providerId="ADAL" clId="{07F2F0DC-0544-45A0-84DD-D6BB7E3AFA11}" dt="2021-04-28T16:07:18.747" v="510" actId="962"/>
          <ac:picMkLst>
            <pc:docMk/>
            <pc:sldMk cId="22097109" sldId="352"/>
            <ac:picMk id="7" creationId="{7832F0DA-34BA-4475-B724-624891B9EB29}"/>
          </ac:picMkLst>
        </pc:picChg>
      </pc:sldChg>
      <pc:sldChg chg="addSp modSp mod">
        <pc:chgData name="Tatjana Knapp" userId="5a54ae9d-e8ea-4833-811e-dc0f61db1bfb" providerId="ADAL" clId="{07F2F0DC-0544-45A0-84DD-D6BB7E3AFA11}" dt="2021-04-28T16:10:09.793" v="1376" actId="962"/>
        <pc:sldMkLst>
          <pc:docMk/>
          <pc:sldMk cId="1540931260" sldId="353"/>
        </pc:sldMkLst>
        <pc:spChg chg="mod">
          <ac:chgData name="Tatjana Knapp" userId="5a54ae9d-e8ea-4833-811e-dc0f61db1bfb" providerId="ADAL" clId="{07F2F0DC-0544-45A0-84DD-D6BB7E3AFA11}" dt="2021-04-19T08:42:43.436" v="25" actId="20577"/>
          <ac:spMkLst>
            <pc:docMk/>
            <pc:sldMk cId="1540931260" sldId="353"/>
            <ac:spMk id="2" creationId="{2C18BAE8-7D30-D748-812B-8F398B03CFD8}"/>
          </ac:spMkLst>
        </pc:spChg>
        <pc:spChg chg="mod">
          <ac:chgData name="Tatjana Knapp" userId="5a54ae9d-e8ea-4833-811e-dc0f61db1bfb" providerId="ADAL" clId="{07F2F0DC-0544-45A0-84DD-D6BB7E3AFA11}" dt="2021-04-28T15:30:44.741" v="87" actId="20577"/>
          <ac:spMkLst>
            <pc:docMk/>
            <pc:sldMk cId="1540931260" sldId="353"/>
            <ac:spMk id="3" creationId="{FB9D73B7-74EC-4A9F-8FB1-71968A57B985}"/>
          </ac:spMkLst>
        </pc:spChg>
        <pc:picChg chg="add mod">
          <ac:chgData name="Tatjana Knapp" userId="5a54ae9d-e8ea-4833-811e-dc0f61db1bfb" providerId="ADAL" clId="{07F2F0DC-0544-45A0-84DD-D6BB7E3AFA11}" dt="2021-04-28T16:10:09.793" v="1376" actId="962"/>
          <ac:picMkLst>
            <pc:docMk/>
            <pc:sldMk cId="1540931260" sldId="353"/>
            <ac:picMk id="5" creationId="{6DA5C125-71BC-4A8F-B184-B65EB81F2F2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84128-46F2-481E-847E-265AF6CE112B}" type="doc">
      <dgm:prSet loTypeId="urn:microsoft.com/office/officeart/2005/8/layout/hProcess3" loCatId="process" qsTypeId="urn:microsoft.com/office/officeart/2005/8/quickstyle/simple1" qsCatId="simple" csTypeId="urn:microsoft.com/office/officeart/2005/8/colors/colorful4" csCatId="colorful" phldr="1"/>
      <dgm:spPr/>
    </dgm:pt>
    <dgm:pt modelId="{EF3B3BCC-C4C3-4812-8CED-0BAF231D1570}">
      <dgm:prSet phldrT="[besedilo]"/>
      <dgm:spPr/>
      <dgm:t>
        <a:bodyPr/>
        <a:lstStyle/>
        <a:p>
          <a:r>
            <a:rPr lang="sl-SI" dirty="0" err="1"/>
            <a:t>Selecting</a:t>
          </a:r>
          <a:r>
            <a:rPr lang="sl-SI" dirty="0"/>
            <a:t> </a:t>
          </a:r>
          <a:r>
            <a:rPr lang="sl-SI" dirty="0" err="1"/>
            <a:t>the</a:t>
          </a:r>
          <a:r>
            <a:rPr lang="sl-SI" dirty="0"/>
            <a:t> </a:t>
          </a:r>
          <a:r>
            <a:rPr lang="sl-SI" dirty="0" err="1"/>
            <a:t>content</a:t>
          </a:r>
          <a:endParaRPr lang="en-US" dirty="0"/>
        </a:p>
      </dgm:t>
    </dgm:pt>
    <dgm:pt modelId="{888BE7C7-B8C6-4B5D-92A1-96AA8A3E591F}" type="parTrans" cxnId="{4864689C-36D2-47DD-BA4B-43F07CEB4737}">
      <dgm:prSet/>
      <dgm:spPr/>
      <dgm:t>
        <a:bodyPr/>
        <a:lstStyle/>
        <a:p>
          <a:endParaRPr lang="en-US"/>
        </a:p>
      </dgm:t>
    </dgm:pt>
    <dgm:pt modelId="{84EDBE14-D316-4AB9-B0C2-164FAD0AA63D}" type="sibTrans" cxnId="{4864689C-36D2-47DD-BA4B-43F07CEB4737}">
      <dgm:prSet/>
      <dgm:spPr/>
      <dgm:t>
        <a:bodyPr/>
        <a:lstStyle/>
        <a:p>
          <a:endParaRPr lang="en-US"/>
        </a:p>
      </dgm:t>
    </dgm:pt>
    <dgm:pt modelId="{FB808590-2BC3-4C4E-8F34-3E2FFF104EF6}">
      <dgm:prSet phldrT="[besedilo]"/>
      <dgm:spPr/>
      <dgm:t>
        <a:bodyPr/>
        <a:lstStyle/>
        <a:p>
          <a:r>
            <a:rPr lang="sl-SI" dirty="0" err="1"/>
            <a:t>Producing</a:t>
          </a:r>
          <a:r>
            <a:rPr lang="sl-SI" dirty="0"/>
            <a:t>  </a:t>
          </a:r>
          <a:r>
            <a:rPr lang="sl-SI" dirty="0" err="1"/>
            <a:t>the</a:t>
          </a:r>
          <a:r>
            <a:rPr lang="sl-SI" dirty="0"/>
            <a:t> </a:t>
          </a:r>
          <a:r>
            <a:rPr lang="sl-SI" dirty="0" err="1"/>
            <a:t>content</a:t>
          </a:r>
          <a:endParaRPr lang="en-US" dirty="0"/>
        </a:p>
      </dgm:t>
    </dgm:pt>
    <dgm:pt modelId="{0A748830-EDB9-42FF-AE74-CA89D384C6B9}" type="parTrans" cxnId="{0904EA81-C7DC-42DF-9E6B-233524767B4E}">
      <dgm:prSet/>
      <dgm:spPr/>
      <dgm:t>
        <a:bodyPr/>
        <a:lstStyle/>
        <a:p>
          <a:endParaRPr lang="en-US"/>
        </a:p>
      </dgm:t>
    </dgm:pt>
    <dgm:pt modelId="{F5BBE505-0AE6-4E88-BDAB-668A520F631D}" type="sibTrans" cxnId="{0904EA81-C7DC-42DF-9E6B-233524767B4E}">
      <dgm:prSet/>
      <dgm:spPr/>
      <dgm:t>
        <a:bodyPr/>
        <a:lstStyle/>
        <a:p>
          <a:endParaRPr lang="en-US"/>
        </a:p>
      </dgm:t>
    </dgm:pt>
    <dgm:pt modelId="{EAA1397A-0FF5-4672-A50B-09C62C25C3DF}">
      <dgm:prSet phldrT="[besedilo]"/>
      <dgm:spPr/>
      <dgm:t>
        <a:bodyPr/>
        <a:lstStyle/>
        <a:p>
          <a:r>
            <a:rPr lang="sl-SI" dirty="0" err="1"/>
            <a:t>Promoting</a:t>
          </a:r>
          <a:r>
            <a:rPr lang="sl-SI" dirty="0"/>
            <a:t> </a:t>
          </a:r>
          <a:r>
            <a:rPr lang="sl-SI" dirty="0" err="1"/>
            <a:t>the</a:t>
          </a:r>
          <a:r>
            <a:rPr lang="sl-SI" dirty="0"/>
            <a:t> </a:t>
          </a:r>
          <a:r>
            <a:rPr lang="sl-SI" dirty="0" err="1"/>
            <a:t>content</a:t>
          </a:r>
          <a:endParaRPr lang="en-US" dirty="0"/>
        </a:p>
      </dgm:t>
    </dgm:pt>
    <dgm:pt modelId="{D0CF67FA-9878-44FA-8ACF-4F81FF2B338D}" type="parTrans" cxnId="{E9B141DA-3157-414F-B8EB-B661E3E38996}">
      <dgm:prSet/>
      <dgm:spPr/>
      <dgm:t>
        <a:bodyPr/>
        <a:lstStyle/>
        <a:p>
          <a:endParaRPr lang="en-US"/>
        </a:p>
      </dgm:t>
    </dgm:pt>
    <dgm:pt modelId="{E9AF2D5B-CA9D-4B0D-A835-250448F40003}" type="sibTrans" cxnId="{E9B141DA-3157-414F-B8EB-B661E3E38996}">
      <dgm:prSet/>
      <dgm:spPr/>
      <dgm:t>
        <a:bodyPr/>
        <a:lstStyle/>
        <a:p>
          <a:endParaRPr lang="en-US"/>
        </a:p>
      </dgm:t>
    </dgm:pt>
    <dgm:pt modelId="{41EE6948-888D-4D09-A533-B4F7B7D2841A}" type="pres">
      <dgm:prSet presAssocID="{72684128-46F2-481E-847E-265AF6CE112B}" presName="Name0" presStyleCnt="0">
        <dgm:presLayoutVars>
          <dgm:dir/>
          <dgm:animLvl val="lvl"/>
          <dgm:resizeHandles val="exact"/>
        </dgm:presLayoutVars>
      </dgm:prSet>
      <dgm:spPr/>
    </dgm:pt>
    <dgm:pt modelId="{CB520D33-8BDA-4158-9DA6-283ECBC74CC2}" type="pres">
      <dgm:prSet presAssocID="{72684128-46F2-481E-847E-265AF6CE112B}" presName="dummy" presStyleCnt="0"/>
      <dgm:spPr/>
    </dgm:pt>
    <dgm:pt modelId="{1CB8FAFA-0E1A-4FC2-A9EF-E07DE8E283ED}" type="pres">
      <dgm:prSet presAssocID="{72684128-46F2-481E-847E-265AF6CE112B}" presName="linH" presStyleCnt="0"/>
      <dgm:spPr/>
    </dgm:pt>
    <dgm:pt modelId="{5411F338-9439-4C77-81C9-651240E5C992}" type="pres">
      <dgm:prSet presAssocID="{72684128-46F2-481E-847E-265AF6CE112B}" presName="padding1" presStyleCnt="0"/>
      <dgm:spPr/>
    </dgm:pt>
    <dgm:pt modelId="{08EE25ED-AF08-4B6C-BA3E-CE81F7CA2E24}" type="pres">
      <dgm:prSet presAssocID="{EF3B3BCC-C4C3-4812-8CED-0BAF231D1570}" presName="linV" presStyleCnt="0"/>
      <dgm:spPr/>
    </dgm:pt>
    <dgm:pt modelId="{03BA8883-00CB-4986-AA23-F2F0F65808ED}" type="pres">
      <dgm:prSet presAssocID="{EF3B3BCC-C4C3-4812-8CED-0BAF231D1570}" presName="spVertical1" presStyleCnt="0"/>
      <dgm:spPr/>
    </dgm:pt>
    <dgm:pt modelId="{EC9C5F35-DCAD-418C-B197-CE0E96B14897}" type="pres">
      <dgm:prSet presAssocID="{EF3B3BCC-C4C3-4812-8CED-0BAF231D1570}" presName="parTx" presStyleLbl="revTx" presStyleIdx="0" presStyleCnt="3" custLinFactY="35791" custLinFactNeighborX="-33495" custLinFactNeighborY="100000">
        <dgm:presLayoutVars>
          <dgm:chMax val="0"/>
          <dgm:chPref val="0"/>
          <dgm:bulletEnabled val="1"/>
        </dgm:presLayoutVars>
      </dgm:prSet>
      <dgm:spPr/>
    </dgm:pt>
    <dgm:pt modelId="{89A9973D-AB99-4A29-B6A6-BB324BF0CE8E}" type="pres">
      <dgm:prSet presAssocID="{EF3B3BCC-C4C3-4812-8CED-0BAF231D1570}" presName="spVertical2" presStyleCnt="0"/>
      <dgm:spPr/>
    </dgm:pt>
    <dgm:pt modelId="{3206ACF1-9B84-48E3-AB64-35D26BD751CD}" type="pres">
      <dgm:prSet presAssocID="{EF3B3BCC-C4C3-4812-8CED-0BAF231D1570}" presName="spVertical3" presStyleCnt="0"/>
      <dgm:spPr/>
    </dgm:pt>
    <dgm:pt modelId="{A730DAD8-93DB-417A-81C9-6C6447F28FA9}" type="pres">
      <dgm:prSet presAssocID="{84EDBE14-D316-4AB9-B0C2-164FAD0AA63D}" presName="space" presStyleCnt="0"/>
      <dgm:spPr/>
    </dgm:pt>
    <dgm:pt modelId="{65E63B8A-54D1-4DF6-B5CE-3659EC5103B3}" type="pres">
      <dgm:prSet presAssocID="{FB808590-2BC3-4C4E-8F34-3E2FFF104EF6}" presName="linV" presStyleCnt="0"/>
      <dgm:spPr/>
    </dgm:pt>
    <dgm:pt modelId="{83D45A86-302D-48AE-BE06-CA8D1E2B2E0F}" type="pres">
      <dgm:prSet presAssocID="{FB808590-2BC3-4C4E-8F34-3E2FFF104EF6}" presName="spVertical1" presStyleCnt="0"/>
      <dgm:spPr/>
    </dgm:pt>
    <dgm:pt modelId="{28622B16-D47C-423E-9348-3ED3D80CF434}" type="pres">
      <dgm:prSet presAssocID="{FB808590-2BC3-4C4E-8F34-3E2FFF104EF6}" presName="parTx" presStyleLbl="revTx" presStyleIdx="1" presStyleCnt="3" custLinFactY="33928" custLinFactNeighborX="4002" custLinFactNeighborY="100000">
        <dgm:presLayoutVars>
          <dgm:chMax val="0"/>
          <dgm:chPref val="0"/>
          <dgm:bulletEnabled val="1"/>
        </dgm:presLayoutVars>
      </dgm:prSet>
      <dgm:spPr/>
    </dgm:pt>
    <dgm:pt modelId="{52674A04-6894-4AFE-923A-17CCFAD871CE}" type="pres">
      <dgm:prSet presAssocID="{FB808590-2BC3-4C4E-8F34-3E2FFF104EF6}" presName="spVertical2" presStyleCnt="0"/>
      <dgm:spPr/>
    </dgm:pt>
    <dgm:pt modelId="{083BE148-C270-4B10-B70A-1DE315EFD113}" type="pres">
      <dgm:prSet presAssocID="{FB808590-2BC3-4C4E-8F34-3E2FFF104EF6}" presName="spVertical3" presStyleCnt="0"/>
      <dgm:spPr/>
    </dgm:pt>
    <dgm:pt modelId="{B06CB3FA-FCF9-4B82-9014-55E6FEA6E1C1}" type="pres">
      <dgm:prSet presAssocID="{F5BBE505-0AE6-4E88-BDAB-668A520F631D}" presName="space" presStyleCnt="0"/>
      <dgm:spPr/>
    </dgm:pt>
    <dgm:pt modelId="{F29A0B39-ACB5-4782-88FC-2A40DD3FA7DD}" type="pres">
      <dgm:prSet presAssocID="{EAA1397A-0FF5-4672-A50B-09C62C25C3DF}" presName="linV" presStyleCnt="0"/>
      <dgm:spPr/>
    </dgm:pt>
    <dgm:pt modelId="{2862002A-FF65-4DD5-AC66-33C0CB036616}" type="pres">
      <dgm:prSet presAssocID="{EAA1397A-0FF5-4672-A50B-09C62C25C3DF}" presName="spVertical1" presStyleCnt="0"/>
      <dgm:spPr/>
    </dgm:pt>
    <dgm:pt modelId="{D4A5C9AC-2C2B-4DBF-BA0C-11FBFFEEAB39}" type="pres">
      <dgm:prSet presAssocID="{EAA1397A-0FF5-4672-A50B-09C62C25C3DF}" presName="parTx" presStyleLbl="revTx" presStyleIdx="2" presStyleCnt="3" custScaleX="95151" custScaleY="131650" custLinFactY="4693" custLinFactNeighborX="22165" custLinFactNeighborY="100000">
        <dgm:presLayoutVars>
          <dgm:chMax val="0"/>
          <dgm:chPref val="0"/>
          <dgm:bulletEnabled val="1"/>
        </dgm:presLayoutVars>
      </dgm:prSet>
      <dgm:spPr/>
    </dgm:pt>
    <dgm:pt modelId="{94F3AB13-50BA-4248-B15C-355D053BDF3C}" type="pres">
      <dgm:prSet presAssocID="{EAA1397A-0FF5-4672-A50B-09C62C25C3DF}" presName="spVertical2" presStyleCnt="0"/>
      <dgm:spPr/>
    </dgm:pt>
    <dgm:pt modelId="{C688B2E0-A831-45FC-801C-2C2FBD9DC39E}" type="pres">
      <dgm:prSet presAssocID="{EAA1397A-0FF5-4672-A50B-09C62C25C3DF}" presName="spVertical3" presStyleCnt="0"/>
      <dgm:spPr/>
    </dgm:pt>
    <dgm:pt modelId="{D4C1CE38-E49F-4314-AC5E-9CF716BEC48E}" type="pres">
      <dgm:prSet presAssocID="{72684128-46F2-481E-847E-265AF6CE112B}" presName="padding2" presStyleCnt="0"/>
      <dgm:spPr/>
    </dgm:pt>
    <dgm:pt modelId="{FB7D501E-720A-4511-959E-3F0F244D5A01}" type="pres">
      <dgm:prSet presAssocID="{72684128-46F2-481E-847E-265AF6CE112B}" presName="negArrow" presStyleCnt="0"/>
      <dgm:spPr/>
    </dgm:pt>
    <dgm:pt modelId="{94ECA2EF-F271-4E75-9B72-1ABFBD4B9B1D}" type="pres">
      <dgm:prSet presAssocID="{72684128-46F2-481E-847E-265AF6CE112B}" presName="backgroundArrow" presStyleLbl="node1" presStyleIdx="0" presStyleCnt="1" custLinFactX="62385" custLinFactY="36154" custLinFactNeighborX="100000" custLinFactNeighborY="100000"/>
      <dgm:spPr/>
    </dgm:pt>
  </dgm:ptLst>
  <dgm:cxnLst>
    <dgm:cxn modelId="{4E997647-BD47-48E9-A332-0722E1C7B0C9}" type="presOf" srcId="{EAA1397A-0FF5-4672-A50B-09C62C25C3DF}" destId="{D4A5C9AC-2C2B-4DBF-BA0C-11FBFFEEAB39}" srcOrd="0" destOrd="0" presId="urn:microsoft.com/office/officeart/2005/8/layout/hProcess3"/>
    <dgm:cxn modelId="{7C4ECB50-5D77-4BD7-9AD6-F7665443FBD9}" type="presOf" srcId="{EF3B3BCC-C4C3-4812-8CED-0BAF231D1570}" destId="{EC9C5F35-DCAD-418C-B197-CE0E96B14897}" srcOrd="0" destOrd="0" presId="urn:microsoft.com/office/officeart/2005/8/layout/hProcess3"/>
    <dgm:cxn modelId="{0904EA81-C7DC-42DF-9E6B-233524767B4E}" srcId="{72684128-46F2-481E-847E-265AF6CE112B}" destId="{FB808590-2BC3-4C4E-8F34-3E2FFF104EF6}" srcOrd="1" destOrd="0" parTransId="{0A748830-EDB9-42FF-AE74-CA89D384C6B9}" sibTransId="{F5BBE505-0AE6-4E88-BDAB-668A520F631D}"/>
    <dgm:cxn modelId="{4864689C-36D2-47DD-BA4B-43F07CEB4737}" srcId="{72684128-46F2-481E-847E-265AF6CE112B}" destId="{EF3B3BCC-C4C3-4812-8CED-0BAF231D1570}" srcOrd="0" destOrd="0" parTransId="{888BE7C7-B8C6-4B5D-92A1-96AA8A3E591F}" sibTransId="{84EDBE14-D316-4AB9-B0C2-164FAD0AA63D}"/>
    <dgm:cxn modelId="{F78328C9-D0DE-4C07-AB9C-704CEBA2CDD7}" type="presOf" srcId="{72684128-46F2-481E-847E-265AF6CE112B}" destId="{41EE6948-888D-4D09-A533-B4F7B7D2841A}" srcOrd="0" destOrd="0" presId="urn:microsoft.com/office/officeart/2005/8/layout/hProcess3"/>
    <dgm:cxn modelId="{E9B141DA-3157-414F-B8EB-B661E3E38996}" srcId="{72684128-46F2-481E-847E-265AF6CE112B}" destId="{EAA1397A-0FF5-4672-A50B-09C62C25C3DF}" srcOrd="2" destOrd="0" parTransId="{D0CF67FA-9878-44FA-8ACF-4F81FF2B338D}" sibTransId="{E9AF2D5B-CA9D-4B0D-A835-250448F40003}"/>
    <dgm:cxn modelId="{79D8A9ED-AA5F-4391-ADF0-106A43153091}" type="presOf" srcId="{FB808590-2BC3-4C4E-8F34-3E2FFF104EF6}" destId="{28622B16-D47C-423E-9348-3ED3D80CF434}" srcOrd="0" destOrd="0" presId="urn:microsoft.com/office/officeart/2005/8/layout/hProcess3"/>
    <dgm:cxn modelId="{D558A8D7-BC32-451D-95A4-1992153EC9DD}" type="presParOf" srcId="{41EE6948-888D-4D09-A533-B4F7B7D2841A}" destId="{CB520D33-8BDA-4158-9DA6-283ECBC74CC2}" srcOrd="0" destOrd="0" presId="urn:microsoft.com/office/officeart/2005/8/layout/hProcess3"/>
    <dgm:cxn modelId="{D675E2B1-F56C-4DBC-A41C-3AC89289C852}" type="presParOf" srcId="{41EE6948-888D-4D09-A533-B4F7B7D2841A}" destId="{1CB8FAFA-0E1A-4FC2-A9EF-E07DE8E283ED}" srcOrd="1" destOrd="0" presId="urn:microsoft.com/office/officeart/2005/8/layout/hProcess3"/>
    <dgm:cxn modelId="{4EE9DBA0-F6CA-4FDB-81CA-937007A8D824}" type="presParOf" srcId="{1CB8FAFA-0E1A-4FC2-A9EF-E07DE8E283ED}" destId="{5411F338-9439-4C77-81C9-651240E5C992}" srcOrd="0" destOrd="0" presId="urn:microsoft.com/office/officeart/2005/8/layout/hProcess3"/>
    <dgm:cxn modelId="{7C2D5F9C-6C54-4EA1-9239-8859BF6C5EC8}" type="presParOf" srcId="{1CB8FAFA-0E1A-4FC2-A9EF-E07DE8E283ED}" destId="{08EE25ED-AF08-4B6C-BA3E-CE81F7CA2E24}" srcOrd="1" destOrd="0" presId="urn:microsoft.com/office/officeart/2005/8/layout/hProcess3"/>
    <dgm:cxn modelId="{7A6B13CF-1A2C-4E31-8306-BA6C4D067932}" type="presParOf" srcId="{08EE25ED-AF08-4B6C-BA3E-CE81F7CA2E24}" destId="{03BA8883-00CB-4986-AA23-F2F0F65808ED}" srcOrd="0" destOrd="0" presId="urn:microsoft.com/office/officeart/2005/8/layout/hProcess3"/>
    <dgm:cxn modelId="{99AA74CC-3E3F-4556-A586-AAF954FCF4B5}" type="presParOf" srcId="{08EE25ED-AF08-4B6C-BA3E-CE81F7CA2E24}" destId="{EC9C5F35-DCAD-418C-B197-CE0E96B14897}" srcOrd="1" destOrd="0" presId="urn:microsoft.com/office/officeart/2005/8/layout/hProcess3"/>
    <dgm:cxn modelId="{BF4DF027-4B90-4DE0-A31D-A69793F65232}" type="presParOf" srcId="{08EE25ED-AF08-4B6C-BA3E-CE81F7CA2E24}" destId="{89A9973D-AB99-4A29-B6A6-BB324BF0CE8E}" srcOrd="2" destOrd="0" presId="urn:microsoft.com/office/officeart/2005/8/layout/hProcess3"/>
    <dgm:cxn modelId="{2D116D1E-D555-4A35-9E88-1BF8798BB17E}" type="presParOf" srcId="{08EE25ED-AF08-4B6C-BA3E-CE81F7CA2E24}" destId="{3206ACF1-9B84-48E3-AB64-35D26BD751CD}" srcOrd="3" destOrd="0" presId="urn:microsoft.com/office/officeart/2005/8/layout/hProcess3"/>
    <dgm:cxn modelId="{8B3D424A-779A-40E6-A1F4-0816CF69C03B}" type="presParOf" srcId="{1CB8FAFA-0E1A-4FC2-A9EF-E07DE8E283ED}" destId="{A730DAD8-93DB-417A-81C9-6C6447F28FA9}" srcOrd="2" destOrd="0" presId="urn:microsoft.com/office/officeart/2005/8/layout/hProcess3"/>
    <dgm:cxn modelId="{4C85B164-2559-4267-88E0-6C8FD815A967}" type="presParOf" srcId="{1CB8FAFA-0E1A-4FC2-A9EF-E07DE8E283ED}" destId="{65E63B8A-54D1-4DF6-B5CE-3659EC5103B3}" srcOrd="3" destOrd="0" presId="urn:microsoft.com/office/officeart/2005/8/layout/hProcess3"/>
    <dgm:cxn modelId="{B02C778F-5380-4F54-86D6-920DD97688A5}" type="presParOf" srcId="{65E63B8A-54D1-4DF6-B5CE-3659EC5103B3}" destId="{83D45A86-302D-48AE-BE06-CA8D1E2B2E0F}" srcOrd="0" destOrd="0" presId="urn:microsoft.com/office/officeart/2005/8/layout/hProcess3"/>
    <dgm:cxn modelId="{CE58584A-25F7-4D13-8587-E5E97D5F44BC}" type="presParOf" srcId="{65E63B8A-54D1-4DF6-B5CE-3659EC5103B3}" destId="{28622B16-D47C-423E-9348-3ED3D80CF434}" srcOrd="1" destOrd="0" presId="urn:microsoft.com/office/officeart/2005/8/layout/hProcess3"/>
    <dgm:cxn modelId="{63C7AA18-D534-48E0-9C63-3AFF12D711DC}" type="presParOf" srcId="{65E63B8A-54D1-4DF6-B5CE-3659EC5103B3}" destId="{52674A04-6894-4AFE-923A-17CCFAD871CE}" srcOrd="2" destOrd="0" presId="urn:microsoft.com/office/officeart/2005/8/layout/hProcess3"/>
    <dgm:cxn modelId="{4E8DE117-4813-46BD-92E0-107AB5931B2E}" type="presParOf" srcId="{65E63B8A-54D1-4DF6-B5CE-3659EC5103B3}" destId="{083BE148-C270-4B10-B70A-1DE315EFD113}" srcOrd="3" destOrd="0" presId="urn:microsoft.com/office/officeart/2005/8/layout/hProcess3"/>
    <dgm:cxn modelId="{355E59E2-3AA1-4FDB-91DC-CC217E50774A}" type="presParOf" srcId="{1CB8FAFA-0E1A-4FC2-A9EF-E07DE8E283ED}" destId="{B06CB3FA-FCF9-4B82-9014-55E6FEA6E1C1}" srcOrd="4" destOrd="0" presId="urn:microsoft.com/office/officeart/2005/8/layout/hProcess3"/>
    <dgm:cxn modelId="{FB4A87E7-B9D2-434F-9AAC-C45743878AE2}" type="presParOf" srcId="{1CB8FAFA-0E1A-4FC2-A9EF-E07DE8E283ED}" destId="{F29A0B39-ACB5-4782-88FC-2A40DD3FA7DD}" srcOrd="5" destOrd="0" presId="urn:microsoft.com/office/officeart/2005/8/layout/hProcess3"/>
    <dgm:cxn modelId="{FBB4763E-2AEC-4FB1-AF30-4718F3AC2027}" type="presParOf" srcId="{F29A0B39-ACB5-4782-88FC-2A40DD3FA7DD}" destId="{2862002A-FF65-4DD5-AC66-33C0CB036616}" srcOrd="0" destOrd="0" presId="urn:microsoft.com/office/officeart/2005/8/layout/hProcess3"/>
    <dgm:cxn modelId="{0D24BED2-32CC-420F-B63F-2EBD3B7593C6}" type="presParOf" srcId="{F29A0B39-ACB5-4782-88FC-2A40DD3FA7DD}" destId="{D4A5C9AC-2C2B-4DBF-BA0C-11FBFFEEAB39}" srcOrd="1" destOrd="0" presId="urn:microsoft.com/office/officeart/2005/8/layout/hProcess3"/>
    <dgm:cxn modelId="{4CA164EF-3765-496F-8136-D6DCF60657CB}" type="presParOf" srcId="{F29A0B39-ACB5-4782-88FC-2A40DD3FA7DD}" destId="{94F3AB13-50BA-4248-B15C-355D053BDF3C}" srcOrd="2" destOrd="0" presId="urn:microsoft.com/office/officeart/2005/8/layout/hProcess3"/>
    <dgm:cxn modelId="{F754F928-AA0F-457F-999D-2ABAF6393326}" type="presParOf" srcId="{F29A0B39-ACB5-4782-88FC-2A40DD3FA7DD}" destId="{C688B2E0-A831-45FC-801C-2C2FBD9DC39E}" srcOrd="3" destOrd="0" presId="urn:microsoft.com/office/officeart/2005/8/layout/hProcess3"/>
    <dgm:cxn modelId="{D3EC9D86-E5F0-4771-89FD-54E012F3D2E3}" type="presParOf" srcId="{1CB8FAFA-0E1A-4FC2-A9EF-E07DE8E283ED}" destId="{D4C1CE38-E49F-4314-AC5E-9CF716BEC48E}" srcOrd="6" destOrd="0" presId="urn:microsoft.com/office/officeart/2005/8/layout/hProcess3"/>
    <dgm:cxn modelId="{8CB5EC9B-0380-4078-9CC9-4925576D7ACA}" type="presParOf" srcId="{1CB8FAFA-0E1A-4FC2-A9EF-E07DE8E283ED}" destId="{FB7D501E-720A-4511-959E-3F0F244D5A01}" srcOrd="7" destOrd="0" presId="urn:microsoft.com/office/officeart/2005/8/layout/hProcess3"/>
    <dgm:cxn modelId="{A04FAA80-304F-40D8-B536-4B744F7F26D0}" type="presParOf" srcId="{1CB8FAFA-0E1A-4FC2-A9EF-E07DE8E283ED}" destId="{94ECA2EF-F271-4E75-9B72-1ABFBD4B9B1D}"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CA2EF-F271-4E75-9B72-1ABFBD4B9B1D}">
      <dsp:nvSpPr>
        <dsp:cNvPr id="0" name=""/>
        <dsp:cNvSpPr/>
      </dsp:nvSpPr>
      <dsp:spPr>
        <a:xfrm>
          <a:off x="0" y="1366096"/>
          <a:ext cx="5616151" cy="2039893"/>
        </a:xfrm>
        <a:prstGeom prst="right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9AC-2C2B-4DBF-BA0C-11FBFFEEAB39}">
      <dsp:nvSpPr>
        <dsp:cNvPr id="0" name=""/>
        <dsp:cNvSpPr/>
      </dsp:nvSpPr>
      <dsp:spPr>
        <a:xfrm>
          <a:off x="4034001" y="1589454"/>
          <a:ext cx="1287684" cy="134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sl-SI" sz="2100" kern="1200" dirty="0" err="1"/>
            <a:t>Promoting</a:t>
          </a:r>
          <a:r>
            <a:rPr lang="sl-SI" sz="2100" kern="1200" dirty="0"/>
            <a:t> </a:t>
          </a:r>
          <a:r>
            <a:rPr lang="sl-SI" sz="2100" kern="1200" dirty="0" err="1"/>
            <a:t>the</a:t>
          </a:r>
          <a:r>
            <a:rPr lang="sl-SI" sz="2100" kern="1200" dirty="0"/>
            <a:t> </a:t>
          </a:r>
          <a:r>
            <a:rPr lang="sl-SI" sz="2100" kern="1200" dirty="0" err="1"/>
            <a:t>content</a:t>
          </a:r>
          <a:endParaRPr lang="en-US" sz="2100" kern="1200" dirty="0"/>
        </a:p>
      </dsp:txBody>
      <dsp:txXfrm>
        <a:off x="4034001" y="1589454"/>
        <a:ext cx="1287684" cy="1342759"/>
      </dsp:txXfrm>
    </dsp:sp>
    <dsp:sp modelId="{28622B16-D47C-423E-9348-3ED3D80CF434}">
      <dsp:nvSpPr>
        <dsp:cNvPr id="0" name=""/>
        <dsp:cNvSpPr/>
      </dsp:nvSpPr>
      <dsp:spPr>
        <a:xfrm>
          <a:off x="2131422" y="1887635"/>
          <a:ext cx="1353305" cy="101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sl-SI" sz="2100" kern="1200" dirty="0" err="1"/>
            <a:t>Producing</a:t>
          </a:r>
          <a:r>
            <a:rPr lang="sl-SI" sz="2100" kern="1200" dirty="0"/>
            <a:t>  </a:t>
          </a:r>
          <a:r>
            <a:rPr lang="sl-SI" sz="2100" kern="1200" dirty="0" err="1"/>
            <a:t>the</a:t>
          </a:r>
          <a:r>
            <a:rPr lang="sl-SI" sz="2100" kern="1200" dirty="0"/>
            <a:t> </a:t>
          </a:r>
          <a:r>
            <a:rPr lang="sl-SI" sz="2100" kern="1200" dirty="0" err="1"/>
            <a:t>content</a:t>
          </a:r>
          <a:endParaRPr lang="en-US" sz="2100" kern="1200" dirty="0"/>
        </a:p>
      </dsp:txBody>
      <dsp:txXfrm>
        <a:off x="2131422" y="1887635"/>
        <a:ext cx="1353305" cy="1019946"/>
      </dsp:txXfrm>
    </dsp:sp>
    <dsp:sp modelId="{EC9C5F35-DCAD-418C-B197-CE0E96B14897}">
      <dsp:nvSpPr>
        <dsp:cNvPr id="0" name=""/>
        <dsp:cNvSpPr/>
      </dsp:nvSpPr>
      <dsp:spPr>
        <a:xfrm>
          <a:off x="5" y="1906637"/>
          <a:ext cx="1353305" cy="1019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sl-SI" sz="2100" kern="1200" dirty="0" err="1"/>
            <a:t>Selecting</a:t>
          </a:r>
          <a:r>
            <a:rPr lang="sl-SI" sz="2100" kern="1200" dirty="0"/>
            <a:t> </a:t>
          </a:r>
          <a:r>
            <a:rPr lang="sl-SI" sz="2100" kern="1200" dirty="0" err="1"/>
            <a:t>the</a:t>
          </a:r>
          <a:r>
            <a:rPr lang="sl-SI" sz="2100" kern="1200" dirty="0"/>
            <a:t> </a:t>
          </a:r>
          <a:r>
            <a:rPr lang="sl-SI" sz="2100" kern="1200" dirty="0" err="1"/>
            <a:t>content</a:t>
          </a:r>
          <a:endParaRPr lang="en-US" sz="2100" kern="1200" dirty="0"/>
        </a:p>
      </dsp:txBody>
      <dsp:txXfrm>
        <a:off x="5" y="1906637"/>
        <a:ext cx="1353305" cy="10199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DFB4AC-868C-284C-89A2-0A43E7A6263F}" type="datetime1">
              <a:rPr lang="es-ES" smtClean="0"/>
              <a:t>27/5/21</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614869-3322-FB44-97AD-0B378C3FFEC5}" type="slidenum">
              <a:rPr lang="es-ES" smtClean="0"/>
              <a:t>‹#›</a:t>
            </a:fld>
            <a:endParaRPr lang="es-ES"/>
          </a:p>
        </p:txBody>
      </p:sp>
    </p:spTree>
    <p:extLst>
      <p:ext uri="{BB962C8B-B14F-4D97-AF65-F5344CB8AC3E}">
        <p14:creationId xmlns:p14="http://schemas.microsoft.com/office/powerpoint/2010/main" val="3813482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163FC8-57C2-1C4B-9D80-AE8EF359852D}" type="datetime1">
              <a:rPr lang="es-ES" smtClean="0"/>
              <a:t>27/5/21</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4A5B-8A05-4798-9EDC-A3E8D0546DEC}" type="slidenum">
              <a:rPr lang="es-ES" smtClean="0"/>
              <a:t>‹#›</a:t>
            </a:fld>
            <a:endParaRPr lang="es-ES"/>
          </a:p>
        </p:txBody>
      </p:sp>
    </p:spTree>
    <p:extLst>
      <p:ext uri="{BB962C8B-B14F-4D97-AF65-F5344CB8AC3E}">
        <p14:creationId xmlns:p14="http://schemas.microsoft.com/office/powerpoint/2010/main" val="2678730666"/>
      </p:ext>
    </p:extLst>
  </p:cSld>
  <p:clrMap bg1="lt1" tx1="dk1" bg2="lt2" tx2="dk2" accent1="accent1" accent2="accent2" accent3="accent3" accent4="accent4" accent5="accent5" accent6="accent6" hlink="hlink" folHlink="folHlink"/>
  <p:hf hdr="0" ftr="0" dt="0"/>
  <p:notesStyle>
    <a:lvl1pPr marL="0" algn="l" defTabSz="1371408" rtl="0" eaLnBrk="1" latinLnBrk="0" hangingPunct="1">
      <a:defRPr sz="1800" kern="1200">
        <a:solidFill>
          <a:schemeClr val="tx1"/>
        </a:solidFill>
        <a:latin typeface="+mn-lt"/>
        <a:ea typeface="+mn-ea"/>
        <a:cs typeface="+mn-cs"/>
      </a:defRPr>
    </a:lvl1pPr>
    <a:lvl2pPr marL="685703" algn="l" defTabSz="1371408" rtl="0" eaLnBrk="1" latinLnBrk="0" hangingPunct="1">
      <a:defRPr sz="1800" kern="1200">
        <a:solidFill>
          <a:schemeClr val="tx1"/>
        </a:solidFill>
        <a:latin typeface="+mn-lt"/>
        <a:ea typeface="+mn-ea"/>
        <a:cs typeface="+mn-cs"/>
      </a:defRPr>
    </a:lvl2pPr>
    <a:lvl3pPr marL="1371408" algn="l" defTabSz="1371408" rtl="0" eaLnBrk="1" latinLnBrk="0" hangingPunct="1">
      <a:defRPr sz="1800" kern="1200">
        <a:solidFill>
          <a:schemeClr val="tx1"/>
        </a:solidFill>
        <a:latin typeface="+mn-lt"/>
        <a:ea typeface="+mn-ea"/>
        <a:cs typeface="+mn-cs"/>
      </a:defRPr>
    </a:lvl3pPr>
    <a:lvl4pPr marL="2057111" algn="l" defTabSz="1371408" rtl="0" eaLnBrk="1" latinLnBrk="0" hangingPunct="1">
      <a:defRPr sz="1800" kern="1200">
        <a:solidFill>
          <a:schemeClr val="tx1"/>
        </a:solidFill>
        <a:latin typeface="+mn-lt"/>
        <a:ea typeface="+mn-ea"/>
        <a:cs typeface="+mn-cs"/>
      </a:defRPr>
    </a:lvl4pPr>
    <a:lvl5pPr marL="2742814" algn="l" defTabSz="1371408" rtl="0" eaLnBrk="1" latinLnBrk="0" hangingPunct="1">
      <a:defRPr sz="1800" kern="1200">
        <a:solidFill>
          <a:schemeClr val="tx1"/>
        </a:solidFill>
        <a:latin typeface="+mn-lt"/>
        <a:ea typeface="+mn-ea"/>
        <a:cs typeface="+mn-cs"/>
      </a:defRPr>
    </a:lvl5pPr>
    <a:lvl6pPr marL="3428517" algn="l" defTabSz="1371408" rtl="0" eaLnBrk="1" latinLnBrk="0" hangingPunct="1">
      <a:defRPr sz="1800" kern="1200">
        <a:solidFill>
          <a:schemeClr val="tx1"/>
        </a:solidFill>
        <a:latin typeface="+mn-lt"/>
        <a:ea typeface="+mn-ea"/>
        <a:cs typeface="+mn-cs"/>
      </a:defRPr>
    </a:lvl6pPr>
    <a:lvl7pPr marL="4114222" algn="l" defTabSz="1371408" rtl="0" eaLnBrk="1" latinLnBrk="0" hangingPunct="1">
      <a:defRPr sz="1800" kern="1200">
        <a:solidFill>
          <a:schemeClr val="tx1"/>
        </a:solidFill>
        <a:latin typeface="+mn-lt"/>
        <a:ea typeface="+mn-ea"/>
        <a:cs typeface="+mn-cs"/>
      </a:defRPr>
    </a:lvl7pPr>
    <a:lvl8pPr marL="4799925" algn="l" defTabSz="1371408" rtl="0" eaLnBrk="1" latinLnBrk="0" hangingPunct="1">
      <a:defRPr sz="1800" kern="1200">
        <a:solidFill>
          <a:schemeClr val="tx1"/>
        </a:solidFill>
        <a:latin typeface="+mn-lt"/>
        <a:ea typeface="+mn-ea"/>
        <a:cs typeface="+mn-cs"/>
      </a:defRPr>
    </a:lvl8pPr>
    <a:lvl9pPr marL="5485628" algn="l" defTabSz="1371408"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3</a:t>
            </a:fld>
            <a:endParaRPr lang="es-ES"/>
          </a:p>
        </p:txBody>
      </p:sp>
    </p:spTree>
    <p:extLst>
      <p:ext uri="{BB962C8B-B14F-4D97-AF65-F5344CB8AC3E}">
        <p14:creationId xmlns:p14="http://schemas.microsoft.com/office/powerpoint/2010/main" val="280109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14</a:t>
            </a:fld>
            <a:endParaRPr lang="es-ES"/>
          </a:p>
        </p:txBody>
      </p:sp>
    </p:spTree>
    <p:extLst>
      <p:ext uri="{BB962C8B-B14F-4D97-AF65-F5344CB8AC3E}">
        <p14:creationId xmlns:p14="http://schemas.microsoft.com/office/powerpoint/2010/main" val="399056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15</a:t>
            </a:fld>
            <a:endParaRPr lang="es-ES"/>
          </a:p>
        </p:txBody>
      </p:sp>
    </p:spTree>
    <p:extLst>
      <p:ext uri="{BB962C8B-B14F-4D97-AF65-F5344CB8AC3E}">
        <p14:creationId xmlns:p14="http://schemas.microsoft.com/office/powerpoint/2010/main" val="128505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16</a:t>
            </a:fld>
            <a:endParaRPr lang="es-ES"/>
          </a:p>
        </p:txBody>
      </p:sp>
    </p:spTree>
    <p:extLst>
      <p:ext uri="{BB962C8B-B14F-4D97-AF65-F5344CB8AC3E}">
        <p14:creationId xmlns:p14="http://schemas.microsoft.com/office/powerpoint/2010/main" val="103126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17</a:t>
            </a:fld>
            <a:endParaRPr lang="es-ES"/>
          </a:p>
        </p:txBody>
      </p:sp>
    </p:spTree>
    <p:extLst>
      <p:ext uri="{BB962C8B-B14F-4D97-AF65-F5344CB8AC3E}">
        <p14:creationId xmlns:p14="http://schemas.microsoft.com/office/powerpoint/2010/main" val="1748550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18</a:t>
            </a:fld>
            <a:endParaRPr lang="es-ES"/>
          </a:p>
        </p:txBody>
      </p:sp>
    </p:spTree>
    <p:extLst>
      <p:ext uri="{BB962C8B-B14F-4D97-AF65-F5344CB8AC3E}">
        <p14:creationId xmlns:p14="http://schemas.microsoft.com/office/powerpoint/2010/main" val="277680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19</a:t>
            </a:fld>
            <a:endParaRPr lang="es-ES"/>
          </a:p>
        </p:txBody>
      </p:sp>
    </p:spTree>
    <p:extLst>
      <p:ext uri="{BB962C8B-B14F-4D97-AF65-F5344CB8AC3E}">
        <p14:creationId xmlns:p14="http://schemas.microsoft.com/office/powerpoint/2010/main" val="189425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20</a:t>
            </a:fld>
            <a:endParaRPr lang="es-ES"/>
          </a:p>
        </p:txBody>
      </p:sp>
    </p:spTree>
    <p:extLst>
      <p:ext uri="{BB962C8B-B14F-4D97-AF65-F5344CB8AC3E}">
        <p14:creationId xmlns:p14="http://schemas.microsoft.com/office/powerpoint/2010/main" val="382338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21</a:t>
            </a:fld>
            <a:endParaRPr lang="es-ES"/>
          </a:p>
        </p:txBody>
      </p:sp>
    </p:spTree>
    <p:extLst>
      <p:ext uri="{BB962C8B-B14F-4D97-AF65-F5344CB8AC3E}">
        <p14:creationId xmlns:p14="http://schemas.microsoft.com/office/powerpoint/2010/main" val="2352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4</a:t>
            </a:fld>
            <a:endParaRPr lang="es-ES"/>
          </a:p>
        </p:txBody>
      </p:sp>
    </p:spTree>
    <p:extLst>
      <p:ext uri="{BB962C8B-B14F-4D97-AF65-F5344CB8AC3E}">
        <p14:creationId xmlns:p14="http://schemas.microsoft.com/office/powerpoint/2010/main" val="343809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5</a:t>
            </a:fld>
            <a:endParaRPr lang="es-ES"/>
          </a:p>
        </p:txBody>
      </p:sp>
    </p:spTree>
    <p:extLst>
      <p:ext uri="{BB962C8B-B14F-4D97-AF65-F5344CB8AC3E}">
        <p14:creationId xmlns:p14="http://schemas.microsoft.com/office/powerpoint/2010/main" val="29730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6</a:t>
            </a:fld>
            <a:endParaRPr lang="es-ES"/>
          </a:p>
        </p:txBody>
      </p:sp>
    </p:spTree>
    <p:extLst>
      <p:ext uri="{BB962C8B-B14F-4D97-AF65-F5344CB8AC3E}">
        <p14:creationId xmlns:p14="http://schemas.microsoft.com/office/powerpoint/2010/main" val="271257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7</a:t>
            </a:fld>
            <a:endParaRPr lang="es-ES"/>
          </a:p>
        </p:txBody>
      </p:sp>
    </p:spTree>
    <p:extLst>
      <p:ext uri="{BB962C8B-B14F-4D97-AF65-F5344CB8AC3E}">
        <p14:creationId xmlns:p14="http://schemas.microsoft.com/office/powerpoint/2010/main" val="190530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8</a:t>
            </a:fld>
            <a:endParaRPr lang="es-ES"/>
          </a:p>
        </p:txBody>
      </p:sp>
    </p:spTree>
    <p:extLst>
      <p:ext uri="{BB962C8B-B14F-4D97-AF65-F5344CB8AC3E}">
        <p14:creationId xmlns:p14="http://schemas.microsoft.com/office/powerpoint/2010/main" val="2232008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9</a:t>
            </a:fld>
            <a:endParaRPr lang="es-ES"/>
          </a:p>
        </p:txBody>
      </p:sp>
    </p:spTree>
    <p:extLst>
      <p:ext uri="{BB962C8B-B14F-4D97-AF65-F5344CB8AC3E}">
        <p14:creationId xmlns:p14="http://schemas.microsoft.com/office/powerpoint/2010/main" val="400363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10</a:t>
            </a:fld>
            <a:endParaRPr lang="es-ES"/>
          </a:p>
        </p:txBody>
      </p:sp>
    </p:spTree>
    <p:extLst>
      <p:ext uri="{BB962C8B-B14F-4D97-AF65-F5344CB8AC3E}">
        <p14:creationId xmlns:p14="http://schemas.microsoft.com/office/powerpoint/2010/main" val="306125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EEAC4A5B-8A05-4798-9EDC-A3E8D0546DEC}" type="slidenum">
              <a:rPr lang="es-ES" smtClean="0"/>
              <a:t>13</a:t>
            </a:fld>
            <a:endParaRPr lang="es-ES"/>
          </a:p>
        </p:txBody>
      </p:sp>
    </p:spTree>
    <p:extLst>
      <p:ext uri="{BB962C8B-B14F-4D97-AF65-F5344CB8AC3E}">
        <p14:creationId xmlns:p14="http://schemas.microsoft.com/office/powerpoint/2010/main" val="77329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9" name="Segnaposto titolo 1"/>
          <p:cNvSpPr>
            <a:spLocks noGrp="1"/>
          </p:cNvSpPr>
          <p:nvPr>
            <p:ph type="title" hasCustomPrompt="1"/>
          </p:nvPr>
        </p:nvSpPr>
        <p:spPr>
          <a:xfrm>
            <a:off x="2475110" y="6337601"/>
            <a:ext cx="13340957" cy="1062873"/>
          </a:xfrm>
          <a:prstGeom prst="rect">
            <a:avLst/>
          </a:prstGeom>
        </p:spPr>
        <p:txBody>
          <a:bodyPr vert="horz" lIns="137141" tIns="68570" rIns="137141" bIns="68570" rtlCol="0" anchor="ctr">
            <a:noAutofit/>
          </a:bodyPr>
          <a:lstStyle>
            <a:lvl1pPr algn="ctr">
              <a:defRPr sz="6000" b="1">
                <a:latin typeface="Verdana" panose="020B0604030504040204" pitchFamily="34" charset="0"/>
                <a:ea typeface="Verdana" panose="020B0604030504040204" pitchFamily="34" charset="0"/>
                <a:cs typeface="Verdana" panose="020B0604030504040204" pitchFamily="34" charset="0"/>
              </a:defRPr>
            </a:lvl1pPr>
          </a:lstStyle>
          <a:p>
            <a:r>
              <a:rPr lang="it-IT" dirty="0"/>
              <a:t>Title of the slide</a:t>
            </a:r>
            <a:endParaRPr lang="en-GB" dirty="0"/>
          </a:p>
        </p:txBody>
      </p:sp>
      <p:pic>
        <p:nvPicPr>
          <p:cNvPr id="4" name="Picture 3" descr="EASIT logo">
            <a:extLst>
              <a:ext uri="{FF2B5EF4-FFF2-40B4-BE49-F238E27FC236}">
                <a16:creationId xmlns:a16="http://schemas.microsoft.com/office/drawing/2014/main" id="{9E5CEC11-B849-6A46-B6E2-DD4CC92F2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36786" y="1896242"/>
            <a:ext cx="9817605" cy="4106321"/>
          </a:xfrm>
          <a:prstGeom prst="rect">
            <a:avLst/>
          </a:prstGeom>
        </p:spPr>
      </p:pic>
    </p:spTree>
    <p:extLst>
      <p:ext uri="{BB962C8B-B14F-4D97-AF65-F5344CB8AC3E}">
        <p14:creationId xmlns:p14="http://schemas.microsoft.com/office/powerpoint/2010/main" val="897452417"/>
      </p:ext>
    </p:extLst>
  </p:cSld>
  <p:clrMapOvr>
    <a:masterClrMapping/>
  </p:clrMapOvr>
  <mc:AlternateContent xmlns:mc="http://schemas.openxmlformats.org/markup-compatibility/2006" xmlns:p14="http://schemas.microsoft.com/office/powerpoint/2010/main">
    <mc:Choice Requires="p14">
      <p:transition spd="slow" p14:dur="1500" advClick="0">
        <p:sndAc>
          <p:stSnd>
            <p:snd r:embed="rId1" name="click.wav"/>
          </p:stSnd>
        </p:sndAc>
      </p:transition>
    </mc:Choice>
    <mc:Fallback xmlns="">
      <p:transition xmlns:p14="http://schemas.microsoft.com/office/powerpoint/2010/main" spd="slow" advClick="0">
        <p:sndAc>
          <p:stSnd>
            <p:snd r:embed="rId4"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76DA40C-168F-C74C-9061-D649A26BDBD3}"/>
              </a:ext>
            </a:extLst>
          </p:cNvPr>
          <p:cNvSpPr>
            <a:spLocks noGrp="1"/>
          </p:cNvSpPr>
          <p:nvPr>
            <p:ph type="title"/>
          </p:nvPr>
        </p:nvSpPr>
        <p:spPr>
          <a:xfrm>
            <a:off x="317912" y="1891690"/>
            <a:ext cx="17084400" cy="1062638"/>
          </a:xfrm>
          <a:prstGeom prst="rect">
            <a:avLst/>
          </a:prstGeom>
        </p:spPr>
        <p:txBody>
          <a:bodyPr vert="horz" lIns="137141" tIns="68570" rIns="137141" bIns="68570" rtlCol="0" anchor="ctr">
            <a:noAutofit/>
          </a:bodyPr>
          <a:lstStyle/>
          <a:p>
            <a:r>
              <a:rPr lang="en-GB" noProof="0" dirty="0"/>
              <a:t>Click to edit Master title style</a:t>
            </a:r>
          </a:p>
        </p:txBody>
      </p:sp>
      <p:sp>
        <p:nvSpPr>
          <p:cNvPr id="9" name="Title Placeholder 1">
            <a:extLst>
              <a:ext uri="{FF2B5EF4-FFF2-40B4-BE49-F238E27FC236}">
                <a16:creationId xmlns:a16="http://schemas.microsoft.com/office/drawing/2014/main" id="{A1975CA6-AF75-B14C-A62C-B2B92151D428}"/>
              </a:ext>
            </a:extLst>
          </p:cNvPr>
          <p:cNvSpPr txBox="1">
            <a:spLocks/>
          </p:cNvSpPr>
          <p:nvPr userDrawn="1"/>
        </p:nvSpPr>
        <p:spPr>
          <a:xfrm>
            <a:off x="320599" y="3012764"/>
            <a:ext cx="17084400" cy="5749341"/>
          </a:xfrm>
          <a:prstGeom prst="rect">
            <a:avLst/>
          </a:prstGeom>
        </p:spPr>
        <p:txBody>
          <a:bodyPr vert="horz" lIns="137141" tIns="68570" rIns="137141" bIns="68570" rtlCol="0" anchor="t" anchorCtr="0">
            <a:noAutofit/>
          </a:bodyPr>
          <a:lstStyle>
            <a:lvl1pPr algn="l" defTabSz="914400" rtl="0" eaLnBrk="1" latinLnBrk="0" hangingPunct="1">
              <a:lnSpc>
                <a:spcPct val="90000"/>
              </a:lnSpc>
              <a:spcBef>
                <a:spcPct val="0"/>
              </a:spcBef>
              <a:buNone/>
              <a:defRPr sz="4000" b="1" kern="1200">
                <a:solidFill>
                  <a:schemeClr val="tx1"/>
                </a:solidFill>
                <a:latin typeface="Verdana"/>
                <a:ea typeface="Arial" charset="0"/>
                <a:cs typeface="Verdana"/>
              </a:defRPr>
            </a:lvl1pPr>
          </a:lstStyle>
          <a:p>
            <a:pPr>
              <a:lnSpc>
                <a:spcPct val="150000"/>
              </a:lnSpc>
            </a:pPr>
            <a:endParaRPr lang="en-GB" sz="4500" b="0" dirty="0"/>
          </a:p>
        </p:txBody>
      </p:sp>
      <p:sp>
        <p:nvSpPr>
          <p:cNvPr id="10" name="Text Placeholder 2">
            <a:extLst>
              <a:ext uri="{FF2B5EF4-FFF2-40B4-BE49-F238E27FC236}">
                <a16:creationId xmlns:a16="http://schemas.microsoft.com/office/drawing/2014/main" id="{6D05BC8C-F4BF-304E-A642-BAAA9D738AB4}"/>
              </a:ext>
            </a:extLst>
          </p:cNvPr>
          <p:cNvSpPr>
            <a:spLocks noGrp="1"/>
          </p:cNvSpPr>
          <p:nvPr>
            <p:ph idx="1"/>
          </p:nvPr>
        </p:nvSpPr>
        <p:spPr>
          <a:xfrm>
            <a:off x="317912" y="3012763"/>
            <a:ext cx="17084400" cy="5382547"/>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pic>
        <p:nvPicPr>
          <p:cNvPr id="6" name="Picture 5" descr="EASIT logo">
            <a:extLst>
              <a:ext uri="{FF2B5EF4-FFF2-40B4-BE49-F238E27FC236}">
                <a16:creationId xmlns:a16="http://schemas.microsoft.com/office/drawing/2014/main" id="{DC17F20F-F870-A649-BC60-9A64541E3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984" y="176677"/>
            <a:ext cx="3009938" cy="1258940"/>
          </a:xfrm>
          <a:prstGeom prst="rect">
            <a:avLst/>
          </a:prstGeom>
        </p:spPr>
      </p:pic>
      <p:pic>
        <p:nvPicPr>
          <p:cNvPr id="7" name="Picture 4" descr="Co-funded by the Erasmus+ Programme of the European Union logo">
            <a:extLst>
              <a:ext uri="{FF2B5EF4-FFF2-40B4-BE49-F238E27FC236}">
                <a16:creationId xmlns:a16="http://schemas.microsoft.com/office/drawing/2014/main" id="{44885144-9004-9C49-BA04-F2C72EA5D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448254" y="293279"/>
            <a:ext cx="4646211" cy="106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reative Commons License Logo: Attribution-ShareAlike International CC BY-SA">
            <a:extLst>
              <a:ext uri="{FF2B5EF4-FFF2-40B4-BE49-F238E27FC236}">
                <a16:creationId xmlns:a16="http://schemas.microsoft.com/office/drawing/2014/main" id="{3E0B9907-4F7A-1442-8064-1537C0606849}"/>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317913" y="8999443"/>
            <a:ext cx="2819811" cy="952235"/>
          </a:xfrm>
          <a:prstGeom prst="rect">
            <a:avLst/>
          </a:prstGeom>
        </p:spPr>
      </p:pic>
    </p:spTree>
    <p:extLst>
      <p:ext uri="{BB962C8B-B14F-4D97-AF65-F5344CB8AC3E}">
        <p14:creationId xmlns:p14="http://schemas.microsoft.com/office/powerpoint/2010/main" val="29225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7912" y="1891690"/>
            <a:ext cx="17084400" cy="1062638"/>
          </a:xfrm>
        </p:spPr>
        <p:txBody>
          <a:bodyPr/>
          <a:lstStyle/>
          <a:p>
            <a:r>
              <a:rPr lang="en-GB"/>
              <a:t>Click to edit Master title style</a:t>
            </a:r>
            <a:endParaRPr lang="en-US"/>
          </a:p>
        </p:txBody>
      </p:sp>
    </p:spTree>
    <p:extLst>
      <p:ext uri="{BB962C8B-B14F-4D97-AF65-F5344CB8AC3E}">
        <p14:creationId xmlns:p14="http://schemas.microsoft.com/office/powerpoint/2010/main" val="111055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9" name="Segnaposto titolo 1"/>
          <p:cNvSpPr>
            <a:spLocks noGrp="1"/>
          </p:cNvSpPr>
          <p:nvPr>
            <p:ph type="title" hasCustomPrompt="1"/>
          </p:nvPr>
        </p:nvSpPr>
        <p:spPr>
          <a:xfrm>
            <a:off x="2475110" y="6337601"/>
            <a:ext cx="13340957" cy="1062873"/>
          </a:xfrm>
          <a:prstGeom prst="rect">
            <a:avLst/>
          </a:prstGeom>
        </p:spPr>
        <p:txBody>
          <a:bodyPr vert="horz" lIns="137141" tIns="68570" rIns="137141" bIns="68570" rtlCol="0" anchor="ctr">
            <a:noAutofit/>
          </a:bodyPr>
          <a:lstStyle>
            <a:lvl1pPr algn="ctr">
              <a:defRPr sz="6000" b="1">
                <a:latin typeface="Verdana" panose="020B0604030504040204" pitchFamily="34" charset="0"/>
                <a:ea typeface="Verdana" panose="020B0604030504040204" pitchFamily="34" charset="0"/>
                <a:cs typeface="Verdana" panose="020B0604030504040204" pitchFamily="34" charset="0"/>
              </a:defRPr>
            </a:lvl1pPr>
          </a:lstStyle>
          <a:p>
            <a:r>
              <a:rPr lang="it-IT" dirty="0"/>
              <a:t>Title of the slide</a:t>
            </a:r>
            <a:endParaRPr lang="en-GB" dirty="0"/>
          </a:p>
        </p:txBody>
      </p:sp>
      <p:pic>
        <p:nvPicPr>
          <p:cNvPr id="4" name="Picture 3" descr="EASIT logo">
            <a:extLst>
              <a:ext uri="{FF2B5EF4-FFF2-40B4-BE49-F238E27FC236}">
                <a16:creationId xmlns:a16="http://schemas.microsoft.com/office/drawing/2014/main" id="{9E5CEC11-B849-6A46-B6E2-DD4CC92F2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36786" y="1896242"/>
            <a:ext cx="9817605" cy="4106321"/>
          </a:xfrm>
          <a:prstGeom prst="rect">
            <a:avLst/>
          </a:prstGeom>
        </p:spPr>
      </p:pic>
    </p:spTree>
    <p:extLst>
      <p:ext uri="{BB962C8B-B14F-4D97-AF65-F5344CB8AC3E}">
        <p14:creationId xmlns:p14="http://schemas.microsoft.com/office/powerpoint/2010/main" val="1805010515"/>
      </p:ext>
    </p:extLst>
  </p:cSld>
  <p:clrMapOvr>
    <a:masterClrMapping/>
  </p:clrMapOvr>
  <mc:AlternateContent xmlns:mc="http://schemas.openxmlformats.org/markup-compatibility/2006" xmlns:p14="http://schemas.microsoft.com/office/powerpoint/2010/main">
    <mc:Choice Requires="p14">
      <p:transition spd="slow" p14:dur="1500" advClick="0">
        <p:sndAc>
          <p:stSnd>
            <p:snd r:embed="rId1" name="click.wav"/>
          </p:stSnd>
        </p:sndAc>
      </p:transition>
    </mc:Choice>
    <mc:Fallback xmlns="">
      <p:transition xmlns:p14="http://schemas.microsoft.com/office/powerpoint/2010/main" spd="slow" advClick="0">
        <p:sndAc>
          <p:stSnd>
            <p:snd r:embed="rId4" name="click.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76DA40C-168F-C74C-9061-D649A26BDBD3}"/>
              </a:ext>
            </a:extLst>
          </p:cNvPr>
          <p:cNvSpPr>
            <a:spLocks noGrp="1"/>
          </p:cNvSpPr>
          <p:nvPr>
            <p:ph type="title"/>
          </p:nvPr>
        </p:nvSpPr>
        <p:spPr>
          <a:xfrm>
            <a:off x="317912" y="1712788"/>
            <a:ext cx="17084400" cy="1062638"/>
          </a:xfrm>
          <a:prstGeom prst="rect">
            <a:avLst/>
          </a:prstGeom>
        </p:spPr>
        <p:txBody>
          <a:bodyPr vert="horz" lIns="137141" tIns="68570" rIns="137141" bIns="68570" rtlCol="0" anchor="ctr">
            <a:noAutofit/>
          </a:bodyPr>
          <a:lstStyle/>
          <a:p>
            <a:r>
              <a:rPr lang="en-GB" noProof="0" dirty="0"/>
              <a:t>Click to edit Master title style</a:t>
            </a:r>
          </a:p>
        </p:txBody>
      </p:sp>
      <p:sp>
        <p:nvSpPr>
          <p:cNvPr id="9" name="Title Placeholder 1">
            <a:extLst>
              <a:ext uri="{FF2B5EF4-FFF2-40B4-BE49-F238E27FC236}">
                <a16:creationId xmlns:a16="http://schemas.microsoft.com/office/drawing/2014/main" id="{A1975CA6-AF75-B14C-A62C-B2B92151D428}"/>
              </a:ext>
            </a:extLst>
          </p:cNvPr>
          <p:cNvSpPr txBox="1">
            <a:spLocks/>
          </p:cNvSpPr>
          <p:nvPr userDrawn="1"/>
        </p:nvSpPr>
        <p:spPr>
          <a:xfrm>
            <a:off x="320599" y="3012764"/>
            <a:ext cx="17084400" cy="5749341"/>
          </a:xfrm>
          <a:prstGeom prst="rect">
            <a:avLst/>
          </a:prstGeom>
        </p:spPr>
        <p:txBody>
          <a:bodyPr vert="horz" lIns="137141" tIns="68570" rIns="137141" bIns="68570" rtlCol="0" anchor="t" anchorCtr="0">
            <a:noAutofit/>
          </a:bodyPr>
          <a:lstStyle>
            <a:lvl1pPr algn="l" defTabSz="914400" rtl="0" eaLnBrk="1" latinLnBrk="0" hangingPunct="1">
              <a:lnSpc>
                <a:spcPct val="90000"/>
              </a:lnSpc>
              <a:spcBef>
                <a:spcPct val="0"/>
              </a:spcBef>
              <a:buNone/>
              <a:defRPr sz="4000" b="1" kern="1200">
                <a:solidFill>
                  <a:schemeClr val="tx1"/>
                </a:solidFill>
                <a:latin typeface="Verdana"/>
                <a:ea typeface="Arial" charset="0"/>
                <a:cs typeface="Verdana"/>
              </a:defRPr>
            </a:lvl1pPr>
          </a:lstStyle>
          <a:p>
            <a:pPr>
              <a:lnSpc>
                <a:spcPct val="150000"/>
              </a:lnSpc>
            </a:pPr>
            <a:endParaRPr lang="en-GB" sz="4500" b="0" dirty="0"/>
          </a:p>
        </p:txBody>
      </p:sp>
      <p:sp>
        <p:nvSpPr>
          <p:cNvPr id="10" name="Text Placeholder 2">
            <a:extLst>
              <a:ext uri="{FF2B5EF4-FFF2-40B4-BE49-F238E27FC236}">
                <a16:creationId xmlns:a16="http://schemas.microsoft.com/office/drawing/2014/main" id="{6D05BC8C-F4BF-304E-A642-BAAA9D738AB4}"/>
              </a:ext>
            </a:extLst>
          </p:cNvPr>
          <p:cNvSpPr>
            <a:spLocks noGrp="1"/>
          </p:cNvSpPr>
          <p:nvPr>
            <p:ph idx="1"/>
          </p:nvPr>
        </p:nvSpPr>
        <p:spPr>
          <a:xfrm>
            <a:off x="317912" y="3012763"/>
            <a:ext cx="17084400" cy="5749346"/>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pic>
        <p:nvPicPr>
          <p:cNvPr id="6" name="Picture 5" descr="EASIT logo">
            <a:extLst>
              <a:ext uri="{FF2B5EF4-FFF2-40B4-BE49-F238E27FC236}">
                <a16:creationId xmlns:a16="http://schemas.microsoft.com/office/drawing/2014/main" id="{DC17F20F-F870-A649-BC60-9A64541E3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984" y="176677"/>
            <a:ext cx="3009938" cy="1258940"/>
          </a:xfrm>
          <a:prstGeom prst="rect">
            <a:avLst/>
          </a:prstGeom>
        </p:spPr>
      </p:pic>
      <p:pic>
        <p:nvPicPr>
          <p:cNvPr id="7" name="Picture 4" descr="Co-funded by the Erasmus+ Programme of the European Union logo">
            <a:extLst>
              <a:ext uri="{FF2B5EF4-FFF2-40B4-BE49-F238E27FC236}">
                <a16:creationId xmlns:a16="http://schemas.microsoft.com/office/drawing/2014/main" id="{44885144-9004-9C49-BA04-F2C72EA5D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448254" y="293279"/>
            <a:ext cx="4646211" cy="106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reative Commons License Logo: Attribution-ShareAlike International CC BY-SA">
            <a:extLst>
              <a:ext uri="{FF2B5EF4-FFF2-40B4-BE49-F238E27FC236}">
                <a16:creationId xmlns:a16="http://schemas.microsoft.com/office/drawing/2014/main" id="{3E0B9907-4F7A-1442-8064-1537C0606849}"/>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317913" y="8999443"/>
            <a:ext cx="2819811" cy="952235"/>
          </a:xfrm>
          <a:prstGeom prst="rect">
            <a:avLst/>
          </a:prstGeom>
        </p:spPr>
      </p:pic>
    </p:spTree>
    <p:extLst>
      <p:ext uri="{BB962C8B-B14F-4D97-AF65-F5344CB8AC3E}">
        <p14:creationId xmlns:p14="http://schemas.microsoft.com/office/powerpoint/2010/main" val="18359670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912" y="1931448"/>
            <a:ext cx="17084400" cy="1062638"/>
          </a:xfrm>
          <a:prstGeom prst="rect">
            <a:avLst/>
          </a:prstGeom>
        </p:spPr>
        <p:txBody>
          <a:bodyPr vert="horz" lIns="137141" tIns="68570" rIns="137141" bIns="68570" rtlCol="0" anchor="ctr">
            <a:normAutofit/>
          </a:bodyPr>
          <a:lstStyle/>
          <a:p>
            <a:r>
              <a:rPr lang="en-GB" noProof="0" dirty="0"/>
              <a:t>Click to edit Master title style</a:t>
            </a:r>
          </a:p>
        </p:txBody>
      </p:sp>
      <p:sp>
        <p:nvSpPr>
          <p:cNvPr id="3" name="Text Placeholder 2"/>
          <p:cNvSpPr>
            <a:spLocks noGrp="1"/>
          </p:cNvSpPr>
          <p:nvPr>
            <p:ph type="body" idx="1"/>
          </p:nvPr>
        </p:nvSpPr>
        <p:spPr>
          <a:xfrm>
            <a:off x="317912" y="3012763"/>
            <a:ext cx="17084400" cy="5408715"/>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sp>
        <p:nvSpPr>
          <p:cNvPr id="4" name="Rectangle 3">
            <a:extLst>
              <a:ext uri="{FF2B5EF4-FFF2-40B4-BE49-F238E27FC236}">
                <a16:creationId xmlns:a16="http://schemas.microsoft.com/office/drawing/2014/main" id="{ED46846B-7BA0-9142-AD9E-36BBA8E25624}"/>
              </a:ext>
              <a:ext uri="{C183D7F6-B498-43B3-948B-1728B52AA6E4}">
                <adec:decorative xmlns:adec="http://schemas.microsoft.com/office/drawing/2017/decorative" val="1"/>
              </a:ext>
            </a:extLst>
          </p:cNvPr>
          <p:cNvSpPr/>
          <p:nvPr userDrawn="1"/>
        </p:nvSpPr>
        <p:spPr>
          <a:xfrm rot="16200000">
            <a:off x="8363074" y="38452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5" name="Rectangle 4">
            <a:extLst>
              <a:ext uri="{FF2B5EF4-FFF2-40B4-BE49-F238E27FC236}">
                <a16:creationId xmlns:a16="http://schemas.microsoft.com/office/drawing/2014/main" id="{952AFDC2-9449-3740-9CA7-2DA5957C80C7}"/>
              </a:ext>
              <a:ext uri="{C183D7F6-B498-43B3-948B-1728B52AA6E4}">
                <adec:decorative xmlns:adec="http://schemas.microsoft.com/office/drawing/2017/decorative" val="1"/>
              </a:ext>
            </a:extLst>
          </p:cNvPr>
          <p:cNvSpPr/>
          <p:nvPr userDrawn="1"/>
        </p:nvSpPr>
        <p:spPr>
          <a:xfrm rot="16200000">
            <a:off x="8363074" y="5840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6" name="Rectangle 5">
            <a:extLst>
              <a:ext uri="{FF2B5EF4-FFF2-40B4-BE49-F238E27FC236}">
                <a16:creationId xmlns:a16="http://schemas.microsoft.com/office/drawing/2014/main" id="{64287312-2810-F74B-B62A-3939016A60DD}"/>
              </a:ext>
              <a:ext uri="{C183D7F6-B498-43B3-948B-1728B52AA6E4}">
                <adec:decorative xmlns:adec="http://schemas.microsoft.com/office/drawing/2017/decorative" val="1"/>
              </a:ext>
            </a:extLst>
          </p:cNvPr>
          <p:cNvSpPr/>
          <p:nvPr userDrawn="1"/>
        </p:nvSpPr>
        <p:spPr>
          <a:xfrm rot="16200000">
            <a:off x="8363074" y="-8363071"/>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7" name="Rectangle 6">
            <a:extLst>
              <a:ext uri="{FF2B5EF4-FFF2-40B4-BE49-F238E27FC236}">
                <a16:creationId xmlns:a16="http://schemas.microsoft.com/office/drawing/2014/main" id="{00D85156-8DF5-6746-8362-0BD5A44E3AEF}"/>
              </a:ext>
              <a:ext uri="{C183D7F6-B498-43B3-948B-1728B52AA6E4}">
                <adec:decorative xmlns:adec="http://schemas.microsoft.com/office/drawing/2017/decorative" val="1"/>
              </a:ext>
            </a:extLst>
          </p:cNvPr>
          <p:cNvSpPr/>
          <p:nvPr userDrawn="1"/>
        </p:nvSpPr>
        <p:spPr>
          <a:xfrm rot="16200000">
            <a:off x="8363074" y="-8022774"/>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pic>
        <p:nvPicPr>
          <p:cNvPr id="8" name="Picture 20" descr="EASIT logo">
            <a:extLst>
              <a:ext uri="{FF2B5EF4-FFF2-40B4-BE49-F238E27FC236}">
                <a16:creationId xmlns:a16="http://schemas.microsoft.com/office/drawing/2014/main" id="{BF7FED80-26B6-8A40-80C7-E19EDCDCD0C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9917" y="526113"/>
            <a:ext cx="1927782" cy="806304"/>
          </a:xfrm>
          <a:prstGeom prst="rect">
            <a:avLst/>
          </a:prstGeom>
        </p:spPr>
      </p:pic>
    </p:spTree>
    <p:extLst>
      <p:ext uri="{BB962C8B-B14F-4D97-AF65-F5344CB8AC3E}">
        <p14:creationId xmlns:p14="http://schemas.microsoft.com/office/powerpoint/2010/main" val="15541367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61" r:id="rId4"/>
    <p:sldLayoutId id="2147483650" r:id="rId5"/>
  </p:sldLayoutIdLst>
  <p:hf sldNum="0" hdr="0" ftr="0" dt="0"/>
  <p:txStyles>
    <p:titleStyle>
      <a:lvl1pPr algn="l" defTabSz="1371408" rtl="0" eaLnBrk="1" latinLnBrk="0" hangingPunct="1">
        <a:lnSpc>
          <a:spcPct val="90000"/>
        </a:lnSpc>
        <a:spcBef>
          <a:spcPct val="0"/>
        </a:spcBef>
        <a:buNone/>
        <a:defRPr sz="6000" b="1" kern="1200">
          <a:solidFill>
            <a:schemeClr val="tx1"/>
          </a:solidFill>
          <a:latin typeface="Verdana"/>
          <a:ea typeface="Arial" charset="0"/>
          <a:cs typeface="Verdana"/>
        </a:defRPr>
      </a:lvl1pPr>
    </p:titleStyle>
    <p:bodyStyle>
      <a:lvl1pPr marL="0" indent="0" algn="l" defTabSz="1371408" rtl="0" eaLnBrk="1" latinLnBrk="0" hangingPunct="1">
        <a:lnSpc>
          <a:spcPct val="150000"/>
        </a:lnSpc>
        <a:spcBef>
          <a:spcPts val="1500"/>
        </a:spcBef>
        <a:buFont typeface="Arial"/>
        <a:buNone/>
        <a:defRPr sz="4500" kern="1200">
          <a:solidFill>
            <a:schemeClr val="tx1"/>
          </a:solidFill>
          <a:latin typeface="Verdana"/>
          <a:ea typeface="+mn-ea"/>
          <a:cs typeface="Verdana"/>
        </a:defRPr>
      </a:lvl1pPr>
      <a:lvl2pPr marL="1028555" indent="-342852" algn="l" defTabSz="1371408"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259" indent="-342852" algn="l" defTabSz="1371408"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39996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5666"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37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07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2777"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848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jpg"/><Relationship Id="rId4" Type="http://schemas.openxmlformats.org/officeDocument/2006/relationships/image" Target="../media/image7.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pagines.uab.cat/easi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pagines.uab.cat/easit/"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48860" y="487145"/>
            <a:ext cx="4644999" cy="10621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3">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2" name="Rectangle 21">
            <a:extLst>
              <a:ext uri="{FF2B5EF4-FFF2-40B4-BE49-F238E27FC236}">
                <a16:creationId xmlns:a16="http://schemas.microsoft.com/office/drawing/2014/main" id="{FC0541CC-A6E2-5E43-B71D-EDB3A9B61793}"/>
              </a:ext>
            </a:extLst>
          </p:cNvPr>
          <p:cNvSpPr/>
          <p:nvPr/>
        </p:nvSpPr>
        <p:spPr>
          <a:xfrm>
            <a:off x="7126566" y="6707056"/>
            <a:ext cx="4032796" cy="1688455"/>
          </a:xfrm>
          <a:prstGeom prst="rect">
            <a:avLst/>
          </a:prstGeom>
        </p:spPr>
        <p:txBody>
          <a:bodyPr wrap="none" lIns="137141" tIns="68570" rIns="137141" bIns="68570">
            <a:spAutoFit/>
          </a:bodyPr>
          <a:lstStyle/>
          <a:p>
            <a:pPr algn="ctr">
              <a:lnSpc>
                <a:spcPct val="150000"/>
              </a:lnSpc>
            </a:pPr>
            <a:r>
              <a:rPr lang="sl-SI" sz="3600" b="1" dirty="0">
                <a:latin typeface="Verdana" panose="020B0604030504040204" pitchFamily="34" charset="0"/>
                <a:ea typeface="Verdana" panose="020B0604030504040204" pitchFamily="34" charset="0"/>
                <a:cs typeface="Verdana" panose="020B0604030504040204" pitchFamily="34" charset="0"/>
              </a:rPr>
              <a:t>Tatjana Knapp</a:t>
            </a:r>
          </a:p>
          <a:p>
            <a:pPr algn="ctr">
              <a:lnSpc>
                <a:spcPct val="150000"/>
              </a:lnSpc>
            </a:pPr>
            <a:r>
              <a:rPr lang="sl-SI" sz="3600" b="1" dirty="0">
                <a:latin typeface="Verdana" panose="020B0604030504040204" pitchFamily="34" charset="0"/>
                <a:ea typeface="Verdana" panose="020B0604030504040204" pitchFamily="34" charset="0"/>
                <a:cs typeface="Verdana" panose="020B0604030504040204" pitchFamily="34" charset="0"/>
              </a:rPr>
              <a:t>Zavod RISA</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AAC2A4C7-C614-7241-918C-B81ACCA7CF55}"/>
              </a:ext>
            </a:extLst>
          </p:cNvPr>
          <p:cNvSpPr txBox="1"/>
          <p:nvPr/>
        </p:nvSpPr>
        <p:spPr>
          <a:xfrm>
            <a:off x="5030120" y="3069719"/>
            <a:ext cx="8553265" cy="969476"/>
          </a:xfrm>
          <a:prstGeom prst="rect">
            <a:avLst/>
          </a:prstGeom>
          <a:noFill/>
        </p:spPr>
        <p:txBody>
          <a:bodyPr wrap="none" lIns="137141" tIns="68570" rIns="137141" bIns="68570" rtlCol="0">
            <a:spAutoFit/>
          </a:bodyPr>
          <a:lstStyle/>
          <a:p>
            <a:pPr algn="ctr">
              <a:lnSpc>
                <a:spcPct val="100000"/>
              </a:lnSpc>
            </a:pPr>
            <a:r>
              <a:rPr lang="en-US" sz="5400" b="1" dirty="0">
                <a:latin typeface="Verdana" panose="020B0604030504040204" pitchFamily="34" charset="0"/>
                <a:ea typeface="Verdana" panose="020B0604030504040204" pitchFamily="34" charset="0"/>
                <a:cs typeface="Verdana" panose="020B0604030504040204" pitchFamily="34" charset="0"/>
              </a:rPr>
              <a:t>E</a:t>
            </a:r>
            <a:r>
              <a:rPr lang="sl-SI" sz="5400" b="1" dirty="0" err="1">
                <a:latin typeface="Verdana" panose="020B0604030504040204" pitchFamily="34" charset="0"/>
                <a:ea typeface="Verdana" panose="020B0604030504040204" pitchFamily="34" charset="0"/>
                <a:cs typeface="Verdana" panose="020B0604030504040204" pitchFamily="34" charset="0"/>
              </a:rPr>
              <a:t>lement</a:t>
            </a:r>
            <a:r>
              <a:rPr lang="sl-SI" sz="5400" b="1" dirty="0">
                <a:latin typeface="Verdana" panose="020B0604030504040204" pitchFamily="34" charset="0"/>
                <a:ea typeface="Verdana" panose="020B0604030504040204" pitchFamily="34" charset="0"/>
                <a:cs typeface="Verdana" panose="020B0604030504040204" pitchFamily="34" charset="0"/>
              </a:rPr>
              <a:t> 3. </a:t>
            </a:r>
            <a:r>
              <a:rPr lang="sl-SI" sz="5400" b="1" dirty="0" err="1">
                <a:latin typeface="Verdana" panose="020B0604030504040204" pitchFamily="34" charset="0"/>
                <a:ea typeface="Verdana" panose="020B0604030504040204" pitchFamily="34" charset="0"/>
                <a:cs typeface="Verdana" panose="020B0604030504040204" pitchFamily="34" charset="0"/>
              </a:rPr>
              <a:t>Processes</a:t>
            </a:r>
            <a:endParaRPr lang="en-US" sz="5400" b="1" dirty="0">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E5A10F18-8AA8-AF43-9CF8-8B4ACA3ED290}"/>
              </a:ext>
            </a:extLst>
          </p:cNvPr>
          <p:cNvSpPr txBox="1"/>
          <p:nvPr/>
        </p:nvSpPr>
        <p:spPr>
          <a:xfrm>
            <a:off x="6122884" y="4755111"/>
            <a:ext cx="5751216" cy="1292641"/>
          </a:xfrm>
          <a:prstGeom prst="rect">
            <a:avLst/>
          </a:prstGeom>
          <a:noFill/>
        </p:spPr>
        <p:txBody>
          <a:bodyPr wrap="none" lIns="137141" tIns="68570" rIns="137141" bIns="68570" rtlCol="0">
            <a:spAutoFit/>
          </a:bodyPr>
          <a:lstStyle/>
          <a:p>
            <a:pPr algn="ctr">
              <a:lnSpc>
                <a:spcPct val="100000"/>
              </a:lnSpc>
            </a:pPr>
            <a:r>
              <a:rPr lang="sl-SI" sz="7500" b="1" dirty="0" err="1">
                <a:latin typeface="Verdana" panose="020B0604030504040204" pitchFamily="34" charset="0"/>
                <a:ea typeface="Verdana" panose="020B0604030504040204" pitchFamily="34" charset="0"/>
                <a:cs typeface="Verdana" panose="020B0604030504040204" pitchFamily="34" charset="0"/>
              </a:rPr>
              <a:t>Validating</a:t>
            </a:r>
            <a:endParaRPr lang="sl-SI" sz="7500" b="1" dirty="0">
              <a:latin typeface="Verdana" panose="020B0604030504040204" pitchFamily="34" charset="0"/>
              <a:ea typeface="Verdana" panose="020B0604030504040204" pitchFamily="34" charset="0"/>
              <a:cs typeface="Verdana" panose="020B0604030504040204" pitchFamily="34" charset="0"/>
            </a:endParaRPr>
          </a:p>
        </p:txBody>
      </p:sp>
      <p:sp>
        <p:nvSpPr>
          <p:cNvPr id="24" name="Title 23">
            <a:extLst>
              <a:ext uri="{FF2B5EF4-FFF2-40B4-BE49-F238E27FC236}">
                <a16:creationId xmlns:a16="http://schemas.microsoft.com/office/drawing/2014/main" id="{9B881F88-A38F-E04E-A92D-8D793AECAFD3}"/>
              </a:ext>
            </a:extLst>
          </p:cNvPr>
          <p:cNvSpPr txBox="1">
            <a:spLocks noGrp="1"/>
          </p:cNvSpPr>
          <p:nvPr>
            <p:ph type="title"/>
          </p:nvPr>
        </p:nvSpPr>
        <p:spPr>
          <a:xfrm>
            <a:off x="1787776" y="2199525"/>
            <a:ext cx="14710399" cy="969476"/>
          </a:xfrm>
          <a:prstGeom prst="rect">
            <a:avLst/>
          </a:prstGeom>
          <a:noFill/>
          <a:ln>
            <a:noFill/>
            <a:prstDash/>
          </a:ln>
          <a:effectLst/>
        </p:spPr>
        <p:txBody>
          <a:bodyPr rot="0" spcFirstLastPara="0" vertOverflow="overflow" horzOverflow="overflow" vert="horz" wrap="none" lIns="137141" tIns="68570" rIns="137141" bIns="68570" numCol="1" spcCol="0" rtlCol="0" fromWordArt="0" anchor="t" anchorCtr="0" forceAA="0" compatLnSpc="1">
            <a:prstTxWarp prst="textNoShape">
              <a:avLst/>
            </a:prstTxWarp>
            <a:spAutoFit/>
          </a:bodyPr>
          <a:lstStyle/>
          <a:p>
            <a:pPr marL="0" marR="0" lvl="0" indent="0" algn="ctr" defTabSz="137140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Unit </a:t>
            </a:r>
            <a:r>
              <a:rPr kumimoji="0" lang="sl-SI"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2. </a:t>
            </a:r>
            <a:r>
              <a:rPr kumimoji="0" lang="sl-SI" sz="5400" b="1"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Easy</a:t>
            </a:r>
            <a:r>
              <a:rPr kumimoji="0" lang="sl-SI"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-to-</a:t>
            </a:r>
            <a:r>
              <a:rPr kumimoji="0" lang="sl-SI" sz="5400" b="1"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understand</a:t>
            </a:r>
            <a:r>
              <a:rPr lang="sl-SI" sz="5400" dirty="0">
                <a:latin typeface="Verdana" panose="020B0604030504040204" pitchFamily="34" charset="0"/>
                <a:ea typeface="Verdana" panose="020B0604030504040204" pitchFamily="34" charset="0"/>
                <a:cs typeface="Verdana" panose="020B0604030504040204" pitchFamily="34" charset="0"/>
              </a:rPr>
              <a:t> </a:t>
            </a:r>
            <a:r>
              <a:rPr kumimoji="0" lang="sl-SI" sz="5400" b="1"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language</a:t>
            </a:r>
            <a:endParaRPr kumimoji="0" lang="en-US" sz="5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5008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276869" y="3448145"/>
            <a:ext cx="17251790" cy="5192170"/>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sl-SI" sz="4500" dirty="0">
                <a:latin typeface="Verdana" pitchFamily="34" charset="0"/>
                <a:ea typeface="Verdana" pitchFamily="34" charset="0"/>
              </a:rPr>
              <a:t>I</a:t>
            </a:r>
            <a:r>
              <a:rPr lang="en-US" sz="4500" dirty="0" err="1">
                <a:latin typeface="Verdana" pitchFamily="34" charset="0"/>
                <a:ea typeface="Verdana" pitchFamily="34" charset="0"/>
              </a:rPr>
              <a:t>nvolves</a:t>
            </a:r>
            <a:r>
              <a:rPr lang="en-US" sz="4500" dirty="0">
                <a:latin typeface="Verdana" pitchFamily="34" charset="0"/>
                <a:ea typeface="Verdana" pitchFamily="34" charset="0"/>
              </a:rPr>
              <a:t> analysis at </a:t>
            </a:r>
            <a:r>
              <a:rPr lang="sl-SI" sz="4500" dirty="0" err="1">
                <a:latin typeface="Verdana" pitchFamily="34" charset="0"/>
                <a:ea typeface="Verdana" pitchFamily="34" charset="0"/>
              </a:rPr>
              <a:t>different</a:t>
            </a:r>
            <a:r>
              <a:rPr lang="en-US" sz="4500" dirty="0">
                <a:latin typeface="Verdana" pitchFamily="34" charset="0"/>
                <a:ea typeface="Verdana" pitchFamily="34" charset="0"/>
              </a:rPr>
              <a:t> level</a:t>
            </a:r>
            <a:r>
              <a:rPr lang="sl-SI" sz="4500" dirty="0">
                <a:latin typeface="Verdana" pitchFamily="34" charset="0"/>
                <a:ea typeface="Verdana" pitchFamily="34" charset="0"/>
              </a:rPr>
              <a:t>s</a:t>
            </a:r>
            <a:r>
              <a:rPr lang="en-US" sz="4500" dirty="0">
                <a:latin typeface="Verdana" pitchFamily="34" charset="0"/>
                <a:ea typeface="Verdana" pitchFamily="34" charset="0"/>
              </a:rPr>
              <a:t> </a:t>
            </a:r>
            <a:r>
              <a:rPr lang="sl-SI" sz="4500" dirty="0">
                <a:latin typeface="Verdana" pitchFamily="34" charset="0"/>
                <a:ea typeface="Verdana" pitchFamily="34" charset="0"/>
              </a:rPr>
              <a:t>(</a:t>
            </a:r>
            <a:r>
              <a:rPr lang="en-US" sz="4500" dirty="0">
                <a:latin typeface="Verdana" pitchFamily="34" charset="0"/>
                <a:ea typeface="Verdana" pitchFamily="34" charset="0"/>
              </a:rPr>
              <a:t>word, sentence,</a:t>
            </a:r>
            <a:r>
              <a:rPr lang="sl-SI" sz="4500" dirty="0">
                <a:latin typeface="Verdana" pitchFamily="34" charset="0"/>
                <a:ea typeface="Verdana" pitchFamily="34" charset="0"/>
              </a:rPr>
              <a:t> </a:t>
            </a:r>
            <a:r>
              <a:rPr lang="en-US" sz="4500" dirty="0">
                <a:latin typeface="Verdana" pitchFamily="34" charset="0"/>
                <a:ea typeface="Verdana" pitchFamily="34" charset="0"/>
              </a:rPr>
              <a:t>message</a:t>
            </a:r>
            <a:r>
              <a:rPr lang="sl-SI" sz="4500" dirty="0">
                <a:latin typeface="Verdana" pitchFamily="34" charset="0"/>
                <a:ea typeface="Verdana" pitchFamily="34" charset="0"/>
              </a:rPr>
              <a:t>)</a:t>
            </a:r>
            <a:r>
              <a:rPr lang="en-US" sz="4500" dirty="0">
                <a:latin typeface="Verdana" pitchFamily="34" charset="0"/>
                <a:ea typeface="Verdana" pitchFamily="34" charset="0"/>
              </a:rPr>
              <a:t> and the integration of message meaning with the prior discourse and world knowledge.</a:t>
            </a:r>
            <a:r>
              <a:rPr lang="sl-SI" sz="4500" dirty="0">
                <a:latin typeface="Verdana" pitchFamily="34" charset="0"/>
                <a:ea typeface="Verdana" pitchFamily="34" charset="0"/>
              </a:rPr>
              <a:t>(Singer, 2013)</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Similar</a:t>
            </a:r>
            <a:r>
              <a:rPr lang="sl-SI" sz="4500" dirty="0">
                <a:latin typeface="Verdana" pitchFamily="34" charset="0"/>
                <a:ea typeface="Verdana" pitchFamily="34" charset="0"/>
              </a:rPr>
              <a:t> </a:t>
            </a:r>
            <a:r>
              <a:rPr lang="sl-SI" sz="4500" dirty="0" err="1">
                <a:latin typeface="Verdana" pitchFamily="34" charset="0"/>
                <a:ea typeface="Verdana" pitchFamily="34" charset="0"/>
              </a:rPr>
              <a:t>can</a:t>
            </a:r>
            <a:r>
              <a:rPr lang="sl-SI" sz="4500" dirty="0">
                <a:latin typeface="Verdana" pitchFamily="34" charset="0"/>
                <a:ea typeface="Verdana" pitchFamily="34" charset="0"/>
              </a:rPr>
              <a:t> be </a:t>
            </a:r>
            <a:r>
              <a:rPr lang="sl-SI" sz="4500" dirty="0" err="1">
                <a:latin typeface="Verdana" pitchFamily="34" charset="0"/>
                <a:ea typeface="Verdana" pitchFamily="34" charset="0"/>
              </a:rPr>
              <a:t>applied</a:t>
            </a:r>
            <a:r>
              <a:rPr lang="sl-SI" sz="4500" dirty="0">
                <a:latin typeface="Verdana" pitchFamily="34" charset="0"/>
                <a:ea typeface="Verdana" pitchFamily="34" charset="0"/>
              </a:rPr>
              <a:t> to </a:t>
            </a:r>
            <a:r>
              <a:rPr lang="sl-SI" sz="4500" b="1" dirty="0" err="1">
                <a:latin typeface="Verdana" pitchFamily="34" charset="0"/>
                <a:ea typeface="Verdana" pitchFamily="34" charset="0"/>
              </a:rPr>
              <a:t>picture</a:t>
            </a:r>
            <a:r>
              <a:rPr lang="sl-SI" sz="4500" b="1" dirty="0">
                <a:latin typeface="Verdana" pitchFamily="34" charset="0"/>
                <a:ea typeface="Verdana" pitchFamily="34" charset="0"/>
              </a:rPr>
              <a:t> </a:t>
            </a:r>
            <a:r>
              <a:rPr lang="sl-SI" sz="4500" b="1" dirty="0" err="1">
                <a:latin typeface="Verdana" pitchFamily="34" charset="0"/>
                <a:ea typeface="Verdana" pitchFamily="34" charset="0"/>
              </a:rPr>
              <a:t>comprehension</a:t>
            </a:r>
            <a:r>
              <a:rPr lang="sl-SI" sz="4500" b="1" dirty="0">
                <a:latin typeface="Verdana" pitchFamily="34" charset="0"/>
                <a:ea typeface="Verdana" pitchFamily="34" charset="0"/>
              </a:rPr>
              <a:t>.</a:t>
            </a:r>
          </a:p>
          <a:p>
            <a:pPr marL="685703" indent="-685703">
              <a:lnSpc>
                <a:spcPct val="150000"/>
              </a:lnSpc>
              <a:buFont typeface="Arial" pitchFamily="34" charset="0"/>
              <a:buChar char="•"/>
            </a:pPr>
            <a:endParaRPr lang="en-GB" sz="4500" dirty="0">
              <a:latin typeface="Verdana" pitchFamily="34" charset="0"/>
              <a:ea typeface="Verdana" pitchFamily="34" charset="0"/>
            </a:endParaRPr>
          </a:p>
        </p:txBody>
      </p:sp>
      <p:sp>
        <p:nvSpPr>
          <p:cNvPr id="3" name="Naslov 2">
            <a:extLst>
              <a:ext uri="{FF2B5EF4-FFF2-40B4-BE49-F238E27FC236}">
                <a16:creationId xmlns:a16="http://schemas.microsoft.com/office/drawing/2014/main" id="{EE01FBB0-F944-47C7-9E97-49F8FA7ADE29}"/>
              </a:ext>
            </a:extLst>
          </p:cNvPr>
          <p:cNvSpPr>
            <a:spLocks noGrp="1"/>
          </p:cNvSpPr>
          <p:nvPr>
            <p:ph type="title"/>
          </p:nvPr>
        </p:nvSpPr>
        <p:spPr>
          <a:xfrm>
            <a:off x="276869" y="2149801"/>
            <a:ext cx="17084400" cy="1062638"/>
          </a:xfrm>
        </p:spPr>
        <p:txBody>
          <a:bodyPr>
            <a:normAutofit/>
          </a:bodyPr>
          <a:lstStyle/>
          <a:p>
            <a:r>
              <a:rPr lang="sl-SI" dirty="0" err="1"/>
              <a:t>Language</a:t>
            </a:r>
            <a:r>
              <a:rPr lang="sl-SI" dirty="0"/>
              <a:t> </a:t>
            </a:r>
            <a:r>
              <a:rPr lang="sl-SI" dirty="0" err="1"/>
              <a:t>comprehension</a:t>
            </a:r>
            <a:endParaRPr lang="en-US" dirty="0"/>
          </a:p>
        </p:txBody>
      </p:sp>
    </p:spTree>
    <p:extLst>
      <p:ext uri="{BB962C8B-B14F-4D97-AF65-F5344CB8AC3E}">
        <p14:creationId xmlns:p14="http://schemas.microsoft.com/office/powerpoint/2010/main" val="131257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317912" y="2547415"/>
            <a:ext cx="17251790" cy="5192107"/>
          </a:xfrm>
          <a:prstGeom prst="rect">
            <a:avLst/>
          </a:prstGeom>
        </p:spPr>
        <p:txBody>
          <a:bodyPr wrap="square" lIns="137141" tIns="68570" rIns="137141" bIns="68570">
            <a:spAutoFit/>
          </a:bodyPr>
          <a:lstStyle/>
          <a:p>
            <a:pPr>
              <a:lnSpc>
                <a:spcPct val="150000"/>
              </a:lnSpc>
            </a:pPr>
            <a:endParaRPr lang="sl-SI" sz="4500" dirty="0">
              <a:latin typeface="Verdana" pitchFamily="34" charset="0"/>
              <a:ea typeface="Verdana" pitchFamily="34" charset="0"/>
            </a:endParaRPr>
          </a:p>
          <a:p>
            <a:pPr marL="914400" indent="-914400">
              <a:lnSpc>
                <a:spcPct val="150000"/>
              </a:lnSpc>
              <a:buFont typeface="Arial" panose="020B0604020202020204" pitchFamily="34" charset="0"/>
              <a:buChar char="•"/>
            </a:pPr>
            <a:r>
              <a:rPr lang="sl-SI" sz="4500" dirty="0">
                <a:latin typeface="Verdana" pitchFamily="34" charset="0"/>
                <a:ea typeface="Verdana" pitchFamily="34" charset="0"/>
              </a:rPr>
              <a:t>2 </a:t>
            </a:r>
            <a:r>
              <a:rPr lang="sl-SI" sz="4500" dirty="0" err="1">
                <a:latin typeface="Verdana" pitchFamily="34" charset="0"/>
                <a:ea typeface="Verdana" pitchFamily="34" charset="0"/>
              </a:rPr>
              <a:t>types</a:t>
            </a:r>
            <a:r>
              <a:rPr lang="sl-SI" sz="4500" dirty="0">
                <a:latin typeface="Verdana" pitchFamily="34" charset="0"/>
                <a:ea typeface="Verdana" pitchFamily="34" charset="0"/>
              </a:rPr>
              <a:t>: </a:t>
            </a:r>
            <a:r>
              <a:rPr lang="sl-SI" sz="4500" dirty="0" err="1">
                <a:latin typeface="Verdana" pitchFamily="34" charset="0"/>
                <a:ea typeface="Verdana" pitchFamily="34" charset="0"/>
              </a:rPr>
              <a:t>producing</a:t>
            </a:r>
            <a:r>
              <a:rPr lang="sl-SI" sz="4500" dirty="0">
                <a:latin typeface="Verdana" pitchFamily="34" charset="0"/>
                <a:ea typeface="Verdana" pitchFamily="34" charset="0"/>
              </a:rPr>
              <a:t>/</a:t>
            </a:r>
            <a:r>
              <a:rPr lang="sl-SI" sz="4500" dirty="0" err="1">
                <a:latin typeface="Verdana" pitchFamily="34" charset="0"/>
                <a:ea typeface="Verdana" pitchFamily="34" charset="0"/>
              </a:rPr>
              <a:t>adapting</a:t>
            </a:r>
            <a:r>
              <a:rPr lang="sl-SI" sz="4500" dirty="0">
                <a:latin typeface="Verdana" pitchFamily="34" charset="0"/>
                <a:ea typeface="Verdana" pitchFamily="34" charset="0"/>
              </a:rPr>
              <a:t> </a:t>
            </a: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sl-SI" sz="4500" dirty="0" err="1">
                <a:latin typeface="Verdana" pitchFamily="34" charset="0"/>
                <a:ea typeface="Verdana" pitchFamily="34" charset="0"/>
              </a:rPr>
              <a:t>content</a:t>
            </a:r>
            <a:r>
              <a:rPr lang="sl-SI" sz="4500" dirty="0">
                <a:latin typeface="Verdana" pitchFamily="34" charset="0"/>
                <a:ea typeface="Verdana" pitchFamily="34" charset="0"/>
              </a:rPr>
              <a:t> </a:t>
            </a:r>
            <a:r>
              <a:rPr lang="sl-SI" sz="4500" dirty="0" err="1">
                <a:latin typeface="Verdana" pitchFamily="34" charset="0"/>
                <a:ea typeface="Verdana" pitchFamily="34" charset="0"/>
              </a:rPr>
              <a:t>together</a:t>
            </a:r>
            <a:r>
              <a:rPr lang="sl-SI" sz="4500" dirty="0">
                <a:latin typeface="Verdana" pitchFamily="34" charset="0"/>
                <a:ea typeface="Verdana" pitchFamily="34" charset="0"/>
              </a:rPr>
              <a:t> (</a:t>
            </a:r>
            <a:r>
              <a:rPr lang="sl-SI" sz="4500" dirty="0" err="1">
                <a:latin typeface="Verdana" pitchFamily="34" charset="0"/>
                <a:ea typeface="Verdana" pitchFamily="34" charset="0"/>
              </a:rPr>
              <a:t>co-authoring</a:t>
            </a:r>
            <a:r>
              <a:rPr lang="sl-SI" sz="4500" dirty="0">
                <a:latin typeface="Verdana" pitchFamily="34" charset="0"/>
                <a:ea typeface="Verdana" pitchFamily="34" charset="0"/>
              </a:rPr>
              <a:t>) </a:t>
            </a:r>
            <a:r>
              <a:rPr lang="sl-SI" sz="4500" dirty="0" err="1">
                <a:latin typeface="Verdana" pitchFamily="34" charset="0"/>
                <a:ea typeface="Verdana" pitchFamily="34" charset="0"/>
              </a:rPr>
              <a:t>or</a:t>
            </a:r>
            <a:r>
              <a:rPr lang="sl-SI" sz="4500" dirty="0">
                <a:latin typeface="Verdana" pitchFamily="34" charset="0"/>
                <a:ea typeface="Verdana" pitchFamily="34" charset="0"/>
              </a:rPr>
              <a:t> </a:t>
            </a:r>
            <a:r>
              <a:rPr lang="sl-SI" sz="4500" b="1" dirty="0" err="1">
                <a:latin typeface="Verdana" pitchFamily="34" charset="0"/>
                <a:ea typeface="Verdana" pitchFamily="34" charset="0"/>
              </a:rPr>
              <a:t>working</a:t>
            </a:r>
            <a:r>
              <a:rPr lang="sl-SI" sz="4500" b="1" dirty="0">
                <a:latin typeface="Verdana" pitchFamily="34" charset="0"/>
                <a:ea typeface="Verdana" pitchFamily="34" charset="0"/>
              </a:rPr>
              <a:t> </a:t>
            </a:r>
            <a:r>
              <a:rPr lang="sl-SI" sz="4500" b="1" dirty="0" err="1">
                <a:latin typeface="Verdana" pitchFamily="34" charset="0"/>
                <a:ea typeface="Verdana" pitchFamily="34" charset="0"/>
              </a:rPr>
              <a:t>with</a:t>
            </a:r>
            <a:r>
              <a:rPr lang="sl-SI" sz="4500" b="1" dirty="0">
                <a:latin typeface="Verdana" pitchFamily="34" charset="0"/>
                <a:ea typeface="Verdana" pitchFamily="34" charset="0"/>
              </a:rPr>
              <a:t> </a:t>
            </a:r>
            <a:r>
              <a:rPr lang="sl-SI" sz="4500" b="1" dirty="0" err="1">
                <a:latin typeface="Verdana" pitchFamily="34" charset="0"/>
                <a:ea typeface="Verdana" pitchFamily="34" charset="0"/>
              </a:rPr>
              <a:t>drafts</a:t>
            </a:r>
            <a:r>
              <a:rPr lang="sl-SI" sz="4500" b="1" dirty="0">
                <a:latin typeface="Verdana" pitchFamily="34" charset="0"/>
                <a:ea typeface="Verdana" pitchFamily="34" charset="0"/>
              </a:rPr>
              <a:t>.</a:t>
            </a:r>
          </a:p>
          <a:p>
            <a:pPr marL="914400" indent="-914400">
              <a:lnSpc>
                <a:spcPct val="150000"/>
              </a:lnSpc>
              <a:buFont typeface="Arial" panose="020B0604020202020204" pitchFamily="34" charset="0"/>
              <a:buChar char="•"/>
            </a:pPr>
            <a:r>
              <a:rPr lang="sl-SI" sz="4500" dirty="0">
                <a:latin typeface="Verdana" pitchFamily="34" charset="0"/>
                <a:ea typeface="Verdana" pitchFamily="34" charset="0"/>
              </a:rPr>
              <a:t>2 activities: facilitation and comprehension assessment. </a:t>
            </a:r>
          </a:p>
        </p:txBody>
      </p:sp>
      <p:sp>
        <p:nvSpPr>
          <p:cNvPr id="3" name="Naslov 2">
            <a:extLst>
              <a:ext uri="{FF2B5EF4-FFF2-40B4-BE49-F238E27FC236}">
                <a16:creationId xmlns:a16="http://schemas.microsoft.com/office/drawing/2014/main" id="{596C2240-45F4-4A91-9E87-F329968CE793}"/>
              </a:ext>
            </a:extLst>
          </p:cNvPr>
          <p:cNvSpPr>
            <a:spLocks noGrp="1"/>
          </p:cNvSpPr>
          <p:nvPr>
            <p:ph type="title"/>
          </p:nvPr>
        </p:nvSpPr>
        <p:spPr>
          <a:xfrm>
            <a:off x="317912" y="2222447"/>
            <a:ext cx="17084400" cy="1062638"/>
          </a:xfrm>
        </p:spPr>
        <p:txBody>
          <a:bodyPr>
            <a:normAutofit fontScale="90000"/>
          </a:bodyPr>
          <a:lstStyle/>
          <a:p>
            <a:r>
              <a:rPr lang="sl-SI" dirty="0" err="1"/>
              <a:t>Validating</a:t>
            </a:r>
            <a:r>
              <a:rPr lang="sl-SI" dirty="0"/>
              <a:t> </a:t>
            </a:r>
            <a:r>
              <a:rPr lang="sl-SI" dirty="0" err="1"/>
              <a:t>comprehension</a:t>
            </a:r>
            <a:br>
              <a:rPr lang="en-US" dirty="0"/>
            </a:br>
            <a:endParaRPr lang="en-US" dirty="0"/>
          </a:p>
        </p:txBody>
      </p:sp>
    </p:spTree>
    <p:extLst>
      <p:ext uri="{BB962C8B-B14F-4D97-AF65-F5344CB8AC3E}">
        <p14:creationId xmlns:p14="http://schemas.microsoft.com/office/powerpoint/2010/main" val="407889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A group of people is sitting behind a table. A woman with short purple hair is sitting behind a laptop. She is holding the computer mouse. A young women with glasses and short blonde hair sits besides her. Two men with short dark hair and a woman in pink jumper are sitting on the left. The group appears to be thinking. ">
            <a:extLst>
              <a:ext uri="{FF2B5EF4-FFF2-40B4-BE49-F238E27FC236}">
                <a16:creationId xmlns:a16="http://schemas.microsoft.com/office/drawing/2014/main" id="{59D54E49-5887-4720-8720-9359C57078B2}"/>
              </a:ext>
            </a:extLst>
          </p:cNvPr>
          <p:cNvPicPr>
            <a:picLocks noChangeAspect="1"/>
          </p:cNvPicPr>
          <p:nvPr/>
        </p:nvPicPr>
        <p:blipFill rotWithShape="1">
          <a:blip r:embed="rId2"/>
          <a:srcRect r="28060" b="21305"/>
          <a:stretch/>
        </p:blipFill>
        <p:spPr>
          <a:xfrm>
            <a:off x="1423809" y="2101414"/>
            <a:ext cx="9887919" cy="6084172"/>
          </a:xfrm>
          <a:prstGeom prst="rect">
            <a:avLst/>
          </a:prstGeom>
        </p:spPr>
      </p:pic>
      <p:sp>
        <p:nvSpPr>
          <p:cNvPr id="2" name="Naslov 1">
            <a:extLst>
              <a:ext uri="{FF2B5EF4-FFF2-40B4-BE49-F238E27FC236}">
                <a16:creationId xmlns:a16="http://schemas.microsoft.com/office/drawing/2014/main" id="{96662B23-CD68-463D-AA71-CF3B795EA99A}"/>
              </a:ext>
            </a:extLst>
          </p:cNvPr>
          <p:cNvSpPr>
            <a:spLocks noGrp="1"/>
          </p:cNvSpPr>
          <p:nvPr>
            <p:ph type="title"/>
          </p:nvPr>
        </p:nvSpPr>
        <p:spPr>
          <a:xfrm>
            <a:off x="11540327" y="4299072"/>
            <a:ext cx="6376059" cy="1062638"/>
          </a:xfrm>
        </p:spPr>
        <p:txBody>
          <a:bodyPr vert="horz" lIns="137141" tIns="68570" rIns="137141" bIns="68570" rtlCol="0" anchor="b">
            <a:normAutofit fontScale="90000"/>
          </a:bodyPr>
          <a:lstStyle/>
          <a:p>
            <a:r>
              <a:rPr lang="sl-SI" dirty="0"/>
              <a:t>A </a:t>
            </a:r>
            <a:r>
              <a:rPr lang="sl-SI" dirty="0" err="1"/>
              <a:t>group</a:t>
            </a:r>
            <a:r>
              <a:rPr lang="sl-SI" dirty="0"/>
              <a:t> </a:t>
            </a:r>
            <a:r>
              <a:rPr lang="sl-SI" dirty="0" err="1"/>
              <a:t>of</a:t>
            </a:r>
            <a:r>
              <a:rPr lang="sl-SI" dirty="0"/>
              <a:t> </a:t>
            </a:r>
            <a:r>
              <a:rPr lang="sl-SI" dirty="0" err="1"/>
              <a:t>end-users</a:t>
            </a:r>
            <a:r>
              <a:rPr lang="sl-SI" dirty="0"/>
              <a:t> </a:t>
            </a:r>
            <a:r>
              <a:rPr lang="sl-SI" dirty="0" err="1"/>
              <a:t>co-creating</a:t>
            </a:r>
            <a:endParaRPr lang="en-US" dirty="0"/>
          </a:p>
        </p:txBody>
      </p:sp>
    </p:spTree>
    <p:extLst>
      <p:ext uri="{BB962C8B-B14F-4D97-AF65-F5344CB8AC3E}">
        <p14:creationId xmlns:p14="http://schemas.microsoft.com/office/powerpoint/2010/main" val="46094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276869" y="3448145"/>
            <a:ext cx="17251790" cy="5192107"/>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Facilitator</a:t>
            </a:r>
            <a:r>
              <a:rPr lang="sl-SI" sz="4500" dirty="0">
                <a:latin typeface="Verdana" pitchFamily="34" charset="0"/>
                <a:ea typeface="Verdana" pitchFamily="34" charset="0"/>
              </a:rPr>
              <a:t>: </a:t>
            </a:r>
            <a:r>
              <a:rPr lang="sl-SI" sz="4500" dirty="0" err="1">
                <a:latin typeface="Verdana" pitchFamily="34" charset="0"/>
                <a:ea typeface="Verdana" pitchFamily="34" charset="0"/>
              </a:rPr>
              <a:t>Creating</a:t>
            </a:r>
            <a:r>
              <a:rPr lang="sl-SI" sz="4500" dirty="0">
                <a:latin typeface="Verdana" pitchFamily="34" charset="0"/>
                <a:ea typeface="Verdana" pitchFamily="34" charset="0"/>
              </a:rPr>
              <a:t> a </a:t>
            </a:r>
            <a:r>
              <a:rPr lang="sl-SI" sz="4500" dirty="0" err="1">
                <a:latin typeface="Verdana" pitchFamily="34" charset="0"/>
                <a:ea typeface="Verdana" pitchFamily="34" charset="0"/>
              </a:rPr>
              <a:t>group</a:t>
            </a:r>
            <a:r>
              <a:rPr lang="sl-SI" sz="4500" dirty="0">
                <a:latin typeface="Verdana" pitchFamily="34" charset="0"/>
                <a:ea typeface="Verdana" pitchFamily="34" charset="0"/>
              </a:rPr>
              <a:t> </a:t>
            </a:r>
            <a:r>
              <a:rPr lang="sl-SI" sz="4500" dirty="0" err="1">
                <a:latin typeface="Verdana" pitchFamily="34" charset="0"/>
                <a:ea typeface="Verdana" pitchFamily="34" charset="0"/>
              </a:rPr>
              <a:t>of</a:t>
            </a:r>
            <a:r>
              <a:rPr lang="sl-SI" sz="4500" dirty="0">
                <a:latin typeface="Verdana" pitchFamily="34" charset="0"/>
                <a:ea typeface="Verdana" pitchFamily="34" charset="0"/>
              </a:rPr>
              <a:t> </a:t>
            </a:r>
            <a:r>
              <a:rPr lang="sl-SI" sz="4500" dirty="0" err="1">
                <a:latin typeface="Verdana" pitchFamily="34" charset="0"/>
                <a:ea typeface="Verdana" pitchFamily="34" charset="0"/>
              </a:rPr>
              <a:t>validators</a:t>
            </a:r>
            <a:r>
              <a:rPr lang="sl-SI" sz="4500" dirty="0">
                <a:latin typeface="Verdana" pitchFamily="34" charset="0"/>
                <a:ea typeface="Verdana" pitchFamily="34" charset="0"/>
              </a:rPr>
              <a:t> (</a:t>
            </a:r>
            <a:r>
              <a:rPr lang="sl-SI" sz="4500" dirty="0" err="1">
                <a:latin typeface="Verdana" pitchFamily="34" charset="0"/>
                <a:ea typeface="Verdana" pitchFamily="34" charset="0"/>
              </a:rPr>
              <a:t>sometimes</a:t>
            </a:r>
            <a:r>
              <a:rPr lang="sl-SI" sz="4500" dirty="0">
                <a:latin typeface="Verdana" pitchFamily="34" charset="0"/>
                <a:ea typeface="Verdana" pitchFamily="34" charset="0"/>
              </a:rPr>
              <a:t> </a:t>
            </a:r>
            <a:r>
              <a:rPr lang="sl-SI" sz="4500" dirty="0" err="1">
                <a:latin typeface="Verdana" pitchFamily="34" charset="0"/>
                <a:ea typeface="Verdana" pitchFamily="34" charset="0"/>
              </a:rPr>
              <a:t>working</a:t>
            </a:r>
            <a:r>
              <a:rPr lang="sl-SI" sz="4500" dirty="0">
                <a:latin typeface="Verdana" pitchFamily="34" charset="0"/>
                <a:ea typeface="Verdana" pitchFamily="34" charset="0"/>
              </a:rPr>
              <a:t> </a:t>
            </a:r>
            <a:r>
              <a:rPr lang="sl-SI" sz="4500" dirty="0" err="1">
                <a:latin typeface="Verdana" pitchFamily="34" charset="0"/>
                <a:ea typeface="Verdana" pitchFamily="34" charset="0"/>
              </a:rPr>
              <a:t>with</a:t>
            </a:r>
            <a:r>
              <a:rPr lang="sl-SI" sz="4500" dirty="0">
                <a:latin typeface="Verdana" pitchFamily="34" charset="0"/>
                <a:ea typeface="Verdana" pitchFamily="34" charset="0"/>
              </a:rPr>
              <a:t> 1 </a:t>
            </a:r>
            <a:r>
              <a:rPr lang="sl-SI" sz="4500" dirty="0" err="1">
                <a:latin typeface="Verdana" pitchFamily="34" charset="0"/>
                <a:ea typeface="Verdana" pitchFamily="34" charset="0"/>
              </a:rPr>
              <a:t>validator</a:t>
            </a:r>
            <a:r>
              <a:rPr lang="sl-SI" sz="4500" dirty="0">
                <a:latin typeface="Verdana" pitchFamily="34" charset="0"/>
                <a:ea typeface="Verdana" pitchFamily="34" charset="0"/>
              </a:rPr>
              <a:t>).</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Organizing</a:t>
            </a:r>
            <a:r>
              <a:rPr lang="sl-SI" sz="4500" dirty="0">
                <a:latin typeface="Verdana" pitchFamily="34" charset="0"/>
                <a:ea typeface="Verdana" pitchFamily="34" charset="0"/>
              </a:rPr>
              <a:t> </a:t>
            </a:r>
            <a:r>
              <a:rPr lang="sl-SI" sz="4500" dirty="0" err="1">
                <a:latin typeface="Verdana" pitchFamily="34" charset="0"/>
                <a:ea typeface="Verdana" pitchFamily="34" charset="0"/>
              </a:rPr>
              <a:t>and</a:t>
            </a:r>
            <a:r>
              <a:rPr lang="sl-SI" sz="4500" dirty="0">
                <a:latin typeface="Verdana" pitchFamily="34" charset="0"/>
                <a:ea typeface="Verdana" pitchFamily="34" charset="0"/>
              </a:rPr>
              <a:t> </a:t>
            </a:r>
            <a:r>
              <a:rPr lang="sl-SI" sz="4500" dirty="0" err="1">
                <a:latin typeface="Verdana" pitchFamily="34" charset="0"/>
                <a:ea typeface="Verdana" pitchFamily="34" charset="0"/>
              </a:rPr>
              <a:t>coordinating</a:t>
            </a:r>
            <a:r>
              <a:rPr lang="sl-SI" sz="4500" dirty="0">
                <a:latin typeface="Verdana" pitchFamily="34" charset="0"/>
                <a:ea typeface="Verdana" pitchFamily="34" charset="0"/>
              </a:rPr>
              <a:t> </a:t>
            </a: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sl-SI" sz="4500" dirty="0" err="1">
                <a:latin typeface="Verdana" pitchFamily="34" charset="0"/>
                <a:ea typeface="Verdana" pitchFamily="34" charset="0"/>
              </a:rPr>
              <a:t>validation</a:t>
            </a:r>
            <a:r>
              <a:rPr lang="sl-SI" sz="4500" dirty="0">
                <a:latin typeface="Verdana" pitchFamily="34" charset="0"/>
                <a:ea typeface="Verdana" pitchFamily="34" charset="0"/>
              </a:rPr>
              <a:t> </a:t>
            </a:r>
            <a:r>
              <a:rPr lang="sl-SI" sz="4500" dirty="0" err="1">
                <a:latin typeface="Verdana" pitchFamily="34" charset="0"/>
                <a:ea typeface="Verdana" pitchFamily="34" charset="0"/>
              </a:rPr>
              <a:t>sessions</a:t>
            </a:r>
            <a:r>
              <a:rPr lang="sl-SI" sz="4500" dirty="0">
                <a:latin typeface="Verdana" pitchFamily="34" charset="0"/>
                <a:ea typeface="Verdana" pitchFamily="34" charset="0"/>
              </a:rPr>
              <a:t>.</a:t>
            </a:r>
          </a:p>
          <a:p>
            <a:pPr marL="685800" indent="-685800">
              <a:lnSpc>
                <a:spcPct val="150000"/>
              </a:lnSpc>
              <a:buFont typeface="Arial" panose="020B0604020202020204" pitchFamily="34" charset="0"/>
              <a:buChar char="•"/>
            </a:pPr>
            <a:r>
              <a:rPr lang="sl-SI" sz="4500" dirty="0">
                <a:latin typeface="Verdana" pitchFamily="34" charset="0"/>
                <a:ea typeface="Verdana" pitchFamily="34" charset="0"/>
              </a:rPr>
              <a:t>Communicating the content between authors (text, picture), editors and validators.</a:t>
            </a:r>
          </a:p>
        </p:txBody>
      </p:sp>
      <p:sp>
        <p:nvSpPr>
          <p:cNvPr id="3" name="Naslov 2">
            <a:extLst>
              <a:ext uri="{FF2B5EF4-FFF2-40B4-BE49-F238E27FC236}">
                <a16:creationId xmlns:a16="http://schemas.microsoft.com/office/drawing/2014/main" id="{EE01FBB0-F944-47C7-9E97-49F8FA7ADE29}"/>
              </a:ext>
            </a:extLst>
          </p:cNvPr>
          <p:cNvSpPr>
            <a:spLocks noGrp="1"/>
          </p:cNvSpPr>
          <p:nvPr>
            <p:ph type="title"/>
          </p:nvPr>
        </p:nvSpPr>
        <p:spPr>
          <a:xfrm>
            <a:off x="276869" y="2149801"/>
            <a:ext cx="17084400" cy="1062638"/>
          </a:xfrm>
        </p:spPr>
        <p:txBody>
          <a:bodyPr>
            <a:normAutofit/>
          </a:bodyPr>
          <a:lstStyle/>
          <a:p>
            <a:r>
              <a:rPr lang="sl-SI" dirty="0" err="1"/>
              <a:t>Facilitation</a:t>
            </a:r>
            <a:endParaRPr lang="en-US" dirty="0"/>
          </a:p>
        </p:txBody>
      </p:sp>
    </p:spTree>
    <p:extLst>
      <p:ext uri="{BB962C8B-B14F-4D97-AF65-F5344CB8AC3E}">
        <p14:creationId xmlns:p14="http://schemas.microsoft.com/office/powerpoint/2010/main" val="1449553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276869" y="3448145"/>
            <a:ext cx="17251790" cy="4153425"/>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sl-SI" sz="4500" dirty="0" err="1">
                <a:latin typeface="Verdana" pitchFamily="34" charset="0"/>
                <a:ea typeface="Verdana" pitchFamily="34" charset="0"/>
              </a:rPr>
              <a:t>validators</a:t>
            </a:r>
            <a:r>
              <a:rPr lang="sl-SI" sz="4500" dirty="0">
                <a:latin typeface="Verdana" pitchFamily="34" charset="0"/>
                <a:ea typeface="Verdana" pitchFamily="34" charset="0"/>
              </a:rPr>
              <a:t> </a:t>
            </a:r>
            <a:r>
              <a:rPr lang="sl-SI" sz="4500" dirty="0" err="1">
                <a:latin typeface="Verdana" pitchFamily="34" charset="0"/>
                <a:ea typeface="Verdana" pitchFamily="34" charset="0"/>
              </a:rPr>
              <a:t>and</a:t>
            </a:r>
            <a:r>
              <a:rPr lang="sl-SI" sz="4500" dirty="0">
                <a:latin typeface="Verdana" pitchFamily="34" charset="0"/>
                <a:ea typeface="Verdana" pitchFamily="34" charset="0"/>
              </a:rPr>
              <a:t> </a:t>
            </a: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sl-SI" sz="4500" dirty="0" err="1">
                <a:latin typeface="Verdana" pitchFamily="34" charset="0"/>
                <a:ea typeface="Verdana" pitchFamily="34" charset="0"/>
              </a:rPr>
              <a:t>facilitator</a:t>
            </a:r>
            <a:r>
              <a:rPr lang="sl-SI" sz="4500" dirty="0">
                <a:latin typeface="Verdana" pitchFamily="34" charset="0"/>
                <a:ea typeface="Verdana" pitchFamily="34" charset="0"/>
              </a:rPr>
              <a:t>.</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Analysing</a:t>
            </a:r>
            <a:r>
              <a:rPr lang="sl-SI" sz="4500" dirty="0">
                <a:latin typeface="Verdana" pitchFamily="34" charset="0"/>
                <a:ea typeface="Verdana" pitchFamily="34" charset="0"/>
              </a:rPr>
              <a:t> </a:t>
            </a: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sl-SI" sz="4500" dirty="0" err="1">
                <a:latin typeface="Verdana" pitchFamily="34" charset="0"/>
                <a:ea typeface="Verdana" pitchFamily="34" charset="0"/>
              </a:rPr>
              <a:t>information</a:t>
            </a:r>
            <a:r>
              <a:rPr lang="sl-SI" sz="4500" dirty="0">
                <a:latin typeface="Verdana" pitchFamily="34" charset="0"/>
                <a:ea typeface="Verdana" pitchFamily="34" charset="0"/>
              </a:rPr>
              <a:t>. </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Giving</a:t>
            </a:r>
            <a:r>
              <a:rPr lang="sl-SI" sz="4500" dirty="0">
                <a:latin typeface="Verdana" pitchFamily="34" charset="0"/>
                <a:ea typeface="Verdana" pitchFamily="34" charset="0"/>
              </a:rPr>
              <a:t> </a:t>
            </a:r>
            <a:r>
              <a:rPr lang="sl-SI" sz="4500" dirty="0" err="1">
                <a:latin typeface="Verdana" pitchFamily="34" charset="0"/>
                <a:ea typeface="Verdana" pitchFamily="34" charset="0"/>
              </a:rPr>
              <a:t>feedback</a:t>
            </a:r>
            <a:r>
              <a:rPr lang="sl-SI" sz="4500" dirty="0">
                <a:latin typeface="Verdana" pitchFamily="34" charset="0"/>
                <a:ea typeface="Verdana" pitchFamily="34" charset="0"/>
              </a:rPr>
              <a:t>.  </a:t>
            </a:r>
          </a:p>
          <a:p>
            <a:pPr marL="685800" indent="-685800">
              <a:lnSpc>
                <a:spcPct val="150000"/>
              </a:lnSpc>
              <a:buFont typeface="Arial" panose="020B0604020202020204" pitchFamily="34" charset="0"/>
              <a:buChar char="•"/>
            </a:pPr>
            <a:endParaRPr lang="en-GB" sz="4500" dirty="0">
              <a:latin typeface="Verdana" pitchFamily="34" charset="0"/>
              <a:ea typeface="Verdana" pitchFamily="34" charset="0"/>
            </a:endParaRPr>
          </a:p>
        </p:txBody>
      </p:sp>
      <p:sp>
        <p:nvSpPr>
          <p:cNvPr id="3" name="Naslov 2">
            <a:extLst>
              <a:ext uri="{FF2B5EF4-FFF2-40B4-BE49-F238E27FC236}">
                <a16:creationId xmlns:a16="http://schemas.microsoft.com/office/drawing/2014/main" id="{EE01FBB0-F944-47C7-9E97-49F8FA7ADE29}"/>
              </a:ext>
            </a:extLst>
          </p:cNvPr>
          <p:cNvSpPr>
            <a:spLocks noGrp="1"/>
          </p:cNvSpPr>
          <p:nvPr>
            <p:ph type="title"/>
          </p:nvPr>
        </p:nvSpPr>
        <p:spPr>
          <a:xfrm>
            <a:off x="276869" y="2149801"/>
            <a:ext cx="17084400" cy="1062638"/>
          </a:xfrm>
        </p:spPr>
        <p:txBody>
          <a:bodyPr>
            <a:normAutofit/>
          </a:bodyPr>
          <a:lstStyle/>
          <a:p>
            <a:r>
              <a:rPr lang="sl-SI" dirty="0" err="1"/>
              <a:t>Comprehension</a:t>
            </a:r>
            <a:r>
              <a:rPr lang="sl-SI" dirty="0"/>
              <a:t> </a:t>
            </a:r>
            <a:r>
              <a:rPr lang="sl-SI" dirty="0" err="1"/>
              <a:t>assessment</a:t>
            </a:r>
            <a:endParaRPr lang="en-US" dirty="0"/>
          </a:p>
        </p:txBody>
      </p:sp>
    </p:spTree>
    <p:extLst>
      <p:ext uri="{BB962C8B-B14F-4D97-AF65-F5344CB8AC3E}">
        <p14:creationId xmlns:p14="http://schemas.microsoft.com/office/powerpoint/2010/main" val="3757428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276869" y="3122025"/>
            <a:ext cx="17251790" cy="5192170"/>
          </a:xfrm>
          <a:prstGeom prst="rect">
            <a:avLst/>
          </a:prstGeom>
        </p:spPr>
        <p:txBody>
          <a:bodyPr wrap="square" lIns="137141" tIns="68570" rIns="137141" bIns="68570">
            <a:spAutoFit/>
          </a:bodyPr>
          <a:lstStyle/>
          <a:p>
            <a:pPr>
              <a:lnSpc>
                <a:spcPct val="150000"/>
              </a:lnSpc>
            </a:pPr>
            <a:r>
              <a:rPr lang="sl-SI" sz="4500" dirty="0" err="1">
                <a:latin typeface="Verdana" pitchFamily="34" charset="0"/>
                <a:ea typeface="Verdana" pitchFamily="34" charset="0"/>
              </a:rPr>
              <a:t>The</a:t>
            </a:r>
            <a:r>
              <a:rPr lang="sl-SI" sz="4500" dirty="0">
                <a:latin typeface="Verdana" pitchFamily="34" charset="0"/>
                <a:ea typeface="Verdana" pitchFamily="34" charset="0"/>
              </a:rPr>
              <a:t> most </a:t>
            </a:r>
            <a:r>
              <a:rPr lang="sl-SI" sz="4500" dirty="0" err="1">
                <a:latin typeface="Verdana" pitchFamily="34" charset="0"/>
                <a:ea typeface="Verdana" pitchFamily="34" charset="0"/>
              </a:rPr>
              <a:t>important</a:t>
            </a:r>
            <a:r>
              <a:rPr lang="sl-SI" sz="4500" dirty="0">
                <a:latin typeface="Verdana" pitchFamily="34" charset="0"/>
                <a:ea typeface="Verdana" pitchFamily="34" charset="0"/>
              </a:rPr>
              <a:t> personal </a:t>
            </a:r>
            <a:r>
              <a:rPr lang="sl-SI" sz="4500" dirty="0" err="1">
                <a:latin typeface="Verdana" pitchFamily="34" charset="0"/>
                <a:ea typeface="Verdana" pitchFamily="34" charset="0"/>
              </a:rPr>
              <a:t>skill</a:t>
            </a:r>
            <a:r>
              <a:rPr lang="sl-SI" sz="4500" dirty="0">
                <a:latin typeface="Verdana" pitchFamily="34" charset="0"/>
                <a:ea typeface="Verdana" pitchFamily="34" charset="0"/>
              </a:rPr>
              <a:t>.</a:t>
            </a:r>
          </a:p>
          <a:p>
            <a:pPr>
              <a:lnSpc>
                <a:spcPct val="150000"/>
              </a:lnSpc>
            </a:pPr>
            <a:r>
              <a:rPr lang="sl-SI" sz="4500" dirty="0" err="1">
                <a:latin typeface="Verdana" pitchFamily="34" charset="0"/>
                <a:ea typeface="Verdana" pitchFamily="34" charset="0"/>
              </a:rPr>
              <a:t>See</a:t>
            </a:r>
            <a:r>
              <a:rPr lang="sl-SI" sz="4500" dirty="0">
                <a:latin typeface="Verdana" pitchFamily="34" charset="0"/>
                <a:ea typeface="Verdana" pitchFamily="34" charset="0"/>
              </a:rPr>
              <a:t> </a:t>
            </a:r>
            <a:r>
              <a:rPr lang="sl-SI" sz="4500" dirty="0" err="1">
                <a:latin typeface="Verdana" pitchFamily="34" charset="0"/>
                <a:ea typeface="Verdana" pitchFamily="34" charset="0"/>
              </a:rPr>
              <a:t>Unit</a:t>
            </a:r>
            <a:r>
              <a:rPr lang="sl-SI" sz="4500" dirty="0">
                <a:latin typeface="Verdana" pitchFamily="34" charset="0"/>
                <a:ea typeface="Verdana" pitchFamily="34" charset="0"/>
              </a:rPr>
              <a:t> 4, Element 2: </a:t>
            </a:r>
            <a:r>
              <a:rPr lang="en-US" sz="4500" dirty="0">
                <a:latin typeface="Verdana" pitchFamily="34" charset="0"/>
                <a:ea typeface="Verdana" pitchFamily="34" charset="0"/>
              </a:rPr>
              <a:t>Communicating with validators and end-users</a:t>
            </a:r>
            <a:br>
              <a:rPr lang="sl-SI" sz="4500" dirty="0">
                <a:latin typeface="Verdana" pitchFamily="34" charset="0"/>
                <a:ea typeface="Verdana" pitchFamily="34" charset="0"/>
              </a:rPr>
            </a:br>
            <a:endParaRPr lang="sl-SI" sz="4500" dirty="0">
              <a:latin typeface="Verdana" pitchFamily="34" charset="0"/>
              <a:ea typeface="Verdana" pitchFamily="34" charset="0"/>
            </a:endParaRPr>
          </a:p>
          <a:p>
            <a:pPr>
              <a:lnSpc>
                <a:spcPct val="150000"/>
              </a:lnSpc>
            </a:pPr>
            <a:endParaRPr lang="en-GB" sz="4500" dirty="0">
              <a:latin typeface="Verdana" pitchFamily="34" charset="0"/>
              <a:ea typeface="Verdana" pitchFamily="34" charset="0"/>
            </a:endParaRPr>
          </a:p>
        </p:txBody>
      </p:sp>
      <p:sp>
        <p:nvSpPr>
          <p:cNvPr id="3" name="Naslov 2">
            <a:extLst>
              <a:ext uri="{FF2B5EF4-FFF2-40B4-BE49-F238E27FC236}">
                <a16:creationId xmlns:a16="http://schemas.microsoft.com/office/drawing/2014/main" id="{EE01FBB0-F944-47C7-9E97-49F8FA7ADE29}"/>
              </a:ext>
            </a:extLst>
          </p:cNvPr>
          <p:cNvSpPr>
            <a:spLocks noGrp="1"/>
          </p:cNvSpPr>
          <p:nvPr>
            <p:ph type="title"/>
          </p:nvPr>
        </p:nvSpPr>
        <p:spPr>
          <a:xfrm>
            <a:off x="276869" y="2149801"/>
            <a:ext cx="17084400" cy="1062638"/>
          </a:xfrm>
        </p:spPr>
        <p:txBody>
          <a:bodyPr>
            <a:normAutofit/>
          </a:bodyPr>
          <a:lstStyle/>
          <a:p>
            <a:r>
              <a:rPr lang="sl-SI" dirty="0" err="1"/>
              <a:t>Communication</a:t>
            </a:r>
            <a:r>
              <a:rPr lang="sl-SI" dirty="0"/>
              <a:t>!</a:t>
            </a:r>
            <a:endParaRPr lang="en-US" dirty="0"/>
          </a:p>
        </p:txBody>
      </p:sp>
    </p:spTree>
    <p:extLst>
      <p:ext uri="{BB962C8B-B14F-4D97-AF65-F5344CB8AC3E}">
        <p14:creationId xmlns:p14="http://schemas.microsoft.com/office/powerpoint/2010/main" val="1583671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312315" y="2903188"/>
            <a:ext cx="17972029" cy="5192170"/>
          </a:xfrm>
          <a:prstGeom prst="rect">
            <a:avLst/>
          </a:prstGeom>
        </p:spPr>
        <p:txBody>
          <a:bodyPr wrap="square" lIns="137141" tIns="68570" rIns="137141" bIns="68570">
            <a:spAutoFit/>
          </a:bodyPr>
          <a:lstStyle/>
          <a:p>
            <a:pPr marL="685703" indent="-685703">
              <a:lnSpc>
                <a:spcPct val="150000"/>
              </a:lnSpc>
              <a:buFont typeface="Arial" pitchFamily="34" charset="0"/>
              <a:buChar char="•"/>
            </a:pPr>
            <a:r>
              <a:rPr lang="sl-SI" sz="4500" dirty="0">
                <a:latin typeface="Verdana" pitchFamily="34" charset="0"/>
                <a:ea typeface="Verdana" pitchFamily="34" charset="0"/>
              </a:rPr>
              <a:t>U2. E4. </a:t>
            </a:r>
            <a:r>
              <a:rPr lang="sl-SI" sz="4500" dirty="0" err="1">
                <a:latin typeface="Verdana" pitchFamily="34" charset="0"/>
                <a:ea typeface="Verdana" pitchFamily="34" charset="0"/>
              </a:rPr>
              <a:t>Sample</a:t>
            </a:r>
            <a:endParaRPr lang="sl-SI" sz="4500" dirty="0">
              <a:latin typeface="Verdana" pitchFamily="34" charset="0"/>
              <a:ea typeface="Verdana" pitchFamily="34" charset="0"/>
            </a:endParaRPr>
          </a:p>
          <a:p>
            <a:pPr marL="685703" indent="-685703">
              <a:lnSpc>
                <a:spcPct val="150000"/>
              </a:lnSpc>
              <a:buFont typeface="Arial" pitchFamily="34" charset="0"/>
              <a:buChar char="•"/>
            </a:pPr>
            <a:r>
              <a:rPr lang="sl-SI" sz="4500" dirty="0">
                <a:latin typeface="Verdana" pitchFamily="34" charset="0"/>
                <a:ea typeface="Verdana" pitchFamily="34" charset="0"/>
              </a:rPr>
              <a:t>U3. E1. </a:t>
            </a:r>
            <a:r>
              <a:rPr lang="sl-SI" sz="4500" dirty="0" err="1">
                <a:latin typeface="Verdana" pitchFamily="34" charset="0"/>
                <a:ea typeface="Verdana" pitchFamily="34" charset="0"/>
              </a:rPr>
              <a:t>Sample</a:t>
            </a:r>
            <a:r>
              <a:rPr lang="sl-SI" sz="4500" dirty="0">
                <a:latin typeface="Verdana" pitchFamily="34" charset="0"/>
                <a:ea typeface="Verdana" pitchFamily="34" charset="0"/>
              </a:rPr>
              <a:t>: </a:t>
            </a:r>
            <a:r>
              <a:rPr lang="sl-SI" sz="4500" dirty="0" err="1">
                <a:latin typeface="Verdana" pitchFamily="34" charset="0"/>
                <a:ea typeface="Verdana" pitchFamily="34" charset="0"/>
              </a:rPr>
              <a:t>Validation</a:t>
            </a:r>
            <a:endParaRPr lang="sl-SI" sz="4500" dirty="0">
              <a:latin typeface="Verdana" pitchFamily="34" charset="0"/>
              <a:ea typeface="Verdana" pitchFamily="34" charset="0"/>
            </a:endParaRPr>
          </a:p>
          <a:p>
            <a:pPr marL="685703" indent="-685703">
              <a:lnSpc>
                <a:spcPct val="150000"/>
              </a:lnSpc>
              <a:buFont typeface="Arial" pitchFamily="34" charset="0"/>
              <a:buChar char="•"/>
            </a:pPr>
            <a:r>
              <a:rPr lang="sl-SI" sz="4500" dirty="0">
                <a:latin typeface="Verdana" pitchFamily="34" charset="0"/>
                <a:ea typeface="Verdana" pitchFamily="34" charset="0"/>
              </a:rPr>
              <a:t>U4. E1. </a:t>
            </a:r>
            <a:r>
              <a:rPr lang="sl-SI" sz="4500" dirty="0" err="1">
                <a:latin typeface="Verdana" pitchFamily="34" charset="0"/>
                <a:ea typeface="Verdana" pitchFamily="34" charset="0"/>
              </a:rPr>
              <a:t>Validators</a:t>
            </a:r>
            <a:r>
              <a:rPr lang="sl-SI" sz="4500" dirty="0">
                <a:latin typeface="Verdana" pitchFamily="34" charset="0"/>
                <a:ea typeface="Verdana" pitchFamily="34" charset="0"/>
              </a:rPr>
              <a:t>: A </a:t>
            </a:r>
            <a:r>
              <a:rPr lang="sl-SI" sz="4500" dirty="0" err="1">
                <a:latin typeface="Verdana" pitchFamily="34" charset="0"/>
                <a:ea typeface="Verdana" pitchFamily="34" charset="0"/>
              </a:rPr>
              <a:t>true</a:t>
            </a:r>
            <a:r>
              <a:rPr lang="sl-SI" sz="4500" dirty="0">
                <a:latin typeface="Verdana" pitchFamily="34" charset="0"/>
                <a:ea typeface="Verdana" pitchFamily="34" charset="0"/>
              </a:rPr>
              <a:t> </a:t>
            </a:r>
            <a:r>
              <a:rPr lang="sl-SI" sz="4500" dirty="0" err="1">
                <a:latin typeface="Verdana" pitchFamily="34" charset="0"/>
                <a:ea typeface="Verdana" pitchFamily="34" charset="0"/>
              </a:rPr>
              <a:t>profession</a:t>
            </a:r>
            <a:endParaRPr lang="sl-SI" sz="4500" dirty="0">
              <a:latin typeface="Verdana" pitchFamily="34" charset="0"/>
              <a:ea typeface="Verdana" pitchFamily="34" charset="0"/>
            </a:endParaRPr>
          </a:p>
          <a:p>
            <a:pPr marL="685703" indent="-685703">
              <a:lnSpc>
                <a:spcPct val="150000"/>
              </a:lnSpc>
              <a:buFont typeface="Arial" pitchFamily="34" charset="0"/>
              <a:buChar char="•"/>
            </a:pPr>
            <a:r>
              <a:rPr lang="sl-SI" sz="4500" dirty="0">
                <a:latin typeface="Verdana" pitchFamily="34" charset="0"/>
                <a:ea typeface="Verdana" pitchFamily="34" charset="0"/>
              </a:rPr>
              <a:t>U4. E2. </a:t>
            </a:r>
            <a:r>
              <a:rPr lang="sl-SI" sz="4500" dirty="0" err="1">
                <a:latin typeface="Verdana" pitchFamily="34" charset="0"/>
                <a:ea typeface="Verdana" pitchFamily="34" charset="0"/>
              </a:rPr>
              <a:t>Validation</a:t>
            </a:r>
            <a:r>
              <a:rPr lang="sl-SI" sz="4500" dirty="0">
                <a:latin typeface="Verdana" pitchFamily="34" charset="0"/>
                <a:ea typeface="Verdana" pitchFamily="34" charset="0"/>
              </a:rPr>
              <a:t> meeting: </a:t>
            </a:r>
            <a:r>
              <a:rPr lang="sl-SI" sz="4500" dirty="0" err="1">
                <a:latin typeface="Verdana" pitchFamily="34" charset="0"/>
                <a:ea typeface="Verdana" pitchFamily="34" charset="0"/>
              </a:rPr>
              <a:t>Interpersonal</a:t>
            </a:r>
            <a:r>
              <a:rPr lang="sl-SI" sz="4500" dirty="0">
                <a:latin typeface="Verdana" pitchFamily="34" charset="0"/>
                <a:ea typeface="Verdana" pitchFamily="34" charset="0"/>
              </a:rPr>
              <a:t> </a:t>
            </a:r>
            <a:r>
              <a:rPr lang="sl-SI" sz="4500" dirty="0" err="1">
                <a:latin typeface="Verdana" pitchFamily="34" charset="0"/>
                <a:ea typeface="Verdana" pitchFamily="34" charset="0"/>
              </a:rPr>
              <a:t>skills</a:t>
            </a:r>
            <a:endParaRPr lang="sl-SI" sz="4500" dirty="0">
              <a:latin typeface="Verdana" pitchFamily="34" charset="0"/>
              <a:ea typeface="Verdana" pitchFamily="34" charset="0"/>
            </a:endParaRPr>
          </a:p>
          <a:p>
            <a:pPr marL="685703" indent="-685703">
              <a:lnSpc>
                <a:spcPct val="150000"/>
              </a:lnSpc>
              <a:buFont typeface="Arial" pitchFamily="34" charset="0"/>
              <a:buChar char="•"/>
            </a:pPr>
            <a:r>
              <a:rPr lang="sl-SI" sz="4500" dirty="0">
                <a:latin typeface="Verdana" pitchFamily="34" charset="0"/>
                <a:ea typeface="Verdana" pitchFamily="34" charset="0"/>
              </a:rPr>
              <a:t>U4. E2. </a:t>
            </a:r>
            <a:r>
              <a:rPr lang="en-US" sz="4500" dirty="0">
                <a:latin typeface="Verdana" pitchFamily="34" charset="0"/>
                <a:ea typeface="Verdana" pitchFamily="34" charset="0"/>
              </a:rPr>
              <a:t>Communicating with validators and end-users</a:t>
            </a:r>
          </a:p>
        </p:txBody>
      </p:sp>
      <p:sp>
        <p:nvSpPr>
          <p:cNvPr id="3" name="Naslov 2">
            <a:extLst>
              <a:ext uri="{FF2B5EF4-FFF2-40B4-BE49-F238E27FC236}">
                <a16:creationId xmlns:a16="http://schemas.microsoft.com/office/drawing/2014/main" id="{036EAF58-6C0D-4883-B874-62671525C555}"/>
              </a:ext>
            </a:extLst>
          </p:cNvPr>
          <p:cNvSpPr>
            <a:spLocks noGrp="1"/>
          </p:cNvSpPr>
          <p:nvPr>
            <p:ph type="title"/>
          </p:nvPr>
        </p:nvSpPr>
        <p:spPr>
          <a:xfrm>
            <a:off x="396011" y="2203586"/>
            <a:ext cx="17084400" cy="1062638"/>
          </a:xfrm>
        </p:spPr>
        <p:txBody>
          <a:bodyPr>
            <a:normAutofit fontScale="90000"/>
          </a:bodyPr>
          <a:lstStyle/>
          <a:p>
            <a:r>
              <a:rPr lang="sl-SI" dirty="0" err="1"/>
              <a:t>Examples</a:t>
            </a:r>
            <a:r>
              <a:rPr lang="sl-SI" dirty="0"/>
              <a:t> (</a:t>
            </a:r>
            <a:r>
              <a:rPr lang="sl-SI" dirty="0" err="1"/>
              <a:t>videos</a:t>
            </a:r>
            <a:r>
              <a:rPr lang="sl-SI" dirty="0"/>
              <a:t>)</a:t>
            </a:r>
            <a:br>
              <a:rPr lang="en-US" dirty="0"/>
            </a:br>
            <a:endParaRPr lang="en-US" dirty="0"/>
          </a:p>
        </p:txBody>
      </p:sp>
    </p:spTree>
    <p:extLst>
      <p:ext uri="{BB962C8B-B14F-4D97-AF65-F5344CB8AC3E}">
        <p14:creationId xmlns:p14="http://schemas.microsoft.com/office/powerpoint/2010/main" val="1305944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3" name="Naslov 2"/>
          <p:cNvSpPr>
            <a:spLocks noGrp="1"/>
          </p:cNvSpPr>
          <p:nvPr>
            <p:ph type="title"/>
          </p:nvPr>
        </p:nvSpPr>
        <p:spPr>
          <a:xfrm>
            <a:off x="8751592" y="4380367"/>
            <a:ext cx="9342873" cy="692498"/>
          </a:xfrm>
          <a:prstGeom prst="rect">
            <a:avLst/>
          </a:prstGeom>
          <a:noFill/>
          <a:ln>
            <a:noFill/>
            <a:prstDash/>
          </a:ln>
          <a:effectLst/>
        </p:spPr>
        <p:txBody>
          <a:bodyPr rot="0" spcFirstLastPara="0" vertOverflow="overflow" horzOverflow="overflow" vert="horz" wrap="square" lIns="137141" tIns="68570" rIns="137141" bIns="68570" numCol="1" spcCol="0" rtlCol="0" fromWordArt="0" anchor="t" anchorCtr="0" forceAA="0" compatLnSpc="1">
            <a:prstTxWarp prst="textNoShape">
              <a:avLst/>
            </a:prstTxWarp>
            <a:spAutoFit/>
          </a:bodyPr>
          <a:lstStyle/>
          <a:p>
            <a:pPr marL="0" marR="0" lvl="0" indent="0" algn="l" defTabSz="1371408"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Tatjana Knapp</a:t>
            </a:r>
            <a:endParaRPr kumimoji="0" lang="en-US" sz="36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a:extLst>
              <a:ext uri="{FF2B5EF4-FFF2-40B4-BE49-F238E27FC236}">
                <a16:creationId xmlns:a16="http://schemas.microsoft.com/office/drawing/2014/main" id="{8DF475E8-9F94-A34C-B3D0-8D2CD3CD4ECB}"/>
              </a:ext>
            </a:extLst>
          </p:cNvPr>
          <p:cNvSpPr txBox="1"/>
          <p:nvPr/>
        </p:nvSpPr>
        <p:spPr>
          <a:xfrm>
            <a:off x="8751592" y="5046766"/>
            <a:ext cx="8829598" cy="692498"/>
          </a:xfrm>
          <a:prstGeom prst="rect">
            <a:avLst/>
          </a:prstGeom>
          <a:noFill/>
        </p:spPr>
        <p:txBody>
          <a:bodyPr wrap="square" lIns="137141" tIns="68570" rIns="137141" bIns="68570" rtlCol="0">
            <a:spAutoFit/>
          </a:bodyPr>
          <a:lstStyle/>
          <a:p>
            <a:pPr>
              <a:lnSpc>
                <a:spcPct val="100000"/>
              </a:lnSpc>
            </a:pPr>
            <a:r>
              <a:rPr lang="sl-SI" sz="3600" b="1" dirty="0">
                <a:latin typeface="Verdana" panose="020B0604030504040204" pitchFamily="34" charset="0"/>
                <a:ea typeface="Verdana" panose="020B0604030504040204" pitchFamily="34" charset="0"/>
                <a:cs typeface="Verdana" panose="020B0604030504040204" pitchFamily="34" charset="0"/>
              </a:rPr>
              <a:t>tatjana@risa.si</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pic>
        <p:nvPicPr>
          <p:cNvPr id="5" name="Slika 4">
            <a:extLst>
              <a:ext uri="{C183D7F6-B498-43B3-948B-1728B52AA6E4}">
                <adec:decorative xmlns:adec="http://schemas.microsoft.com/office/drawing/2017/decorative" val="1"/>
              </a:ext>
            </a:extLst>
          </p:cNvPr>
          <p:cNvPicPr>
            <a:picLocks noChangeAspect="1"/>
          </p:cNvPicPr>
          <p:nvPr/>
        </p:nvPicPr>
        <p:blipFill rotWithShape="1">
          <a:blip r:embed="rId5"/>
          <a:srcRect l="20863" r="14729"/>
          <a:stretch/>
        </p:blipFill>
        <p:spPr>
          <a:xfrm>
            <a:off x="5292970" y="3722997"/>
            <a:ext cx="2945348" cy="2540520"/>
          </a:xfrm>
          <a:prstGeom prst="rect">
            <a:avLst/>
          </a:prstGeom>
        </p:spPr>
      </p:pic>
    </p:spTree>
    <p:extLst>
      <p:ext uri="{BB962C8B-B14F-4D97-AF65-F5344CB8AC3E}">
        <p14:creationId xmlns:p14="http://schemas.microsoft.com/office/powerpoint/2010/main" val="1358781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2" name="Segnaposto testo 2">
            <a:extLst>
              <a:ext uri="{FF2B5EF4-FFF2-40B4-BE49-F238E27FC236}">
                <a16:creationId xmlns:a16="http://schemas.microsoft.com/office/drawing/2014/main" id="{1C223C67-A04F-254E-AA86-CE328C0912DD}"/>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The project EASIT has received funding from the European Commission under the Erasmus+ Strategic Partnerships for Higher Education </a:t>
            </a:r>
            <a:r>
              <a:rPr lang="en-US" sz="4500" dirty="0" err="1">
                <a:solidFill>
                  <a:schemeClr val="tx1"/>
                </a:solidFill>
                <a:latin typeface="Verdana" panose="020B0604030504040204" pitchFamily="34" charset="0"/>
                <a:ea typeface="Verdana" panose="020B0604030504040204" pitchFamily="34" charset="0"/>
                <a:cs typeface="Verdana" panose="020B0604030504040204" pitchFamily="34" charset="0"/>
              </a:rPr>
              <a:t>programme</a:t>
            </a: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 grant agreement 2018-1-ES01-KA203-05275. </a:t>
            </a:r>
          </a:p>
        </p:txBody>
      </p:sp>
      <p:sp>
        <p:nvSpPr>
          <p:cNvPr id="2" name="Title 1">
            <a:extLst>
              <a:ext uri="{FF2B5EF4-FFF2-40B4-BE49-F238E27FC236}">
                <a16:creationId xmlns:a16="http://schemas.microsoft.com/office/drawing/2014/main" id="{ADDC92CD-49DF-3B48-8B5E-B69F876B9A1B}"/>
              </a:ext>
            </a:extLst>
          </p:cNvPr>
          <p:cNvSpPr>
            <a:spLocks noGrp="1"/>
          </p:cNvSpPr>
          <p:nvPr>
            <p:ph type="title"/>
          </p:nvPr>
        </p:nvSpPr>
        <p:spPr>
          <a:xfrm>
            <a:off x="317912" y="1962169"/>
            <a:ext cx="17084400" cy="1062638"/>
          </a:xfrm>
        </p:spPr>
        <p:txBody>
          <a:bodyPr/>
          <a:lstStyle/>
          <a:p>
            <a:r>
              <a:rPr lang="en-ES" dirty="0"/>
              <a:t>Acknowledgement</a:t>
            </a:r>
          </a:p>
        </p:txBody>
      </p:sp>
    </p:spTree>
    <p:extLst>
      <p:ext uri="{BB962C8B-B14F-4D97-AF65-F5344CB8AC3E}">
        <p14:creationId xmlns:p14="http://schemas.microsoft.com/office/powerpoint/2010/main" val="34143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1" name="Segnaposto testo 2">
            <a:extLst>
              <a:ext uri="{FF2B5EF4-FFF2-40B4-BE49-F238E27FC236}">
                <a16:creationId xmlns:a16="http://schemas.microsoft.com/office/drawing/2014/main" id="{AE111C95-DA2F-4C41-B9C9-99790547A51F}"/>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GB" sz="4500" dirty="0">
                <a:solidFill>
                  <a:schemeClr val="tx1"/>
                </a:solidFill>
                <a:latin typeface="Verdana" panose="020B0604030504040204" pitchFamily="34" charset="0"/>
                <a:ea typeface="Verdana" panose="020B0604030504040204" pitchFamily="34" charset="0"/>
                <a:cs typeface="Verdana" panose="020B0604030504040204" pitchFamily="34" charset="0"/>
              </a:rPr>
              <a:t>The European Commission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Disclaimer</a:t>
            </a:r>
          </a:p>
        </p:txBody>
      </p:sp>
    </p:spTree>
    <p:extLst>
      <p:ext uri="{BB962C8B-B14F-4D97-AF65-F5344CB8AC3E}">
        <p14:creationId xmlns:p14="http://schemas.microsoft.com/office/powerpoint/2010/main" val="153837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a:spLocks noChangeAspect="1"/>
          </p:cNvSpPr>
          <p:nvPr/>
        </p:nvSpPr>
        <p:spPr>
          <a:xfrm>
            <a:off x="519692" y="3110818"/>
            <a:ext cx="17251790" cy="5192170"/>
          </a:xfrm>
          <a:prstGeom prst="rect">
            <a:avLst/>
          </a:prstGeom>
        </p:spPr>
        <p:txBody>
          <a:bodyPr wrap="square" lIns="137141" tIns="68570" rIns="137141" bIns="68570">
            <a:spAutoFit/>
          </a:bodyPr>
          <a:lstStyle/>
          <a:p>
            <a:pPr>
              <a:lnSpc>
                <a:spcPct val="150000"/>
              </a:lnSpc>
            </a:pPr>
            <a:r>
              <a:rPr lang="en-US" sz="4500" dirty="0" err="1">
                <a:latin typeface="Verdana" panose="020B0604030504040204" pitchFamily="34" charset="0"/>
                <a:ea typeface="Verdana" panose="020B0604030504040204" pitchFamily="34" charset="0"/>
              </a:rPr>
              <a:t>Validati</a:t>
            </a:r>
            <a:r>
              <a:rPr lang="sl-SI" sz="4500" dirty="0" err="1">
                <a:latin typeface="Verdana" panose="020B0604030504040204" pitchFamily="34" charset="0"/>
                <a:ea typeface="Verdana" panose="020B0604030504040204" pitchFamily="34" charset="0"/>
              </a:rPr>
              <a:t>ng</a:t>
            </a:r>
            <a:r>
              <a:rPr lang="sl-SI" sz="4500" dirty="0">
                <a:latin typeface="Verdana" panose="020B0604030504040204" pitchFamily="34" charset="0"/>
                <a:ea typeface="Verdana" panose="020B0604030504040204" pitchFamily="34" charset="0"/>
              </a:rPr>
              <a:t>:</a:t>
            </a:r>
            <a:r>
              <a:rPr lang="en-US" sz="4500" dirty="0">
                <a:latin typeface="Verdana" panose="020B0604030504040204" pitchFamily="34" charset="0"/>
                <a:ea typeface="Verdana" panose="020B0604030504040204" pitchFamily="34" charset="0"/>
              </a:rPr>
              <a:t> </a:t>
            </a:r>
            <a:r>
              <a:rPr lang="sl-SI" sz="4500" dirty="0">
                <a:latin typeface="Verdana" panose="020B0604030504040204" pitchFamily="34" charset="0"/>
                <a:ea typeface="Verdana" panose="020B0604030504040204" pitchFamily="34" charset="0"/>
              </a:rPr>
              <a:t>Is</a:t>
            </a:r>
            <a:r>
              <a:rPr lang="en-US"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the</a:t>
            </a:r>
            <a:r>
              <a:rPr lang="en-US" sz="4500" dirty="0">
                <a:latin typeface="Verdana" panose="020B0604030504040204" pitchFamily="34" charset="0"/>
                <a:ea typeface="Verdana" panose="020B0604030504040204" pitchFamily="34" charset="0"/>
              </a:rPr>
              <a:t> content </a:t>
            </a:r>
            <a:r>
              <a:rPr lang="sl-SI" sz="4500" dirty="0" err="1">
                <a:latin typeface="Verdana" panose="020B0604030504040204" pitchFamily="34" charset="0"/>
                <a:ea typeface="Verdana" panose="020B0604030504040204" pitchFamily="34" charset="0"/>
              </a:rPr>
              <a:t>really</a:t>
            </a:r>
            <a:r>
              <a:rPr lang="en-US" sz="4500" dirty="0">
                <a:latin typeface="Verdana" panose="020B0604030504040204" pitchFamily="34" charset="0"/>
                <a:ea typeface="Verdana" panose="020B0604030504040204" pitchFamily="34" charset="0"/>
              </a:rPr>
              <a:t> </a:t>
            </a:r>
            <a:r>
              <a:rPr lang="sl-SI" sz="4500" dirty="0">
                <a:latin typeface="Verdana" panose="020B0604030504040204" pitchFamily="34" charset="0"/>
                <a:ea typeface="Verdana" panose="020B0604030504040204" pitchFamily="34" charset="0"/>
              </a:rPr>
              <a:t>E</a:t>
            </a:r>
            <a:r>
              <a:rPr lang="en-US" sz="4500" dirty="0" err="1">
                <a:latin typeface="Verdana" panose="020B0604030504040204" pitchFamily="34" charset="0"/>
                <a:ea typeface="Verdana" panose="020B0604030504040204" pitchFamily="34" charset="0"/>
              </a:rPr>
              <a:t>asy</a:t>
            </a:r>
            <a:r>
              <a:rPr lang="en-US" sz="4500" dirty="0">
                <a:latin typeface="Verdana" panose="020B0604030504040204" pitchFamily="34" charset="0"/>
                <a:ea typeface="Verdana" panose="020B0604030504040204" pitchFamily="34" charset="0"/>
              </a:rPr>
              <a:t>-to-understand</a:t>
            </a:r>
            <a:r>
              <a:rPr lang="sl-SI" sz="4500" dirty="0">
                <a:latin typeface="Verdana" panose="020B0604030504040204" pitchFamily="34" charset="0"/>
                <a:ea typeface="Verdana" panose="020B0604030504040204" pitchFamily="34" charset="0"/>
              </a:rPr>
              <a:t>? </a:t>
            </a:r>
          </a:p>
          <a:p>
            <a:pPr>
              <a:lnSpc>
                <a:spcPct val="150000"/>
              </a:lnSpc>
            </a:pPr>
            <a:r>
              <a:rPr lang="sl-SI" sz="4500" dirty="0">
                <a:latin typeface="Verdana" panose="020B0604030504040204" pitchFamily="34" charset="0"/>
                <a:ea typeface="Verdana" panose="020B0604030504040204" pitchFamily="34" charset="0"/>
              </a:rPr>
              <a:t>A </a:t>
            </a:r>
            <a:r>
              <a:rPr lang="sl-SI" sz="4500" dirty="0" err="1">
                <a:latin typeface="Verdana" panose="020B0604030504040204" pitchFamily="34" charset="0"/>
                <a:ea typeface="Verdana" panose="020B0604030504040204" pitchFamily="34" charset="0"/>
              </a:rPr>
              <a:t>crucial</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process</a:t>
            </a:r>
            <a:r>
              <a:rPr lang="sl-SI" sz="4500" dirty="0">
                <a:latin typeface="Verdana" panose="020B0604030504040204" pitchFamily="34" charset="0"/>
                <a:ea typeface="Verdana" panose="020B0604030504040204" pitchFamily="34" charset="0"/>
              </a:rPr>
              <a:t>!</a:t>
            </a:r>
          </a:p>
          <a:p>
            <a:pPr>
              <a:lnSpc>
                <a:spcPct val="150000"/>
              </a:lnSpc>
            </a:pPr>
            <a:endParaRPr lang="sl-SI" sz="4500" dirty="0">
              <a:latin typeface="Verdana" panose="020B0604030504040204" pitchFamily="34" charset="0"/>
              <a:ea typeface="Verdana" panose="020B0604030504040204" pitchFamily="34" charset="0"/>
            </a:endParaRPr>
          </a:p>
          <a:p>
            <a:pPr>
              <a:lnSpc>
                <a:spcPct val="150000"/>
              </a:lnSpc>
            </a:pPr>
            <a:r>
              <a:rPr lang="sl-SI" sz="4500" dirty="0" err="1">
                <a:latin typeface="Verdana" panose="020B0604030504040204" pitchFamily="34" charset="0"/>
                <a:ea typeface="Verdana" panose="020B0604030504040204" pitchFamily="34" charset="0"/>
              </a:rPr>
              <a:t>The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process</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should</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actively</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include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the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end-users</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of</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Easy</a:t>
            </a:r>
            <a:r>
              <a:rPr lang="sl-SI" sz="4500" dirty="0">
                <a:latin typeface="Verdana" panose="020B0604030504040204" pitchFamily="34" charset="0"/>
                <a:ea typeface="Verdana" panose="020B0604030504040204" pitchFamily="34" charset="0"/>
              </a:rPr>
              <a:t>-to-</a:t>
            </a:r>
            <a:r>
              <a:rPr lang="sl-SI" sz="4500" dirty="0" err="1">
                <a:latin typeface="Verdana" panose="020B0604030504040204" pitchFamily="34" charset="0"/>
                <a:ea typeface="Verdana" panose="020B0604030504040204" pitchFamily="34" charset="0"/>
              </a:rPr>
              <a:t>understand</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information</a:t>
            </a:r>
            <a:r>
              <a:rPr lang="sl-SI" sz="4500" dirty="0">
                <a:latin typeface="Verdana" panose="020B0604030504040204" pitchFamily="34" charset="0"/>
                <a:ea typeface="Verdana" panose="020B0604030504040204" pitchFamily="34" charset="0"/>
              </a:rPr>
              <a:t>.</a:t>
            </a:r>
          </a:p>
        </p:txBody>
      </p:sp>
      <p:sp>
        <p:nvSpPr>
          <p:cNvPr id="3" name="Naslov 2">
            <a:extLst>
              <a:ext uri="{FF2B5EF4-FFF2-40B4-BE49-F238E27FC236}">
                <a16:creationId xmlns:a16="http://schemas.microsoft.com/office/drawing/2014/main" id="{FB9D73B7-74EC-4A9F-8FB1-71968A57B985}"/>
              </a:ext>
            </a:extLst>
          </p:cNvPr>
          <p:cNvSpPr>
            <a:spLocks noGrp="1"/>
          </p:cNvSpPr>
          <p:nvPr>
            <p:ph type="title"/>
          </p:nvPr>
        </p:nvSpPr>
        <p:spPr>
          <a:xfrm>
            <a:off x="317912" y="1893254"/>
            <a:ext cx="17084400" cy="1062638"/>
          </a:xfrm>
        </p:spPr>
        <p:txBody>
          <a:bodyPr/>
          <a:lstStyle/>
          <a:p>
            <a:r>
              <a:rPr lang="sl-SI" dirty="0" err="1"/>
              <a:t>Overview</a:t>
            </a:r>
            <a:endParaRPr lang="en-US" dirty="0"/>
          </a:p>
        </p:txBody>
      </p:sp>
    </p:spTree>
    <p:extLst>
      <p:ext uri="{BB962C8B-B14F-4D97-AF65-F5344CB8AC3E}">
        <p14:creationId xmlns:p14="http://schemas.microsoft.com/office/powerpoint/2010/main" val="25487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Partners</a:t>
            </a:r>
          </a:p>
        </p:txBody>
      </p:sp>
      <p:pic>
        <p:nvPicPr>
          <p:cNvPr id="23" name="Picture 22" descr="Dyslexiförbundet logo">
            <a:extLst>
              <a:ext uri="{FF2B5EF4-FFF2-40B4-BE49-F238E27FC236}">
                <a16:creationId xmlns:a16="http://schemas.microsoft.com/office/drawing/2014/main" id="{E95D038A-5107-A94E-AD89-995930934F36}"/>
              </a:ext>
            </a:extLst>
          </p:cNvPr>
          <p:cNvPicPr/>
          <p:nvPr/>
        </p:nvPicPr>
        <p:blipFill>
          <a:blip r:embed="rId5"/>
          <a:stretch>
            <a:fillRect/>
          </a:stretch>
        </p:blipFill>
        <p:spPr>
          <a:xfrm>
            <a:off x="837235" y="3258360"/>
            <a:ext cx="2269268" cy="2269268"/>
          </a:xfrm>
          <a:prstGeom prst="rect">
            <a:avLst/>
          </a:prstGeom>
        </p:spPr>
      </p:pic>
      <p:pic>
        <p:nvPicPr>
          <p:cNvPr id="24" name="Picture 23" descr="Risa logo">
            <a:extLst>
              <a:ext uri="{FF2B5EF4-FFF2-40B4-BE49-F238E27FC236}">
                <a16:creationId xmlns:a16="http://schemas.microsoft.com/office/drawing/2014/main" id="{53195402-E4A0-3F4A-81B0-28C6C2959FF3}"/>
              </a:ext>
            </a:extLst>
          </p:cNvPr>
          <p:cNvPicPr/>
          <p:nvPr/>
        </p:nvPicPr>
        <p:blipFill>
          <a:blip r:embed="rId6"/>
          <a:stretch>
            <a:fillRect/>
          </a:stretch>
        </p:blipFill>
        <p:spPr>
          <a:xfrm>
            <a:off x="4316996" y="3390581"/>
            <a:ext cx="1933194" cy="1638300"/>
          </a:xfrm>
          <a:prstGeom prst="rect">
            <a:avLst/>
          </a:prstGeom>
        </p:spPr>
      </p:pic>
      <p:pic>
        <p:nvPicPr>
          <p:cNvPr id="25" name="Picture 24" descr="RTV Slovenija logo">
            <a:extLst>
              <a:ext uri="{FF2B5EF4-FFF2-40B4-BE49-F238E27FC236}">
                <a16:creationId xmlns:a16="http://schemas.microsoft.com/office/drawing/2014/main" id="{1BF0B1E2-FB1F-F046-B484-9F71A70EF2FF}"/>
              </a:ext>
            </a:extLst>
          </p:cNvPr>
          <p:cNvPicPr/>
          <p:nvPr/>
        </p:nvPicPr>
        <p:blipFill>
          <a:blip r:embed="rId7"/>
          <a:stretch>
            <a:fillRect/>
          </a:stretch>
        </p:blipFill>
        <p:spPr>
          <a:xfrm>
            <a:off x="6779620" y="3258360"/>
            <a:ext cx="4160984" cy="1890093"/>
          </a:xfrm>
          <a:prstGeom prst="rect">
            <a:avLst/>
          </a:prstGeom>
        </p:spPr>
      </p:pic>
      <p:pic>
        <p:nvPicPr>
          <p:cNvPr id="26" name="Graphic 4" descr="Stiftung Universität Hildesheim logo">
            <a:extLst>
              <a:ext uri="{FF2B5EF4-FFF2-40B4-BE49-F238E27FC236}">
                <a16:creationId xmlns:a16="http://schemas.microsoft.com/office/drawing/2014/main" id="{92B7F15D-E8A7-9F43-A892-D30A63C8768C}"/>
              </a:ext>
            </a:extLst>
          </p:cNvPr>
          <p:cNvPicPr/>
          <p:nvPr/>
        </p:nvPicPr>
        <p:blipFill>
          <a:blip r:embed="rId8">
            <a:extLst>
              <a:ext uri="{96DAC541-7B7A-43D3-8B79-37D633B846F1}">
                <asvg:svgBlip xmlns:asvg="http://schemas.microsoft.com/office/drawing/2016/SVG/main" r:embed="rId9"/>
              </a:ext>
            </a:extLst>
          </a:blip>
          <a:stretch>
            <a:fillRect/>
          </a:stretch>
        </p:blipFill>
        <p:spPr>
          <a:xfrm>
            <a:off x="11123852" y="2976936"/>
            <a:ext cx="2269269" cy="2269269"/>
          </a:xfrm>
          <a:prstGeom prst="rect">
            <a:avLst/>
          </a:prstGeom>
        </p:spPr>
      </p:pic>
      <p:pic>
        <p:nvPicPr>
          <p:cNvPr id="27" name="Picture 26" descr="SDI Internationale Hochshule - University of Applied Sciences logo">
            <a:extLst>
              <a:ext uri="{FF2B5EF4-FFF2-40B4-BE49-F238E27FC236}">
                <a16:creationId xmlns:a16="http://schemas.microsoft.com/office/drawing/2014/main" id="{FE2DB0E3-D4D5-AC42-B780-92C95D0401A7}"/>
              </a:ext>
            </a:extLst>
          </p:cNvPr>
          <p:cNvPicPr/>
          <p:nvPr/>
        </p:nvPicPr>
        <p:blipFill>
          <a:blip r:embed="rId10"/>
          <a:stretch>
            <a:fillRect/>
          </a:stretch>
        </p:blipFill>
        <p:spPr>
          <a:xfrm>
            <a:off x="14451982" y="3390581"/>
            <a:ext cx="2990937" cy="1359853"/>
          </a:xfrm>
          <a:prstGeom prst="rect">
            <a:avLst/>
          </a:prstGeom>
        </p:spPr>
      </p:pic>
      <p:pic>
        <p:nvPicPr>
          <p:cNvPr id="28" name="Picture 27" descr="Universitat Autònoma de Barcelona logo">
            <a:extLst>
              <a:ext uri="{FF2B5EF4-FFF2-40B4-BE49-F238E27FC236}">
                <a16:creationId xmlns:a16="http://schemas.microsoft.com/office/drawing/2014/main" id="{243273C3-21EA-A845-93D3-CC2A66BE4D5B}"/>
              </a:ext>
            </a:extLst>
          </p:cNvPr>
          <p:cNvPicPr/>
          <p:nvPr/>
        </p:nvPicPr>
        <p:blipFill>
          <a:blip r:embed="rId11"/>
          <a:stretch>
            <a:fillRect/>
          </a:stretch>
        </p:blipFill>
        <p:spPr>
          <a:xfrm>
            <a:off x="2095499" y="5641928"/>
            <a:ext cx="2745725" cy="2058717"/>
          </a:xfrm>
          <a:prstGeom prst="rect">
            <a:avLst/>
          </a:prstGeom>
        </p:spPr>
      </p:pic>
      <p:pic>
        <p:nvPicPr>
          <p:cNvPr id="29" name="Picture 28" descr="Università degli Studi di Trieste logo">
            <a:extLst>
              <a:ext uri="{FF2B5EF4-FFF2-40B4-BE49-F238E27FC236}">
                <a16:creationId xmlns:a16="http://schemas.microsoft.com/office/drawing/2014/main" id="{755EFFAA-DA2A-4146-BAA0-026E89CC96F3}"/>
              </a:ext>
            </a:extLst>
          </p:cNvPr>
          <p:cNvPicPr/>
          <p:nvPr/>
        </p:nvPicPr>
        <p:blipFill>
          <a:blip r:embed="rId12"/>
          <a:stretch>
            <a:fillRect/>
          </a:stretch>
        </p:blipFill>
        <p:spPr>
          <a:xfrm>
            <a:off x="5289550" y="5989931"/>
            <a:ext cx="5249230" cy="1134110"/>
          </a:xfrm>
          <a:prstGeom prst="rect">
            <a:avLst/>
          </a:prstGeom>
        </p:spPr>
      </p:pic>
      <p:pic>
        <p:nvPicPr>
          <p:cNvPr id="30" name="Picture 29" descr="Universidade Vigo logo">
            <a:extLst>
              <a:ext uri="{FF2B5EF4-FFF2-40B4-BE49-F238E27FC236}">
                <a16:creationId xmlns:a16="http://schemas.microsoft.com/office/drawing/2014/main" id="{651A6100-3523-8543-80B8-46CF2E9E4315}"/>
              </a:ext>
            </a:extLst>
          </p:cNvPr>
          <p:cNvPicPr/>
          <p:nvPr/>
        </p:nvPicPr>
        <p:blipFill>
          <a:blip r:embed="rId13"/>
          <a:stretch>
            <a:fillRect/>
          </a:stretch>
        </p:blipFill>
        <p:spPr>
          <a:xfrm>
            <a:off x="10949515" y="6161381"/>
            <a:ext cx="5183614" cy="791210"/>
          </a:xfrm>
          <a:prstGeom prst="rect">
            <a:avLst/>
          </a:prstGeom>
        </p:spPr>
      </p:pic>
    </p:spTree>
    <p:extLst>
      <p:ext uri="{BB962C8B-B14F-4D97-AF65-F5344CB8AC3E}">
        <p14:creationId xmlns:p14="http://schemas.microsoft.com/office/powerpoint/2010/main" val="362180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pic>
        <p:nvPicPr>
          <p:cNvPr id="12" name="Picture 11" descr="EASIT (Easy Access for Social Inclusion Training) Logo">
            <a:hlinkClick r:id="rId5"/>
            <a:extLst>
              <a:ext uri="{FF2B5EF4-FFF2-40B4-BE49-F238E27FC236}">
                <a16:creationId xmlns:a16="http://schemas.microsoft.com/office/drawing/2014/main" id="{3005C618-9FC3-D746-AE1F-3014D2C54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484" y="3420566"/>
            <a:ext cx="8014201" cy="3352028"/>
          </a:xfrm>
          <a:prstGeom prst="rect">
            <a:avLst/>
          </a:prstGeom>
        </p:spPr>
      </p:pic>
      <p:sp>
        <p:nvSpPr>
          <p:cNvPr id="16" name="TextBox 15">
            <a:extLst>
              <a:ext uri="{FF2B5EF4-FFF2-40B4-BE49-F238E27FC236}">
                <a16:creationId xmlns:a16="http://schemas.microsoft.com/office/drawing/2014/main" id="{341309FA-535C-3146-A01F-F199B6C5FEF0}"/>
              </a:ext>
            </a:extLst>
          </p:cNvPr>
          <p:cNvSpPr txBox="1"/>
          <p:nvPr/>
        </p:nvSpPr>
        <p:spPr>
          <a:xfrm>
            <a:off x="4730784" y="6855371"/>
            <a:ext cx="8829598" cy="692498"/>
          </a:xfrm>
          <a:prstGeom prst="rect">
            <a:avLst/>
          </a:prstGeom>
          <a:noFill/>
        </p:spPr>
        <p:txBody>
          <a:bodyPr wrap="square" lIns="137169" tIns="68585" rIns="137169" bIns="68585" rtlCol="0">
            <a:spAutoFit/>
          </a:bodyPr>
          <a:lstStyle/>
          <a:p>
            <a:pPr algn="ctr">
              <a:lnSpc>
                <a:spcPct val="100000"/>
              </a:lnSpc>
            </a:pPr>
            <a:r>
              <a:rPr lang="sl-SI" sz="3600" b="1" dirty="0">
                <a:latin typeface="Verdana" panose="020B0604030504040204" pitchFamily="34" charset="0"/>
                <a:ea typeface="Verdana" panose="020B0604030504040204" pitchFamily="34" charset="0"/>
                <a:cs typeface="Verdana" panose="020B0604030504040204" pitchFamily="34" charset="0"/>
                <a:hlinkClick r:id="rId7"/>
              </a:rPr>
              <a:t>pagines.uab.cat/easit</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5C5C9300-C79A-654C-B4C1-2D3F2C2184C5}"/>
              </a:ext>
            </a:extLst>
          </p:cNvPr>
          <p:cNvSpPr>
            <a:spLocks noGrp="1"/>
          </p:cNvSpPr>
          <p:nvPr>
            <p:ph type="title"/>
          </p:nvPr>
        </p:nvSpPr>
        <p:spPr/>
        <p:txBody>
          <a:bodyPr/>
          <a:lstStyle/>
          <a:p>
            <a:r>
              <a:rPr lang="en-ES" dirty="0">
                <a:solidFill>
                  <a:schemeClr val="bg1"/>
                </a:solidFill>
              </a:rPr>
              <a:t>EASIT</a:t>
            </a:r>
          </a:p>
        </p:txBody>
      </p:sp>
    </p:spTree>
    <p:extLst>
      <p:ext uri="{BB962C8B-B14F-4D97-AF65-F5344CB8AC3E}">
        <p14:creationId xmlns:p14="http://schemas.microsoft.com/office/powerpoint/2010/main" val="127404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a:spLocks noChangeAspect="1"/>
          </p:cNvSpPr>
          <p:nvPr/>
        </p:nvSpPr>
        <p:spPr>
          <a:xfrm>
            <a:off x="459918" y="3175896"/>
            <a:ext cx="17251790" cy="4153425"/>
          </a:xfrm>
          <a:prstGeom prst="rect">
            <a:avLst/>
          </a:prstGeom>
        </p:spPr>
        <p:txBody>
          <a:bodyPr wrap="square" lIns="137141" tIns="68570" rIns="137141" bIns="68570">
            <a:spAutoFit/>
          </a:bodyPr>
          <a:lstStyle/>
          <a:p>
            <a:pPr marL="771417" indent="-771417">
              <a:lnSpc>
                <a:spcPct val="150000"/>
              </a:lnSpc>
              <a:buFont typeface="Arial" panose="020B0604020202020204" pitchFamily="34" charset="0"/>
              <a:buChar char="•"/>
            </a:pPr>
            <a:r>
              <a:rPr lang="sl-SI" sz="4500" b="1" dirty="0" err="1">
                <a:latin typeface="Verdana" panose="020B0604030504040204" pitchFamily="34" charset="0"/>
                <a:ea typeface="Verdana" panose="020B0604030504040204" pitchFamily="34" charset="0"/>
              </a:rPr>
              <a:t>European</a:t>
            </a:r>
            <a:r>
              <a:rPr lang="sl-SI" sz="4500" b="1" dirty="0">
                <a:latin typeface="Verdana" panose="020B0604030504040204" pitchFamily="34" charset="0"/>
                <a:ea typeface="Verdana" panose="020B0604030504040204" pitchFamily="34" charset="0"/>
              </a:rPr>
              <a:t> </a:t>
            </a:r>
            <a:r>
              <a:rPr lang="sl-SI" sz="4500" b="1" dirty="0" err="1">
                <a:latin typeface="Verdana" panose="020B0604030504040204" pitchFamily="34" charset="0"/>
                <a:ea typeface="Verdana" panose="020B0604030504040204" pitchFamily="34" charset="0"/>
              </a:rPr>
              <a:t>logo</a:t>
            </a:r>
            <a:r>
              <a:rPr lang="sl-SI" sz="4500" b="1" dirty="0">
                <a:latin typeface="Verdana" panose="020B0604030504040204" pitchFamily="34" charset="0"/>
                <a:ea typeface="Verdana" panose="020B0604030504040204" pitchFamily="34" charset="0"/>
              </a:rPr>
              <a:t>: </a:t>
            </a:r>
            <a:br>
              <a:rPr lang="sl-SI" sz="4500" b="1" dirty="0">
                <a:latin typeface="Verdana" panose="020B0604030504040204" pitchFamily="34" charset="0"/>
                <a:ea typeface="Verdana" panose="020B0604030504040204" pitchFamily="34" charset="0"/>
              </a:rPr>
            </a:br>
            <a:r>
              <a:rPr lang="sl-SI" sz="4500" b="1" dirty="0">
                <a:latin typeface="Verdana" panose="020B0604030504040204" pitchFamily="34" charset="0"/>
                <a:ea typeface="Verdana" panose="020B0604030504040204" pitchFamily="34" charset="0"/>
              </a:rPr>
              <a:t> </a:t>
            </a:r>
          </a:p>
          <a:p>
            <a:pPr marL="771417" indent="-771417">
              <a:lnSpc>
                <a:spcPct val="150000"/>
              </a:lnSpc>
              <a:buFont typeface="Arial" panose="020B0604020202020204" pitchFamily="34" charset="0"/>
              <a:buChar char="•"/>
            </a:pPr>
            <a:r>
              <a:rPr lang="sl-SI" sz="4500" b="1" dirty="0">
                <a:latin typeface="Verdana" panose="020B0604030504040204" pitchFamily="34" charset="0"/>
                <a:ea typeface="Verdana" panose="020B0604030504040204" pitchFamily="34" charset="0"/>
              </a:rPr>
              <a:t>A </a:t>
            </a:r>
            <a:r>
              <a:rPr lang="sl-SI" sz="4500" b="1" dirty="0" err="1">
                <a:latin typeface="Verdana" panose="020B0604030504040204" pitchFamily="34" charset="0"/>
                <a:ea typeface="Verdana" panose="020B0604030504040204" pitchFamily="34" charset="0"/>
              </a:rPr>
              <a:t>national</a:t>
            </a:r>
            <a:r>
              <a:rPr lang="sl-SI" sz="4500" b="1" dirty="0">
                <a:latin typeface="Verdana" panose="020B0604030504040204" pitchFamily="34" charset="0"/>
                <a:ea typeface="Verdana" panose="020B0604030504040204" pitchFamily="34" charset="0"/>
              </a:rPr>
              <a:t> </a:t>
            </a:r>
            <a:r>
              <a:rPr lang="sl-SI" sz="4500" b="1" dirty="0" err="1">
                <a:latin typeface="Verdana" panose="020B0604030504040204" pitchFamily="34" charset="0"/>
                <a:ea typeface="Verdana" panose="020B0604030504040204" pitchFamily="34" charset="0"/>
              </a:rPr>
              <a:t>logo</a:t>
            </a:r>
            <a:r>
              <a:rPr lang="sl-SI" sz="4500" b="1" dirty="0">
                <a:latin typeface="Verdana" panose="020B0604030504040204" pitchFamily="34" charset="0"/>
                <a:ea typeface="Verdana" panose="020B0604030504040204" pitchFamily="34" charset="0"/>
              </a:rPr>
              <a:t> (</a:t>
            </a:r>
            <a:r>
              <a:rPr lang="sl-SI" sz="4500" b="1" dirty="0" err="1">
                <a:latin typeface="Verdana" panose="020B0604030504040204" pitchFamily="34" charset="0"/>
                <a:ea typeface="Verdana" panose="020B0604030504040204" pitchFamily="34" charset="0"/>
              </a:rPr>
              <a:t>example</a:t>
            </a:r>
            <a:r>
              <a:rPr lang="sl-SI" sz="4500" b="1" dirty="0">
                <a:latin typeface="Verdana" panose="020B0604030504040204" pitchFamily="34" charset="0"/>
                <a:ea typeface="Verdana" panose="020B0604030504040204" pitchFamily="34" charset="0"/>
              </a:rPr>
              <a:t>): </a:t>
            </a:r>
            <a:endParaRPr lang="sl-SI" sz="4500" dirty="0">
              <a:latin typeface="Verdana" panose="020B0604030504040204" pitchFamily="34" charset="0"/>
              <a:ea typeface="Verdana" panose="020B0604030504040204" pitchFamily="34" charset="0"/>
            </a:endParaRPr>
          </a:p>
          <a:p>
            <a:pPr marL="771417" indent="-771417">
              <a:lnSpc>
                <a:spcPct val="150000"/>
              </a:lnSpc>
              <a:buFont typeface="Arial" panose="020B0604020202020204" pitchFamily="34" charset="0"/>
              <a:buChar char="•"/>
            </a:pPr>
            <a:endParaRPr lang="sl-SI" sz="4500" dirty="0">
              <a:latin typeface="Verdana" panose="020B0604030504040204" pitchFamily="34" charset="0"/>
              <a:ea typeface="Verdana" panose="020B0604030504040204" pitchFamily="34" charset="0"/>
            </a:endParaRPr>
          </a:p>
        </p:txBody>
      </p:sp>
      <p:sp>
        <p:nvSpPr>
          <p:cNvPr id="3" name="Naslov 2">
            <a:extLst>
              <a:ext uri="{FF2B5EF4-FFF2-40B4-BE49-F238E27FC236}">
                <a16:creationId xmlns:a16="http://schemas.microsoft.com/office/drawing/2014/main" id="{FB9D73B7-74EC-4A9F-8FB1-71968A57B985}"/>
              </a:ext>
            </a:extLst>
          </p:cNvPr>
          <p:cNvSpPr>
            <a:spLocks noGrp="1"/>
          </p:cNvSpPr>
          <p:nvPr>
            <p:ph type="title"/>
          </p:nvPr>
        </p:nvSpPr>
        <p:spPr>
          <a:xfrm>
            <a:off x="317912" y="1893254"/>
            <a:ext cx="17084400" cy="1062638"/>
          </a:xfrm>
        </p:spPr>
        <p:txBody>
          <a:bodyPr/>
          <a:lstStyle/>
          <a:p>
            <a:r>
              <a:rPr lang="sl-SI" dirty="0" err="1"/>
              <a:t>Marking</a:t>
            </a:r>
            <a:r>
              <a:rPr lang="sl-SI" dirty="0"/>
              <a:t> </a:t>
            </a:r>
            <a:r>
              <a:rPr lang="sl-SI" dirty="0" err="1"/>
              <a:t>the</a:t>
            </a:r>
            <a:r>
              <a:rPr lang="sl-SI" dirty="0"/>
              <a:t> </a:t>
            </a:r>
            <a:r>
              <a:rPr lang="sl-SI" dirty="0" err="1"/>
              <a:t>content</a:t>
            </a:r>
            <a:endParaRPr lang="en-US" dirty="0"/>
          </a:p>
        </p:txBody>
      </p:sp>
      <p:pic>
        <p:nvPicPr>
          <p:cNvPr id="5" name="Slika 4" descr="A blue square logo with a white person icon holding a publication and giving a thumbs-up.">
            <a:extLst>
              <a:ext uri="{FF2B5EF4-FFF2-40B4-BE49-F238E27FC236}">
                <a16:creationId xmlns:a16="http://schemas.microsoft.com/office/drawing/2014/main" id="{8DECF5A5-5C22-4A78-BECA-0FDFA2FB3B18}"/>
              </a:ext>
            </a:extLst>
          </p:cNvPr>
          <p:cNvPicPr>
            <a:picLocks noChangeAspect="1"/>
          </p:cNvPicPr>
          <p:nvPr/>
        </p:nvPicPr>
        <p:blipFill>
          <a:blip r:embed="rId3"/>
          <a:stretch>
            <a:fillRect/>
          </a:stretch>
        </p:blipFill>
        <p:spPr>
          <a:xfrm>
            <a:off x="6985587" y="3175896"/>
            <a:ext cx="2160000" cy="2144367"/>
          </a:xfrm>
          <a:prstGeom prst="rect">
            <a:avLst/>
          </a:prstGeom>
        </p:spPr>
      </p:pic>
      <p:pic>
        <p:nvPicPr>
          <p:cNvPr id="7" name="Slika 6" descr="A round purple logo with a white winking book icon. ">
            <a:extLst>
              <a:ext uri="{FF2B5EF4-FFF2-40B4-BE49-F238E27FC236}">
                <a16:creationId xmlns:a16="http://schemas.microsoft.com/office/drawing/2014/main" id="{7832F0DA-34BA-4475-B724-624891B9EB29}"/>
              </a:ext>
            </a:extLst>
          </p:cNvPr>
          <p:cNvPicPr>
            <a:picLocks noChangeAspect="1"/>
          </p:cNvPicPr>
          <p:nvPr/>
        </p:nvPicPr>
        <p:blipFill>
          <a:blip r:embed="rId4"/>
          <a:stretch>
            <a:fillRect/>
          </a:stretch>
        </p:blipFill>
        <p:spPr>
          <a:xfrm>
            <a:off x="10503598" y="4769860"/>
            <a:ext cx="2160000" cy="2160000"/>
          </a:xfrm>
          <a:prstGeom prst="rect">
            <a:avLst/>
          </a:prstGeom>
        </p:spPr>
      </p:pic>
    </p:spTree>
    <p:extLst>
      <p:ext uri="{BB962C8B-B14F-4D97-AF65-F5344CB8AC3E}">
        <p14:creationId xmlns:p14="http://schemas.microsoft.com/office/powerpoint/2010/main" val="22097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a:spLocks noChangeAspect="1"/>
          </p:cNvSpPr>
          <p:nvPr/>
        </p:nvSpPr>
        <p:spPr>
          <a:xfrm>
            <a:off x="459918" y="3175896"/>
            <a:ext cx="17251790" cy="3114679"/>
          </a:xfrm>
          <a:prstGeom prst="rect">
            <a:avLst/>
          </a:prstGeom>
        </p:spPr>
        <p:txBody>
          <a:bodyPr wrap="square" lIns="137141" tIns="68570" rIns="137141" bIns="68570">
            <a:spAutoFit/>
          </a:bodyPr>
          <a:lstStyle/>
          <a:p>
            <a:pPr marL="771417" indent="-771417">
              <a:lnSpc>
                <a:spcPct val="150000"/>
              </a:lnSpc>
              <a:buFont typeface="Arial" panose="020B0604020202020204" pitchFamily="34" charset="0"/>
              <a:buChar char="•"/>
            </a:pPr>
            <a:r>
              <a:rPr lang="sl-SI" sz="4500" b="1" dirty="0" err="1">
                <a:latin typeface="Verdana" panose="020B0604030504040204" pitchFamily="34" charset="0"/>
                <a:ea typeface="Verdana" panose="020B0604030504040204" pitchFamily="34" charset="0"/>
              </a:rPr>
              <a:t>The</a:t>
            </a:r>
            <a:r>
              <a:rPr lang="sl-SI" sz="4500" b="1" dirty="0">
                <a:latin typeface="Verdana" panose="020B0604030504040204" pitchFamily="34" charset="0"/>
                <a:ea typeface="Verdana" panose="020B0604030504040204" pitchFamily="34" charset="0"/>
              </a:rPr>
              <a:t> </a:t>
            </a:r>
            <a:r>
              <a:rPr lang="sl-SI" sz="4500" b="1" dirty="0" err="1">
                <a:latin typeface="Verdana" panose="020B0604030504040204" pitchFamily="34" charset="0"/>
                <a:ea typeface="Verdana" panose="020B0604030504040204" pitchFamily="34" charset="0"/>
              </a:rPr>
              <a:t>guidelines</a:t>
            </a:r>
            <a:br>
              <a:rPr lang="sl-SI" sz="4500" b="1" dirty="0">
                <a:latin typeface="Verdana" panose="020B0604030504040204" pitchFamily="34" charset="0"/>
                <a:ea typeface="Verdana" panose="020B0604030504040204" pitchFamily="34" charset="0"/>
              </a:rPr>
            </a:br>
            <a:r>
              <a:rPr lang="sl-SI" sz="4500" b="1" dirty="0">
                <a:latin typeface="Verdana" panose="020B0604030504040204" pitchFamily="34" charset="0"/>
                <a:ea typeface="Verdana" panose="020B0604030504040204" pitchFamily="34" charset="0"/>
              </a:rPr>
              <a:t> </a:t>
            </a:r>
          </a:p>
          <a:p>
            <a:pPr>
              <a:lnSpc>
                <a:spcPct val="150000"/>
              </a:lnSpc>
            </a:pPr>
            <a:endParaRPr lang="sl-SI" sz="4500" dirty="0">
              <a:latin typeface="Verdana" panose="020B0604030504040204" pitchFamily="34" charset="0"/>
              <a:ea typeface="Verdana" panose="020B0604030504040204" pitchFamily="34" charset="0"/>
            </a:endParaRPr>
          </a:p>
        </p:txBody>
      </p:sp>
      <p:sp>
        <p:nvSpPr>
          <p:cNvPr id="3" name="Naslov 2">
            <a:extLst>
              <a:ext uri="{FF2B5EF4-FFF2-40B4-BE49-F238E27FC236}">
                <a16:creationId xmlns:a16="http://schemas.microsoft.com/office/drawing/2014/main" id="{FB9D73B7-74EC-4A9F-8FB1-71968A57B985}"/>
              </a:ext>
            </a:extLst>
          </p:cNvPr>
          <p:cNvSpPr>
            <a:spLocks noGrp="1"/>
          </p:cNvSpPr>
          <p:nvPr>
            <p:ph type="title"/>
          </p:nvPr>
        </p:nvSpPr>
        <p:spPr>
          <a:xfrm>
            <a:off x="317912" y="1893254"/>
            <a:ext cx="17084400" cy="1062638"/>
          </a:xfrm>
        </p:spPr>
        <p:txBody>
          <a:bodyPr>
            <a:normAutofit/>
          </a:bodyPr>
          <a:lstStyle/>
          <a:p>
            <a:r>
              <a:rPr lang="sl-SI" dirty="0"/>
              <a:t>1. </a:t>
            </a:r>
            <a:r>
              <a:rPr lang="sl-SI" dirty="0" err="1"/>
              <a:t>Comprehensibility</a:t>
            </a:r>
            <a:endParaRPr lang="en-US" dirty="0"/>
          </a:p>
        </p:txBody>
      </p:sp>
      <p:pic>
        <p:nvPicPr>
          <p:cNvPr id="5" name="Slika 4" descr="The cover of the European guidelines. The title says INFORMATION FOR ALL. On the upper right corner, there is the European Easy-to-read logo. Main illustration on the red-brown cover consist of four icons: written text, computer and internet, audio and video. Below, there are logos of Inclusion Europe and Lifelong learning Programme.">
            <a:extLst>
              <a:ext uri="{FF2B5EF4-FFF2-40B4-BE49-F238E27FC236}">
                <a16:creationId xmlns:a16="http://schemas.microsoft.com/office/drawing/2014/main" id="{6DA5C125-71BC-4A8F-B184-B65EB81F2F27}"/>
              </a:ext>
            </a:extLst>
          </p:cNvPr>
          <p:cNvPicPr>
            <a:picLocks noChangeAspect="1"/>
          </p:cNvPicPr>
          <p:nvPr/>
        </p:nvPicPr>
        <p:blipFill>
          <a:blip r:embed="rId3"/>
          <a:stretch>
            <a:fillRect/>
          </a:stretch>
        </p:blipFill>
        <p:spPr>
          <a:xfrm>
            <a:off x="9145587" y="3113053"/>
            <a:ext cx="3048000" cy="4438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093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a:spLocks noChangeAspect="1"/>
          </p:cNvSpPr>
          <p:nvPr/>
        </p:nvSpPr>
        <p:spPr>
          <a:xfrm>
            <a:off x="459918" y="3175896"/>
            <a:ext cx="17251790" cy="5192107"/>
          </a:xfrm>
          <a:prstGeom prst="rect">
            <a:avLst/>
          </a:prstGeom>
        </p:spPr>
        <p:txBody>
          <a:bodyPr wrap="square" lIns="137141" tIns="68570" rIns="137141" bIns="68570">
            <a:spAutoFit/>
          </a:bodyPr>
          <a:lstStyle/>
          <a:p>
            <a:pPr marL="771417" indent="-771417">
              <a:lnSpc>
                <a:spcPct val="150000"/>
              </a:lnSpc>
              <a:buFont typeface="Arial" panose="020B0604020202020204" pitchFamily="34" charset="0"/>
              <a:buChar char="•"/>
            </a:pPr>
            <a:r>
              <a:rPr lang="sl-SI" sz="4500" b="1" dirty="0" err="1">
                <a:latin typeface="Verdana" panose="020B0604030504040204" pitchFamily="34" charset="0"/>
                <a:ea typeface="Verdana" panose="020B0604030504040204" pitchFamily="34" charset="0"/>
              </a:rPr>
              <a:t>Validators</a:t>
            </a:r>
            <a:r>
              <a:rPr lang="sl-SI" sz="4500" b="1"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People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with</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different</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barriers</a:t>
            </a:r>
            <a:r>
              <a:rPr lang="sl-SI" sz="4500" dirty="0">
                <a:latin typeface="Verdana" panose="020B0604030504040204" pitchFamily="34" charset="0"/>
                <a:ea typeface="Verdana" panose="020B0604030504040204" pitchFamily="34" charset="0"/>
              </a:rPr>
              <a:t> to </a:t>
            </a:r>
            <a:r>
              <a:rPr lang="sl-SI" sz="4500" dirty="0" err="1">
                <a:latin typeface="Verdana" panose="020B0604030504040204" pitchFamily="34" charset="0"/>
                <a:ea typeface="Verdana" panose="020B0604030504040204" pitchFamily="34" charset="0"/>
              </a:rPr>
              <a:t>obtaining</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information</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who</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validate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the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information</a:t>
            </a:r>
            <a:r>
              <a:rPr lang="sl-SI" sz="4500" dirty="0">
                <a:latin typeface="Verdana" panose="020B0604030504040204" pitchFamily="34" charset="0"/>
                <a:ea typeface="Verdana" panose="020B0604030504040204" pitchFamily="34" charset="0"/>
              </a:rPr>
              <a:t>.</a:t>
            </a:r>
          </a:p>
          <a:p>
            <a:pPr marL="771417" indent="-771417">
              <a:lnSpc>
                <a:spcPct val="150000"/>
              </a:lnSpc>
              <a:buFont typeface="Arial" panose="020B0604020202020204" pitchFamily="34" charset="0"/>
              <a:buChar char="•"/>
            </a:pPr>
            <a:r>
              <a:rPr lang="sl-SI" sz="4500" b="1" dirty="0" err="1">
                <a:latin typeface="Verdana" panose="020B0604030504040204" pitchFamily="34" charset="0"/>
                <a:ea typeface="Verdana" panose="020B0604030504040204" pitchFamily="34" charset="0"/>
              </a:rPr>
              <a:t>Facilitators</a:t>
            </a:r>
            <a:r>
              <a:rPr lang="sl-SI" sz="4500" b="1"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Coordinators</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of</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the</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validating</a:t>
            </a:r>
            <a:r>
              <a:rPr lang="sl-SI" sz="4500" dirty="0">
                <a:latin typeface="Verdana" panose="020B0604030504040204" pitchFamily="34" charset="0"/>
                <a:ea typeface="Verdana" panose="020B0604030504040204" pitchFamily="34" charset="0"/>
              </a:rPr>
              <a:t> </a:t>
            </a:r>
            <a:r>
              <a:rPr lang="sl-SI" sz="4500" dirty="0" err="1">
                <a:latin typeface="Verdana" panose="020B0604030504040204" pitchFamily="34" charset="0"/>
                <a:ea typeface="Verdana" panose="020B0604030504040204" pitchFamily="34" charset="0"/>
              </a:rPr>
              <a:t>process</a:t>
            </a:r>
            <a:r>
              <a:rPr lang="sl-SI" sz="4500" dirty="0">
                <a:latin typeface="Verdana" panose="020B0604030504040204" pitchFamily="34" charset="0"/>
                <a:ea typeface="Verdana" panose="020B0604030504040204" pitchFamily="34" charset="0"/>
              </a:rPr>
              <a:t>.</a:t>
            </a:r>
          </a:p>
          <a:p>
            <a:pPr marL="771417" indent="-771417">
              <a:lnSpc>
                <a:spcPct val="150000"/>
              </a:lnSpc>
              <a:buFont typeface="Arial" panose="020B0604020202020204" pitchFamily="34" charset="0"/>
              <a:buChar char="•"/>
            </a:pPr>
            <a:r>
              <a:rPr lang="sl-SI" sz="4500" dirty="0">
                <a:latin typeface="Verdana" panose="020B0604030504040204" pitchFamily="34" charset="0"/>
                <a:ea typeface="Verdana" panose="020B0604030504040204" pitchFamily="34" charset="0"/>
              </a:rPr>
              <a:t>Not yet officially recognized professions (EU profession database, 2020). </a:t>
            </a:r>
          </a:p>
        </p:txBody>
      </p:sp>
      <p:sp>
        <p:nvSpPr>
          <p:cNvPr id="3" name="Naslov 2">
            <a:extLst>
              <a:ext uri="{FF2B5EF4-FFF2-40B4-BE49-F238E27FC236}">
                <a16:creationId xmlns:a16="http://schemas.microsoft.com/office/drawing/2014/main" id="{FB9D73B7-74EC-4A9F-8FB1-71968A57B985}"/>
              </a:ext>
            </a:extLst>
          </p:cNvPr>
          <p:cNvSpPr>
            <a:spLocks noGrp="1"/>
          </p:cNvSpPr>
          <p:nvPr>
            <p:ph type="title"/>
          </p:nvPr>
        </p:nvSpPr>
        <p:spPr>
          <a:xfrm>
            <a:off x="317912" y="1893254"/>
            <a:ext cx="17084400" cy="1062638"/>
          </a:xfrm>
        </p:spPr>
        <p:txBody>
          <a:bodyPr/>
          <a:lstStyle/>
          <a:p>
            <a:r>
              <a:rPr lang="sl-SI" dirty="0"/>
              <a:t>2. </a:t>
            </a:r>
            <a:r>
              <a:rPr lang="sl-SI" dirty="0" err="1"/>
              <a:t>Comprehension</a:t>
            </a:r>
            <a:endParaRPr lang="en-US" dirty="0"/>
          </a:p>
        </p:txBody>
      </p:sp>
    </p:spTree>
    <p:extLst>
      <p:ext uri="{BB962C8B-B14F-4D97-AF65-F5344CB8AC3E}">
        <p14:creationId xmlns:p14="http://schemas.microsoft.com/office/powerpoint/2010/main" val="309838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A woman with short hair in a yellow jumper and a man in blue t-shirt are sitting on a dark sofa. The man is holding a newspaper in Easy language. They are discussing content. ">
            <a:extLst>
              <a:ext uri="{FF2B5EF4-FFF2-40B4-BE49-F238E27FC236}">
                <a16:creationId xmlns:a16="http://schemas.microsoft.com/office/drawing/2014/main" id="{78D88B72-7E80-488D-906A-395E22D09E04}"/>
              </a:ext>
            </a:extLst>
          </p:cNvPr>
          <p:cNvPicPr>
            <a:picLocks noChangeAspect="1"/>
          </p:cNvPicPr>
          <p:nvPr/>
        </p:nvPicPr>
        <p:blipFill>
          <a:blip r:embed="rId3"/>
          <a:stretch>
            <a:fillRect/>
          </a:stretch>
        </p:blipFill>
        <p:spPr>
          <a:xfrm>
            <a:off x="1423809" y="2362162"/>
            <a:ext cx="9889200" cy="5562676"/>
          </a:xfrm>
          <a:prstGeom prst="rect">
            <a:avLst/>
          </a:prstGeom>
          <a:ln>
            <a:noFill/>
          </a:ln>
          <a:effectLst>
            <a:outerShdw blurRad="292100" dist="139700" dir="2700000" algn="tl" rotWithShape="0">
              <a:srgbClr val="333333">
                <a:alpha val="65000"/>
              </a:srgbClr>
            </a:outerShdw>
          </a:effectLst>
        </p:spPr>
      </p:pic>
      <p:sp>
        <p:nvSpPr>
          <p:cNvPr id="3" name="Naslov 2">
            <a:extLst>
              <a:ext uri="{FF2B5EF4-FFF2-40B4-BE49-F238E27FC236}">
                <a16:creationId xmlns:a16="http://schemas.microsoft.com/office/drawing/2014/main" id="{F1615BE7-6A61-4AFC-BF02-BC0F1559BA43}"/>
              </a:ext>
            </a:extLst>
          </p:cNvPr>
          <p:cNvSpPr>
            <a:spLocks noGrp="1"/>
          </p:cNvSpPr>
          <p:nvPr>
            <p:ph type="title"/>
          </p:nvPr>
        </p:nvSpPr>
        <p:spPr>
          <a:xfrm>
            <a:off x="317912" y="-1062638"/>
            <a:ext cx="17084400" cy="1062638"/>
          </a:xfrm>
        </p:spPr>
        <p:txBody>
          <a:bodyPr vert="horz" lIns="137141" tIns="68570" rIns="137141" bIns="68570" rtlCol="0" anchor="b">
            <a:normAutofit/>
          </a:bodyPr>
          <a:lstStyle/>
          <a:p>
            <a:r>
              <a:rPr lang="sl-SI" dirty="0"/>
              <a:t>A </a:t>
            </a:r>
            <a:r>
              <a:rPr lang="sl-SI" dirty="0" err="1"/>
              <a:t>facilitator</a:t>
            </a:r>
            <a:r>
              <a:rPr lang="sl-SI" dirty="0"/>
              <a:t> </a:t>
            </a:r>
            <a:r>
              <a:rPr lang="sl-SI" dirty="0" err="1"/>
              <a:t>and</a:t>
            </a:r>
            <a:r>
              <a:rPr lang="sl-SI" dirty="0"/>
              <a:t> a </a:t>
            </a:r>
            <a:r>
              <a:rPr lang="sl-SI" dirty="0" err="1"/>
              <a:t>validator</a:t>
            </a:r>
            <a:endParaRPr lang="en-US" dirty="0"/>
          </a:p>
        </p:txBody>
      </p:sp>
    </p:spTree>
    <p:extLst>
      <p:ext uri="{BB962C8B-B14F-4D97-AF65-F5344CB8AC3E}">
        <p14:creationId xmlns:p14="http://schemas.microsoft.com/office/powerpoint/2010/main" val="1907692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250717" y="3558750"/>
            <a:ext cx="17251790" cy="5192107"/>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European</a:t>
            </a:r>
            <a:r>
              <a:rPr lang="sl-SI" sz="4500" dirty="0">
                <a:latin typeface="Verdana" pitchFamily="34" charset="0"/>
                <a:ea typeface="Verdana" pitchFamily="34" charset="0"/>
              </a:rPr>
              <a:t> Project TRAIN2VALIDATE, 2020-2023.</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Creation</a:t>
            </a:r>
            <a:r>
              <a:rPr lang="sl-SI" sz="4500" dirty="0">
                <a:latin typeface="Verdana" pitchFamily="34" charset="0"/>
                <a:ea typeface="Verdana" pitchFamily="34" charset="0"/>
              </a:rPr>
              <a:t> </a:t>
            </a:r>
            <a:r>
              <a:rPr lang="en-US" sz="4500" dirty="0">
                <a:latin typeface="Verdana" pitchFamily="34" charset="0"/>
                <a:ea typeface="Verdana" pitchFamily="34" charset="0"/>
              </a:rPr>
              <a:t>of new specific professional profiles </a:t>
            </a:r>
            <a:r>
              <a:rPr lang="sl-SI" sz="4500" dirty="0">
                <a:latin typeface="Verdana" pitchFamily="34" charset="0"/>
                <a:ea typeface="Verdana" pitchFamily="34" charset="0"/>
              </a:rPr>
              <a:t>in </a:t>
            </a: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sl-SI" sz="4500" dirty="0" err="1">
                <a:latin typeface="Verdana" pitchFamily="34" charset="0"/>
                <a:ea typeface="Verdana" pitchFamily="34" charset="0"/>
              </a:rPr>
              <a:t>process</a:t>
            </a:r>
            <a:r>
              <a:rPr lang="sl-SI" sz="4500" dirty="0">
                <a:latin typeface="Verdana" pitchFamily="34" charset="0"/>
                <a:ea typeface="Verdana" pitchFamily="34" charset="0"/>
              </a:rPr>
              <a:t> </a:t>
            </a:r>
            <a:r>
              <a:rPr lang="sl-SI" sz="4500" dirty="0" err="1">
                <a:latin typeface="Verdana" pitchFamily="34" charset="0"/>
                <a:ea typeface="Verdana" pitchFamily="34" charset="0"/>
              </a:rPr>
              <a:t>of</a:t>
            </a:r>
            <a:r>
              <a:rPr lang="sl-SI" sz="4500" dirty="0">
                <a:latin typeface="Verdana" pitchFamily="34" charset="0"/>
                <a:ea typeface="Verdana" pitchFamily="34" charset="0"/>
              </a:rPr>
              <a:t> </a:t>
            </a:r>
            <a:r>
              <a:rPr lang="sl-SI" sz="4500" dirty="0" err="1">
                <a:latin typeface="Verdana" pitchFamily="34" charset="0"/>
                <a:ea typeface="Verdana" pitchFamily="34" charset="0"/>
              </a:rPr>
              <a:t>production</a:t>
            </a:r>
            <a:r>
              <a:rPr lang="sl-SI" sz="4500" dirty="0">
                <a:latin typeface="Verdana" pitchFamily="34" charset="0"/>
                <a:ea typeface="Verdana" pitchFamily="34" charset="0"/>
              </a:rPr>
              <a:t> </a:t>
            </a:r>
            <a:r>
              <a:rPr lang="sl-SI" sz="4500" dirty="0" err="1">
                <a:latin typeface="Verdana" pitchFamily="34" charset="0"/>
                <a:ea typeface="Verdana" pitchFamily="34" charset="0"/>
              </a:rPr>
              <a:t>of</a:t>
            </a:r>
            <a:r>
              <a:rPr lang="sl-SI" sz="4500" dirty="0">
                <a:latin typeface="Verdana" pitchFamily="34" charset="0"/>
                <a:ea typeface="Verdana" pitchFamily="34" charset="0"/>
              </a:rPr>
              <a:t> </a:t>
            </a:r>
            <a:r>
              <a:rPr lang="en-US" sz="4500" dirty="0">
                <a:latin typeface="Verdana" pitchFamily="34" charset="0"/>
                <a:ea typeface="Verdana" pitchFamily="34" charset="0"/>
              </a:rPr>
              <a:t>easy-to-read materials</a:t>
            </a:r>
            <a:r>
              <a:rPr lang="sl-SI" sz="4500" dirty="0">
                <a:latin typeface="Verdana" pitchFamily="34" charset="0"/>
                <a:ea typeface="Verdana" pitchFamily="34" charset="0"/>
              </a:rPr>
              <a:t> (</a:t>
            </a:r>
            <a:r>
              <a:rPr lang="en-US" sz="4500" dirty="0">
                <a:latin typeface="Verdana" pitchFamily="34" charset="0"/>
                <a:ea typeface="Verdana" pitchFamily="34" charset="0"/>
              </a:rPr>
              <a:t>validators and facilitators.</a:t>
            </a:r>
            <a:r>
              <a:rPr lang="sl-SI" sz="4500" dirty="0">
                <a:latin typeface="Verdana" pitchFamily="34" charset="0"/>
                <a:ea typeface="Verdana" pitchFamily="34" charset="0"/>
              </a:rPr>
              <a:t>)</a:t>
            </a:r>
          </a:p>
          <a:p>
            <a:pPr marL="685800" indent="-685800">
              <a:lnSpc>
                <a:spcPct val="150000"/>
              </a:lnSpc>
              <a:buFont typeface="Arial" panose="020B0604020202020204" pitchFamily="34" charset="0"/>
              <a:buChar char="•"/>
            </a:pPr>
            <a:r>
              <a:rPr lang="sl-SI" sz="4500" dirty="0">
                <a:latin typeface="Verdana" pitchFamily="34" charset="0"/>
                <a:ea typeface="Verdana" pitchFamily="34" charset="0"/>
              </a:rPr>
              <a:t>Website: www.plenainclusionmadrid.org/train2validate</a:t>
            </a:r>
          </a:p>
        </p:txBody>
      </p:sp>
      <p:sp>
        <p:nvSpPr>
          <p:cNvPr id="3" name="Naslov 2">
            <a:extLst>
              <a:ext uri="{FF2B5EF4-FFF2-40B4-BE49-F238E27FC236}">
                <a16:creationId xmlns:a16="http://schemas.microsoft.com/office/drawing/2014/main" id="{3D45A32E-A015-4424-8B4F-1124C7C107D2}"/>
              </a:ext>
            </a:extLst>
          </p:cNvPr>
          <p:cNvSpPr>
            <a:spLocks noGrp="1"/>
          </p:cNvSpPr>
          <p:nvPr>
            <p:ph type="title"/>
          </p:nvPr>
        </p:nvSpPr>
        <p:spPr>
          <a:xfrm>
            <a:off x="250717" y="1992937"/>
            <a:ext cx="17084400" cy="1735357"/>
          </a:xfrm>
        </p:spPr>
        <p:txBody>
          <a:bodyPr>
            <a:normAutofit/>
          </a:bodyPr>
          <a:lstStyle/>
          <a:p>
            <a:r>
              <a:rPr lang="sl-SI" dirty="0" err="1"/>
              <a:t>The</a:t>
            </a:r>
            <a:r>
              <a:rPr lang="sl-SI" dirty="0"/>
              <a:t> </a:t>
            </a:r>
            <a:r>
              <a:rPr lang="sl-SI" dirty="0" err="1"/>
              <a:t>profession</a:t>
            </a:r>
            <a:r>
              <a:rPr lang="sl-SI" dirty="0"/>
              <a:t> </a:t>
            </a:r>
            <a:r>
              <a:rPr lang="sl-SI" dirty="0" err="1"/>
              <a:t>recognition</a:t>
            </a:r>
            <a:endParaRPr lang="en-US" dirty="0"/>
          </a:p>
        </p:txBody>
      </p:sp>
    </p:spTree>
    <p:extLst>
      <p:ext uri="{BB962C8B-B14F-4D97-AF65-F5344CB8AC3E}">
        <p14:creationId xmlns:p14="http://schemas.microsoft.com/office/powerpoint/2010/main" val="2908921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312316" y="2226182"/>
            <a:ext cx="17251790" cy="5192170"/>
          </a:xfrm>
          <a:prstGeom prst="rect">
            <a:avLst/>
          </a:prstGeom>
        </p:spPr>
        <p:txBody>
          <a:bodyPr wrap="square" lIns="137141" tIns="68570" rIns="137141" bIns="68570">
            <a:spAutoFit/>
          </a:bodyPr>
          <a:lstStyle/>
          <a:p>
            <a:pPr marL="685703" indent="-685703">
              <a:lnSpc>
                <a:spcPct val="150000"/>
              </a:lnSpc>
              <a:buFont typeface="Arial" pitchFamily="34" charset="0"/>
              <a:buChar char="•"/>
            </a:pPr>
            <a:endParaRPr lang="sl-SI" sz="4500" dirty="0">
              <a:latin typeface="Verdana" pitchFamily="34" charset="0"/>
              <a:ea typeface="Verdana" pitchFamily="34" charset="0"/>
            </a:endParaRPr>
          </a:p>
          <a:p>
            <a:pPr marL="685703" indent="-685703">
              <a:lnSpc>
                <a:spcPct val="150000"/>
              </a:lnSpc>
              <a:buFont typeface="Arial" pitchFamily="34" charset="0"/>
              <a:buChar char="•"/>
            </a:pPr>
            <a:r>
              <a:rPr lang="sl-SI" sz="4500" dirty="0" err="1">
                <a:latin typeface="Verdana" pitchFamily="34" charset="0"/>
                <a:ea typeface="Verdana" pitchFamily="34" charset="0"/>
              </a:rPr>
              <a:t>Recommendation</a:t>
            </a:r>
            <a:r>
              <a:rPr lang="sl-SI" sz="4500" dirty="0">
                <a:latin typeface="Verdana" pitchFamily="34" charset="0"/>
                <a:ea typeface="Verdana" pitchFamily="34" charset="0"/>
              </a:rPr>
              <a:t>:</a:t>
            </a:r>
            <a:br>
              <a:rPr lang="sl-SI" sz="4500" dirty="0">
                <a:latin typeface="Verdana" pitchFamily="34" charset="0"/>
                <a:ea typeface="Verdana" pitchFamily="34" charset="0"/>
              </a:rPr>
            </a:br>
            <a:r>
              <a:rPr lang="en-US" sz="4500" dirty="0">
                <a:latin typeface="Verdana" pitchFamily="34" charset="0"/>
                <a:ea typeface="Verdana" pitchFamily="34" charset="0"/>
              </a:rPr>
              <a:t>Inclusion of </a:t>
            </a:r>
            <a:r>
              <a:rPr lang="sl-SI" sz="4500" dirty="0" err="1">
                <a:latin typeface="Verdana" pitchFamily="34" charset="0"/>
                <a:ea typeface="Verdana" pitchFamily="34" charset="0"/>
              </a:rPr>
              <a:t>the</a:t>
            </a:r>
            <a:r>
              <a:rPr lang="sl-SI" sz="4500" dirty="0">
                <a:latin typeface="Verdana" pitchFamily="34" charset="0"/>
                <a:ea typeface="Verdana" pitchFamily="34" charset="0"/>
              </a:rPr>
              <a:t> </a:t>
            </a:r>
            <a:r>
              <a:rPr lang="en-US" sz="4500" dirty="0">
                <a:latin typeface="Verdana" pitchFamily="34" charset="0"/>
                <a:ea typeface="Verdana" pitchFamily="34" charset="0"/>
              </a:rPr>
              <a:t>end-users </a:t>
            </a:r>
            <a:r>
              <a:rPr lang="sl-SI" sz="4500" dirty="0" err="1">
                <a:latin typeface="Verdana" pitchFamily="34" charset="0"/>
                <a:ea typeface="Verdana" pitchFamily="34" charset="0"/>
              </a:rPr>
              <a:t>before</a:t>
            </a:r>
            <a:r>
              <a:rPr lang="sl-SI" sz="4500" dirty="0">
                <a:latin typeface="Verdana" pitchFamily="34" charset="0"/>
                <a:ea typeface="Verdana" pitchFamily="34" charset="0"/>
              </a:rPr>
              <a:t>, </a:t>
            </a:r>
            <a:r>
              <a:rPr lang="en-US" sz="4500" dirty="0">
                <a:latin typeface="Verdana" pitchFamily="34" charset="0"/>
                <a:ea typeface="Verdana" pitchFamily="34" charset="0"/>
              </a:rPr>
              <a:t>during and after the creation of the content.</a:t>
            </a:r>
            <a:endParaRPr lang="sl-SI" sz="4500" dirty="0">
              <a:latin typeface="Verdana" pitchFamily="34" charset="0"/>
              <a:ea typeface="Verdana" pitchFamily="34" charset="0"/>
            </a:endParaRPr>
          </a:p>
          <a:p>
            <a:pPr marL="685703" indent="-685703">
              <a:lnSpc>
                <a:spcPct val="150000"/>
              </a:lnSpc>
              <a:buFont typeface="Arial" pitchFamily="34" charset="0"/>
              <a:buChar char="•"/>
            </a:pPr>
            <a:endParaRPr lang="en-GB" sz="4500" dirty="0">
              <a:latin typeface="Verdana" pitchFamily="34" charset="0"/>
              <a:ea typeface="Verdana" pitchFamily="34" charset="0"/>
            </a:endParaRPr>
          </a:p>
        </p:txBody>
      </p:sp>
      <p:sp>
        <p:nvSpPr>
          <p:cNvPr id="3" name="Naslov 2">
            <a:extLst>
              <a:ext uri="{FF2B5EF4-FFF2-40B4-BE49-F238E27FC236}">
                <a16:creationId xmlns:a16="http://schemas.microsoft.com/office/drawing/2014/main" id="{D04DC93D-0C82-4B5F-A2B1-5099B0FF1A98}"/>
              </a:ext>
            </a:extLst>
          </p:cNvPr>
          <p:cNvSpPr>
            <a:spLocks noGrp="1"/>
          </p:cNvSpPr>
          <p:nvPr>
            <p:ph type="title"/>
          </p:nvPr>
        </p:nvSpPr>
        <p:spPr>
          <a:xfrm>
            <a:off x="396011" y="1993913"/>
            <a:ext cx="17084400" cy="1062638"/>
          </a:xfrm>
        </p:spPr>
        <p:txBody>
          <a:bodyPr/>
          <a:lstStyle/>
          <a:p>
            <a:r>
              <a:rPr lang="sl-SI" dirty="0" err="1"/>
              <a:t>The</a:t>
            </a:r>
            <a:r>
              <a:rPr lang="sl-SI" dirty="0"/>
              <a:t> </a:t>
            </a:r>
            <a:r>
              <a:rPr lang="sl-SI" dirty="0" err="1"/>
              <a:t>publishing</a:t>
            </a:r>
            <a:r>
              <a:rPr lang="sl-SI" dirty="0"/>
              <a:t> </a:t>
            </a:r>
            <a:r>
              <a:rPr lang="sl-SI" dirty="0" err="1"/>
              <a:t>process</a:t>
            </a:r>
            <a:endParaRPr lang="en-US" dirty="0"/>
          </a:p>
        </p:txBody>
      </p:sp>
      <p:graphicFrame>
        <p:nvGraphicFramePr>
          <p:cNvPr id="5" name="Diagram 4" descr="A diagram with a yellow arrow that indicates a process. The first phase of the process is selecting the content, the second phase is producing the content and the third promoting the content. The second phase, producing the content, is circled. A thin blue arrow is leading into the circle. At the other end of the thin blue arrow is written ''validation''. ">
            <a:extLst>
              <a:ext uri="{FF2B5EF4-FFF2-40B4-BE49-F238E27FC236}">
                <a16:creationId xmlns:a16="http://schemas.microsoft.com/office/drawing/2014/main" id="{123B0759-863D-4A7E-96BE-FFC7A9237AF4}"/>
              </a:ext>
            </a:extLst>
          </p:cNvPr>
          <p:cNvGraphicFramePr/>
          <p:nvPr>
            <p:extLst>
              <p:ext uri="{D42A27DB-BD31-4B8C-83A1-F6EECF244321}">
                <p14:modId xmlns:p14="http://schemas.microsoft.com/office/powerpoint/2010/main" val="2551025022"/>
              </p:ext>
            </p:extLst>
          </p:nvPr>
        </p:nvGraphicFramePr>
        <p:xfrm>
          <a:off x="9996407" y="4654828"/>
          <a:ext cx="5616151" cy="3405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ipsa 6">
            <a:extLst>
              <a:ext uri="{FF2B5EF4-FFF2-40B4-BE49-F238E27FC236}">
                <a16:creationId xmlns:a16="http://schemas.microsoft.com/office/drawing/2014/main" id="{33B71E9C-6818-4632-8528-79A3D9E748F1}"/>
              </a:ext>
              <a:ext uri="{C183D7F6-B498-43B3-948B-1728B52AA6E4}">
                <adec:decorative xmlns:adec="http://schemas.microsoft.com/office/drawing/2017/decorative" val="1"/>
              </a:ext>
            </a:extLst>
          </p:cNvPr>
          <p:cNvSpPr/>
          <p:nvPr/>
        </p:nvSpPr>
        <p:spPr>
          <a:xfrm>
            <a:off x="11959825" y="6202865"/>
            <a:ext cx="1646448" cy="1679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Povezovalnik: ukrivljeno 9">
            <a:extLst>
              <a:ext uri="{FF2B5EF4-FFF2-40B4-BE49-F238E27FC236}">
                <a16:creationId xmlns:a16="http://schemas.microsoft.com/office/drawing/2014/main" id="{64622CCD-6A44-4EEE-8712-0979416F07B7}"/>
              </a:ext>
              <a:ext uri="{C183D7F6-B498-43B3-948B-1728B52AA6E4}">
                <adec:decorative xmlns:adec="http://schemas.microsoft.com/office/drawing/2017/decorative" val="1"/>
              </a:ext>
            </a:extLst>
          </p:cNvPr>
          <p:cNvCxnSpPr>
            <a:cxnSpLocks/>
          </p:cNvCxnSpPr>
          <p:nvPr/>
        </p:nvCxnSpPr>
        <p:spPr>
          <a:xfrm rot="16200000" flipH="1">
            <a:off x="11478897" y="5853011"/>
            <a:ext cx="909597" cy="71292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Pravokotnik 10">
            <a:extLst>
              <a:ext uri="{FF2B5EF4-FFF2-40B4-BE49-F238E27FC236}">
                <a16:creationId xmlns:a16="http://schemas.microsoft.com/office/drawing/2014/main" id="{839C592D-8818-40D4-8D7A-BE89FC71334F}"/>
              </a:ext>
            </a:extLst>
          </p:cNvPr>
          <p:cNvSpPr/>
          <p:nvPr/>
        </p:nvSpPr>
        <p:spPr>
          <a:xfrm>
            <a:off x="9662684" y="5343208"/>
            <a:ext cx="3829100" cy="461665"/>
          </a:xfrm>
          <a:prstGeom prst="rect">
            <a:avLst/>
          </a:prstGeom>
          <a:noFill/>
        </p:spPr>
        <p:txBody>
          <a:bodyPr wrap="square" lIns="91440" tIns="45720" rIns="91440" bIns="45720">
            <a:spAutoFit/>
          </a:bodyPr>
          <a:lstStyle/>
          <a:p>
            <a:pPr algn="ctr"/>
            <a:r>
              <a:rPr lang="sl-SI" sz="2400" b="0" cap="none" spc="0" dirty="0" err="1">
                <a:ln w="0"/>
                <a:solidFill>
                  <a:schemeClr val="accent1"/>
                </a:solidFill>
                <a:effectLst>
                  <a:outerShdw blurRad="38100" dist="25400" dir="5400000" algn="ctr" rotWithShape="0">
                    <a:srgbClr val="6E747A">
                      <a:alpha val="43000"/>
                    </a:srgbClr>
                  </a:outerShdw>
                </a:effectLst>
              </a:rPr>
              <a:t>validation</a:t>
            </a:r>
            <a:endParaRPr lang="sl-SI" sz="2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85299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18BAE8-7D30-D748-812B-8F398B03CFD8}"/>
              </a:ext>
            </a:extLst>
          </p:cNvPr>
          <p:cNvSpPr/>
          <p:nvPr/>
        </p:nvSpPr>
        <p:spPr>
          <a:xfrm>
            <a:off x="614358" y="3286780"/>
            <a:ext cx="17251790" cy="4153425"/>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Unharmonized</a:t>
            </a:r>
            <a:r>
              <a:rPr lang="sl-SI" sz="4500" dirty="0">
                <a:latin typeface="Verdana" pitchFamily="34" charset="0"/>
                <a:ea typeface="Verdana" pitchFamily="34" charset="0"/>
              </a:rPr>
              <a:t> </a:t>
            </a:r>
            <a:r>
              <a:rPr lang="sl-SI" sz="4500" dirty="0" err="1">
                <a:latin typeface="Verdana" pitchFamily="34" charset="0"/>
                <a:ea typeface="Verdana" pitchFamily="34" charset="0"/>
              </a:rPr>
              <a:t>methodologies</a:t>
            </a:r>
            <a:r>
              <a:rPr lang="sl-SI" sz="4500" dirty="0">
                <a:latin typeface="Verdana" pitchFamily="34" charset="0"/>
                <a:ea typeface="Verdana" pitchFamily="34" charset="0"/>
              </a:rPr>
              <a:t> in </a:t>
            </a:r>
            <a:r>
              <a:rPr lang="sl-SI" sz="4500" dirty="0" err="1">
                <a:latin typeface="Verdana" pitchFamily="34" charset="0"/>
                <a:ea typeface="Verdana" pitchFamily="34" charset="0"/>
              </a:rPr>
              <a:t>Europe</a:t>
            </a:r>
            <a:r>
              <a:rPr lang="sl-SI" sz="4500" dirty="0">
                <a:latin typeface="Verdana" pitchFamily="34" charset="0"/>
                <a:ea typeface="Verdana" pitchFamily="34" charset="0"/>
              </a:rPr>
              <a:t> (2020).</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Basis</a:t>
            </a:r>
            <a:r>
              <a:rPr lang="sl-SI" sz="4500" dirty="0">
                <a:latin typeface="Verdana" pitchFamily="34" charset="0"/>
                <a:ea typeface="Verdana" pitchFamily="34" charset="0"/>
              </a:rPr>
              <a:t>: </a:t>
            </a:r>
            <a:r>
              <a:rPr lang="sl-SI" sz="4500" dirty="0" err="1">
                <a:latin typeface="Verdana" pitchFamily="34" charset="0"/>
                <a:ea typeface="Verdana" pitchFamily="34" charset="0"/>
              </a:rPr>
              <a:t>Inclusive</a:t>
            </a:r>
            <a:r>
              <a:rPr lang="sl-SI" sz="4500" dirty="0">
                <a:latin typeface="Verdana" pitchFamily="34" charset="0"/>
                <a:ea typeface="Verdana" pitchFamily="34" charset="0"/>
              </a:rPr>
              <a:t> </a:t>
            </a:r>
            <a:r>
              <a:rPr lang="sl-SI" sz="4500" dirty="0" err="1">
                <a:latin typeface="Verdana" pitchFamily="34" charset="0"/>
                <a:ea typeface="Verdana" pitchFamily="34" charset="0"/>
              </a:rPr>
              <a:t>methodology</a:t>
            </a:r>
            <a:r>
              <a:rPr lang="sl-SI" sz="4500" dirty="0">
                <a:latin typeface="Verdana" pitchFamily="34" charset="0"/>
                <a:ea typeface="Verdana" pitchFamily="34" charset="0"/>
              </a:rPr>
              <a:t>. </a:t>
            </a:r>
          </a:p>
          <a:p>
            <a:pPr marL="685800" indent="-685800">
              <a:lnSpc>
                <a:spcPct val="150000"/>
              </a:lnSpc>
              <a:buFont typeface="Arial" panose="020B0604020202020204" pitchFamily="34" charset="0"/>
              <a:buChar char="•"/>
            </a:pPr>
            <a:r>
              <a:rPr lang="sl-SI" sz="4500" dirty="0" err="1">
                <a:latin typeface="Verdana" pitchFamily="34" charset="0"/>
                <a:ea typeface="Verdana" pitchFamily="34" charset="0"/>
              </a:rPr>
              <a:t>Core</a:t>
            </a:r>
            <a:r>
              <a:rPr lang="sl-SI" sz="4500" dirty="0">
                <a:latin typeface="Verdana" pitchFamily="34" charset="0"/>
                <a:ea typeface="Verdana" pitchFamily="34" charset="0"/>
              </a:rPr>
              <a:t>: </a:t>
            </a:r>
            <a:r>
              <a:rPr lang="sl-SI" sz="4500" dirty="0" err="1">
                <a:latin typeface="Verdana" pitchFamily="34" charset="0"/>
                <a:ea typeface="Verdana" pitchFamily="34" charset="0"/>
              </a:rPr>
              <a:t>Comprehension</a:t>
            </a:r>
            <a:r>
              <a:rPr lang="sl-SI" sz="4500" dirty="0">
                <a:latin typeface="Verdana" pitchFamily="34" charset="0"/>
                <a:ea typeface="Verdana" pitchFamily="34" charset="0"/>
              </a:rPr>
              <a:t> (</a:t>
            </a:r>
            <a:r>
              <a:rPr lang="sl-SI" sz="4500" dirty="0" err="1">
                <a:latin typeface="Verdana" pitchFamily="34" charset="0"/>
                <a:ea typeface="Verdana" pitchFamily="34" charset="0"/>
              </a:rPr>
              <a:t>language</a:t>
            </a:r>
            <a:r>
              <a:rPr lang="sl-SI" sz="4500" dirty="0">
                <a:latin typeface="Verdana" pitchFamily="34" charset="0"/>
                <a:ea typeface="Verdana" pitchFamily="34" charset="0"/>
              </a:rPr>
              <a:t> </a:t>
            </a:r>
            <a:r>
              <a:rPr lang="sl-SI" sz="4500" dirty="0" err="1">
                <a:latin typeface="Verdana" pitchFamily="34" charset="0"/>
                <a:ea typeface="Verdana" pitchFamily="34" charset="0"/>
              </a:rPr>
              <a:t>comprehension</a:t>
            </a:r>
            <a:r>
              <a:rPr lang="sl-SI" sz="4500" dirty="0">
                <a:latin typeface="Verdana" pitchFamily="34" charset="0"/>
                <a:ea typeface="Verdana" pitchFamily="34" charset="0"/>
              </a:rPr>
              <a:t>, </a:t>
            </a:r>
            <a:r>
              <a:rPr lang="sl-SI" sz="4500" dirty="0" err="1">
                <a:latin typeface="Verdana" pitchFamily="34" charset="0"/>
                <a:ea typeface="Verdana" pitchFamily="34" charset="0"/>
              </a:rPr>
              <a:t>picture</a:t>
            </a:r>
            <a:r>
              <a:rPr lang="sl-SI" sz="4500" dirty="0">
                <a:latin typeface="Verdana" pitchFamily="34" charset="0"/>
                <a:ea typeface="Verdana" pitchFamily="34" charset="0"/>
              </a:rPr>
              <a:t> </a:t>
            </a:r>
            <a:r>
              <a:rPr lang="sl-SI" sz="4500" dirty="0" err="1">
                <a:latin typeface="Verdana" pitchFamily="34" charset="0"/>
                <a:ea typeface="Verdana" pitchFamily="34" charset="0"/>
              </a:rPr>
              <a:t>comprehension</a:t>
            </a:r>
            <a:r>
              <a:rPr lang="sl-SI" sz="4500" dirty="0">
                <a:latin typeface="Verdana" pitchFamily="34" charset="0"/>
                <a:ea typeface="Verdana" pitchFamily="34" charset="0"/>
              </a:rPr>
              <a:t>, </a:t>
            </a:r>
            <a:r>
              <a:rPr lang="sl-SI" sz="4500" dirty="0" err="1">
                <a:latin typeface="Verdana" pitchFamily="34" charset="0"/>
                <a:ea typeface="Verdana" pitchFamily="34" charset="0"/>
              </a:rPr>
              <a:t>etc</a:t>
            </a:r>
            <a:r>
              <a:rPr lang="sl-SI" sz="4500" dirty="0">
                <a:latin typeface="Verdana" pitchFamily="34" charset="0"/>
                <a:ea typeface="Verdana" pitchFamily="34" charset="0"/>
              </a:rPr>
              <a:t>.).</a:t>
            </a:r>
          </a:p>
        </p:txBody>
      </p:sp>
      <p:sp>
        <p:nvSpPr>
          <p:cNvPr id="3" name="Naslov 2">
            <a:extLst>
              <a:ext uri="{FF2B5EF4-FFF2-40B4-BE49-F238E27FC236}">
                <a16:creationId xmlns:a16="http://schemas.microsoft.com/office/drawing/2014/main" id="{E3E87A9C-F451-4E69-86F6-7BF8D748D854}"/>
              </a:ext>
            </a:extLst>
          </p:cNvPr>
          <p:cNvSpPr>
            <a:spLocks noGrp="1"/>
          </p:cNvSpPr>
          <p:nvPr>
            <p:ph type="title"/>
          </p:nvPr>
        </p:nvSpPr>
        <p:spPr>
          <a:xfrm>
            <a:off x="317912" y="2360034"/>
            <a:ext cx="17084400" cy="1062638"/>
          </a:xfrm>
        </p:spPr>
        <p:txBody>
          <a:bodyPr>
            <a:normAutofit fontScale="90000"/>
          </a:bodyPr>
          <a:lstStyle/>
          <a:p>
            <a:r>
              <a:rPr lang="sl-SI" dirty="0" err="1"/>
              <a:t>The</a:t>
            </a:r>
            <a:r>
              <a:rPr lang="sl-SI" dirty="0"/>
              <a:t> </a:t>
            </a:r>
            <a:r>
              <a:rPr lang="sl-SI" dirty="0" err="1"/>
              <a:t>baselines</a:t>
            </a:r>
            <a:br>
              <a:rPr lang="en-US" dirty="0"/>
            </a:br>
            <a:endParaRPr lang="en-US" dirty="0"/>
          </a:p>
        </p:txBody>
      </p:sp>
    </p:spTree>
    <p:extLst>
      <p:ext uri="{BB962C8B-B14F-4D97-AF65-F5344CB8AC3E}">
        <p14:creationId xmlns:p14="http://schemas.microsoft.com/office/powerpoint/2010/main" val="400775501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C16E295-5761-BA4F-A7A5-CD773ACF28B7}" vid="{04F7000C-F3D4-A54C-934E-B09502CD73C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2185</TotalTime>
  <Words>500</Words>
  <Application>Microsoft Macintosh PowerPoint</Application>
  <PresentationFormat>Custom</PresentationFormat>
  <Paragraphs>86</Paragraphs>
  <Slides>21</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Verdana</vt:lpstr>
      <vt:lpstr>2_Office Theme</vt:lpstr>
      <vt:lpstr>Unit 2. Easy-to-understand language</vt:lpstr>
      <vt:lpstr>Overview</vt:lpstr>
      <vt:lpstr>Marking the content</vt:lpstr>
      <vt:lpstr>1. Comprehensibility</vt:lpstr>
      <vt:lpstr>2. Comprehension</vt:lpstr>
      <vt:lpstr>A facilitator and a validator</vt:lpstr>
      <vt:lpstr>The profession recognition</vt:lpstr>
      <vt:lpstr>The publishing process</vt:lpstr>
      <vt:lpstr>The baselines </vt:lpstr>
      <vt:lpstr>Language comprehension</vt:lpstr>
      <vt:lpstr>Validating comprehension </vt:lpstr>
      <vt:lpstr>A group of end-users co-creating</vt:lpstr>
      <vt:lpstr>Facilitation</vt:lpstr>
      <vt:lpstr>Comprehension assessment</vt:lpstr>
      <vt:lpstr>Communication!</vt:lpstr>
      <vt:lpstr>Examples (videos) </vt:lpstr>
      <vt:lpstr>Tatjana Knapp</vt:lpstr>
      <vt:lpstr>Acknowledgement</vt:lpstr>
      <vt:lpstr>Disclaimer</vt:lpstr>
      <vt:lpstr>Partners</vt:lpstr>
      <vt:lpstr>EASIT</vt:lpstr>
    </vt:vector>
  </TitlesOfParts>
  <Manager>Tatjana Knapp</Manager>
  <Company>RISA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EASIT: Easy Access for Social Inclusion Training</dc:title>
  <dc:subject>Video lecture</dc:subject>
  <dc:creator/>
  <cp:keywords>easy-to-read content; cognitive accessibility; plain language; easy-to-understand content</cp:keywords>
  <dc:description/>
  <cp:lastModifiedBy>Ana Fernández Torné</cp:lastModifiedBy>
  <cp:revision>2</cp:revision>
  <dcterms:modified xsi:type="dcterms:W3CDTF">2021-05-27T07:52:56Z</dcterms:modified>
  <cp:category>Teaching materials</cp:category>
</cp:coreProperties>
</file>