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svg" ContentType="image/svg+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handoutMasterIdLst>
    <p:handoutMasterId r:id="rId24"/>
  </p:handoutMasterIdLst>
  <p:sldIdLst>
    <p:sldId id="265" r:id="rId2"/>
    <p:sldId id="330" r:id="rId3"/>
    <p:sldId id="379" r:id="rId4"/>
    <p:sldId id="384" r:id="rId5"/>
    <p:sldId id="385" r:id="rId6"/>
    <p:sldId id="386" r:id="rId7"/>
    <p:sldId id="388" r:id="rId8"/>
    <p:sldId id="391" r:id="rId9"/>
    <p:sldId id="395" r:id="rId10"/>
    <p:sldId id="392" r:id="rId11"/>
    <p:sldId id="387" r:id="rId12"/>
    <p:sldId id="393" r:id="rId13"/>
    <p:sldId id="394" r:id="rId14"/>
    <p:sldId id="396" r:id="rId15"/>
    <p:sldId id="362" r:id="rId16"/>
    <p:sldId id="361" r:id="rId17"/>
    <p:sldId id="363" r:id="rId18"/>
    <p:sldId id="326" r:id="rId19"/>
    <p:sldId id="327" r:id="rId20"/>
    <p:sldId id="331" r:id="rId21"/>
    <p:sldId id="328" r:id="rId22"/>
  </p:sldIdLst>
  <p:sldSz cx="18291175" cy="10287000"/>
  <p:notesSz cx="6858000" cy="9144000"/>
  <p:defaultTextStyle>
    <a:defPPr>
      <a:defRPr lang="en-US"/>
    </a:defPPr>
    <a:lvl1pPr marL="0" algn="l" defTabSz="1371408" rtl="0" eaLnBrk="1" latinLnBrk="0" hangingPunct="1">
      <a:defRPr sz="2700" kern="1200">
        <a:solidFill>
          <a:schemeClr val="tx1"/>
        </a:solidFill>
        <a:latin typeface="+mn-lt"/>
        <a:ea typeface="+mn-ea"/>
        <a:cs typeface="+mn-cs"/>
      </a:defRPr>
    </a:lvl1pPr>
    <a:lvl2pPr marL="685703" algn="l" defTabSz="1371408" rtl="0" eaLnBrk="1" latinLnBrk="0" hangingPunct="1">
      <a:defRPr sz="2700" kern="1200">
        <a:solidFill>
          <a:schemeClr val="tx1"/>
        </a:solidFill>
        <a:latin typeface="+mn-lt"/>
        <a:ea typeface="+mn-ea"/>
        <a:cs typeface="+mn-cs"/>
      </a:defRPr>
    </a:lvl2pPr>
    <a:lvl3pPr marL="1371408" algn="l" defTabSz="1371408" rtl="0" eaLnBrk="1" latinLnBrk="0" hangingPunct="1">
      <a:defRPr sz="2700" kern="1200">
        <a:solidFill>
          <a:schemeClr val="tx1"/>
        </a:solidFill>
        <a:latin typeface="+mn-lt"/>
        <a:ea typeface="+mn-ea"/>
        <a:cs typeface="+mn-cs"/>
      </a:defRPr>
    </a:lvl3pPr>
    <a:lvl4pPr marL="2057111" algn="l" defTabSz="1371408" rtl="0" eaLnBrk="1" latinLnBrk="0" hangingPunct="1">
      <a:defRPr sz="2700" kern="1200">
        <a:solidFill>
          <a:schemeClr val="tx1"/>
        </a:solidFill>
        <a:latin typeface="+mn-lt"/>
        <a:ea typeface="+mn-ea"/>
        <a:cs typeface="+mn-cs"/>
      </a:defRPr>
    </a:lvl4pPr>
    <a:lvl5pPr marL="2742814" algn="l" defTabSz="1371408" rtl="0" eaLnBrk="1" latinLnBrk="0" hangingPunct="1">
      <a:defRPr sz="2700" kern="1200">
        <a:solidFill>
          <a:schemeClr val="tx1"/>
        </a:solidFill>
        <a:latin typeface="+mn-lt"/>
        <a:ea typeface="+mn-ea"/>
        <a:cs typeface="+mn-cs"/>
      </a:defRPr>
    </a:lvl5pPr>
    <a:lvl6pPr marL="3428517" algn="l" defTabSz="1371408" rtl="0" eaLnBrk="1" latinLnBrk="0" hangingPunct="1">
      <a:defRPr sz="2700" kern="1200">
        <a:solidFill>
          <a:schemeClr val="tx1"/>
        </a:solidFill>
        <a:latin typeface="+mn-lt"/>
        <a:ea typeface="+mn-ea"/>
        <a:cs typeface="+mn-cs"/>
      </a:defRPr>
    </a:lvl6pPr>
    <a:lvl7pPr marL="4114222" algn="l" defTabSz="1371408" rtl="0" eaLnBrk="1" latinLnBrk="0" hangingPunct="1">
      <a:defRPr sz="2700" kern="1200">
        <a:solidFill>
          <a:schemeClr val="tx1"/>
        </a:solidFill>
        <a:latin typeface="+mn-lt"/>
        <a:ea typeface="+mn-ea"/>
        <a:cs typeface="+mn-cs"/>
      </a:defRPr>
    </a:lvl7pPr>
    <a:lvl8pPr marL="4799925" algn="l" defTabSz="1371408" rtl="0" eaLnBrk="1" latinLnBrk="0" hangingPunct="1">
      <a:defRPr sz="2700" kern="1200">
        <a:solidFill>
          <a:schemeClr val="tx1"/>
        </a:solidFill>
        <a:latin typeface="+mn-lt"/>
        <a:ea typeface="+mn-ea"/>
        <a:cs typeface="+mn-cs"/>
      </a:defRPr>
    </a:lvl8pPr>
    <a:lvl9pPr marL="5485628" algn="l" defTabSz="1371408" rtl="0" eaLnBrk="1" latinLnBrk="0" hangingPunct="1">
      <a:defRPr sz="2700" kern="1200">
        <a:solidFill>
          <a:schemeClr val="tx1"/>
        </a:solidFill>
        <a:latin typeface="+mn-lt"/>
        <a:ea typeface="+mn-ea"/>
        <a:cs typeface="+mn-cs"/>
      </a:defRPr>
    </a:lvl9pPr>
  </p:defaultTextStyle>
  <p:extLst>
    <p:ext uri="{521415D9-36F7-43E2-AB2F-B90AF26B5E84}">
      <p14:sectionLst xmlns:p14="http://schemas.microsoft.com/office/powerpoint/2010/main">
        <p14:section name="Sample slides" id="{3C47D69E-40C3-3D4C-B986-28F3405501F4}">
          <p14:sldIdLst>
            <p14:sldId id="265"/>
            <p14:sldId id="330"/>
            <p14:sldId id="379"/>
            <p14:sldId id="384"/>
            <p14:sldId id="385"/>
            <p14:sldId id="386"/>
            <p14:sldId id="388"/>
            <p14:sldId id="391"/>
            <p14:sldId id="395"/>
            <p14:sldId id="392"/>
            <p14:sldId id="387"/>
            <p14:sldId id="393"/>
            <p14:sldId id="394"/>
            <p14:sldId id="396"/>
            <p14:sldId id="362"/>
            <p14:sldId id="361"/>
            <p14:sldId id="363"/>
            <p14:sldId id="326"/>
            <p14:sldId id="327"/>
            <p14:sldId id="331"/>
            <p14:sldId id="328"/>
          </p14:sldIdLst>
        </p14:section>
      </p14:sectionLst>
    </p:ext>
    <p:ext uri="{EFAFB233-063F-42B5-8137-9DF3F51BA10A}">
      <p15:sldGuideLst xmlns:p15="http://schemas.microsoft.com/office/powerpoint/2012/main">
        <p15:guide id="1" orient="horz" pos="2137" userDrawn="1">
          <p15:clr>
            <a:srgbClr val="A4A3A4"/>
          </p15:clr>
        </p15:guide>
        <p15:guide id="2" pos="3840">
          <p15:clr>
            <a:srgbClr val="A4A3A4"/>
          </p15:clr>
        </p15:guide>
        <p15:guide id="3" orient="horz" pos="3206">
          <p15:clr>
            <a:srgbClr val="A4A3A4"/>
          </p15:clr>
        </p15:guide>
        <p15:guide id="4" pos="576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2226"/>
    <a:srgbClr val="9BD8DE"/>
    <a:srgbClr val="FBEE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5623A3E-D36A-934A-8431-A23ECEC1FAA6}" v="2" dt="2021-05-27T07:41:35.55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843" autoAdjust="0"/>
    <p:restoredTop sz="96056"/>
  </p:normalViewPr>
  <p:slideViewPr>
    <p:cSldViewPr snapToGrid="0" snapToObjects="1">
      <p:cViewPr varScale="1">
        <p:scale>
          <a:sx n="62" d="100"/>
          <a:sy n="62" d="100"/>
        </p:scale>
        <p:origin x="216" y="752"/>
      </p:cViewPr>
      <p:guideLst>
        <p:guide orient="horz" pos="2137"/>
        <p:guide pos="3840"/>
        <p:guide orient="horz" pos="3206"/>
        <p:guide pos="5762"/>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a Fernández Torné" userId="bba7793a-0333-4a89-b675-c27b414e869b" providerId="ADAL" clId="{75623A3E-D36A-934A-8431-A23ECEC1FAA6}"/>
    <pc:docChg chg="addSld modSld">
      <pc:chgData name="Ana Fernández Torné" userId="bba7793a-0333-4a89-b675-c27b414e869b" providerId="ADAL" clId="{75623A3E-D36A-934A-8431-A23ECEC1FAA6}" dt="2021-05-27T07:41:35.552" v="0"/>
      <pc:docMkLst>
        <pc:docMk/>
      </pc:docMkLst>
      <pc:sldChg chg="add">
        <pc:chgData name="Ana Fernández Torné" userId="bba7793a-0333-4a89-b675-c27b414e869b" providerId="ADAL" clId="{75623A3E-D36A-934A-8431-A23ECEC1FAA6}" dt="2021-05-27T07:41:35.552" v="0"/>
        <pc:sldMkLst>
          <pc:docMk/>
          <pc:sldMk cId="3414306010" sldId="326"/>
        </pc:sldMkLst>
      </pc:sldChg>
      <pc:sldChg chg="add">
        <pc:chgData name="Ana Fernández Torné" userId="bba7793a-0333-4a89-b675-c27b414e869b" providerId="ADAL" clId="{75623A3E-D36A-934A-8431-A23ECEC1FAA6}" dt="2021-05-27T07:41:35.552" v="0"/>
        <pc:sldMkLst>
          <pc:docMk/>
          <pc:sldMk cId="1538372688" sldId="327"/>
        </pc:sldMkLst>
      </pc:sldChg>
      <pc:sldChg chg="add">
        <pc:chgData name="Ana Fernández Torné" userId="bba7793a-0333-4a89-b675-c27b414e869b" providerId="ADAL" clId="{75623A3E-D36A-934A-8431-A23ECEC1FAA6}" dt="2021-05-27T07:41:35.552" v="0"/>
        <pc:sldMkLst>
          <pc:docMk/>
          <pc:sldMk cId="1274046980" sldId="328"/>
        </pc:sldMkLst>
      </pc:sldChg>
      <pc:sldChg chg="add">
        <pc:chgData name="Ana Fernández Torné" userId="bba7793a-0333-4a89-b675-c27b414e869b" providerId="ADAL" clId="{75623A3E-D36A-934A-8431-A23ECEC1FAA6}" dt="2021-05-27T07:41:35.552" v="0"/>
        <pc:sldMkLst>
          <pc:docMk/>
          <pc:sldMk cId="3621801837" sldId="331"/>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1DFB4AC-868C-284C-89A2-0A43E7A6263F}" type="datetime1">
              <a:rPr lang="es-ES" smtClean="0"/>
              <a:t>27/5/21</a:t>
            </a:fld>
            <a:endParaRPr lang="es-ES"/>
          </a:p>
        </p:txBody>
      </p:sp>
      <p:sp>
        <p:nvSpPr>
          <p:cNvPr id="4" name="Marcador de pie de pá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7614869-3322-FB44-97AD-0B378C3FFEC5}" type="slidenum">
              <a:rPr lang="es-ES" smtClean="0"/>
              <a:t>‹#›</a:t>
            </a:fld>
            <a:endParaRPr lang="es-ES"/>
          </a:p>
        </p:txBody>
      </p:sp>
    </p:spTree>
    <p:extLst>
      <p:ext uri="{BB962C8B-B14F-4D97-AF65-F5344CB8AC3E}">
        <p14:creationId xmlns:p14="http://schemas.microsoft.com/office/powerpoint/2010/main" val="38134820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163FC8-57C2-1C4B-9D80-AE8EF359852D}" type="datetime1">
              <a:rPr lang="es-ES" smtClean="0"/>
              <a:t>27/5/21</a:t>
            </a:fld>
            <a:endParaRPr lang="es-ES"/>
          </a:p>
        </p:txBody>
      </p:sp>
      <p:sp>
        <p:nvSpPr>
          <p:cNvPr id="4" name="3 Marcador de imagen de diapositiva"/>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AC4A5B-8A05-4798-9EDC-A3E8D0546DEC}" type="slidenum">
              <a:rPr lang="es-ES" smtClean="0"/>
              <a:t>‹#›</a:t>
            </a:fld>
            <a:endParaRPr lang="es-ES"/>
          </a:p>
        </p:txBody>
      </p:sp>
    </p:spTree>
    <p:extLst>
      <p:ext uri="{BB962C8B-B14F-4D97-AF65-F5344CB8AC3E}">
        <p14:creationId xmlns:p14="http://schemas.microsoft.com/office/powerpoint/2010/main" val="2678730666"/>
      </p:ext>
    </p:extLst>
  </p:cSld>
  <p:clrMap bg1="lt1" tx1="dk1" bg2="lt2" tx2="dk2" accent1="accent1" accent2="accent2" accent3="accent3" accent4="accent4" accent5="accent5" accent6="accent6" hlink="hlink" folHlink="folHlink"/>
  <p:hf hdr="0" ftr="0" dt="0"/>
  <p:notesStyle>
    <a:lvl1pPr marL="0" algn="l" defTabSz="1371408" rtl="0" eaLnBrk="1" latinLnBrk="0" hangingPunct="1">
      <a:defRPr sz="1800" kern="1200">
        <a:solidFill>
          <a:schemeClr val="tx1"/>
        </a:solidFill>
        <a:latin typeface="+mn-lt"/>
        <a:ea typeface="+mn-ea"/>
        <a:cs typeface="+mn-cs"/>
      </a:defRPr>
    </a:lvl1pPr>
    <a:lvl2pPr marL="685703" algn="l" defTabSz="1371408" rtl="0" eaLnBrk="1" latinLnBrk="0" hangingPunct="1">
      <a:defRPr sz="1800" kern="1200">
        <a:solidFill>
          <a:schemeClr val="tx1"/>
        </a:solidFill>
        <a:latin typeface="+mn-lt"/>
        <a:ea typeface="+mn-ea"/>
        <a:cs typeface="+mn-cs"/>
      </a:defRPr>
    </a:lvl2pPr>
    <a:lvl3pPr marL="1371408" algn="l" defTabSz="1371408" rtl="0" eaLnBrk="1" latinLnBrk="0" hangingPunct="1">
      <a:defRPr sz="1800" kern="1200">
        <a:solidFill>
          <a:schemeClr val="tx1"/>
        </a:solidFill>
        <a:latin typeface="+mn-lt"/>
        <a:ea typeface="+mn-ea"/>
        <a:cs typeface="+mn-cs"/>
      </a:defRPr>
    </a:lvl3pPr>
    <a:lvl4pPr marL="2057111" algn="l" defTabSz="1371408" rtl="0" eaLnBrk="1" latinLnBrk="0" hangingPunct="1">
      <a:defRPr sz="1800" kern="1200">
        <a:solidFill>
          <a:schemeClr val="tx1"/>
        </a:solidFill>
        <a:latin typeface="+mn-lt"/>
        <a:ea typeface="+mn-ea"/>
        <a:cs typeface="+mn-cs"/>
      </a:defRPr>
    </a:lvl4pPr>
    <a:lvl5pPr marL="2742814" algn="l" defTabSz="1371408" rtl="0" eaLnBrk="1" latinLnBrk="0" hangingPunct="1">
      <a:defRPr sz="1800" kern="1200">
        <a:solidFill>
          <a:schemeClr val="tx1"/>
        </a:solidFill>
        <a:latin typeface="+mn-lt"/>
        <a:ea typeface="+mn-ea"/>
        <a:cs typeface="+mn-cs"/>
      </a:defRPr>
    </a:lvl5pPr>
    <a:lvl6pPr marL="3428517" algn="l" defTabSz="1371408" rtl="0" eaLnBrk="1" latinLnBrk="0" hangingPunct="1">
      <a:defRPr sz="1800" kern="1200">
        <a:solidFill>
          <a:schemeClr val="tx1"/>
        </a:solidFill>
        <a:latin typeface="+mn-lt"/>
        <a:ea typeface="+mn-ea"/>
        <a:cs typeface="+mn-cs"/>
      </a:defRPr>
    </a:lvl6pPr>
    <a:lvl7pPr marL="4114222" algn="l" defTabSz="1371408" rtl="0" eaLnBrk="1" latinLnBrk="0" hangingPunct="1">
      <a:defRPr sz="1800" kern="1200">
        <a:solidFill>
          <a:schemeClr val="tx1"/>
        </a:solidFill>
        <a:latin typeface="+mn-lt"/>
        <a:ea typeface="+mn-ea"/>
        <a:cs typeface="+mn-cs"/>
      </a:defRPr>
    </a:lvl7pPr>
    <a:lvl8pPr marL="4799925" algn="l" defTabSz="1371408" rtl="0" eaLnBrk="1" latinLnBrk="0" hangingPunct="1">
      <a:defRPr sz="1800" kern="1200">
        <a:solidFill>
          <a:schemeClr val="tx1"/>
        </a:solidFill>
        <a:latin typeface="+mn-lt"/>
        <a:ea typeface="+mn-ea"/>
        <a:cs typeface="+mn-cs"/>
      </a:defRPr>
    </a:lvl8pPr>
    <a:lvl9pPr marL="5485628" algn="l" defTabSz="1371408" rtl="0" eaLnBrk="1" latinLnBrk="0" hangingPunct="1">
      <a:defRPr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dirty="0"/>
          </a:p>
        </p:txBody>
      </p:sp>
      <p:sp>
        <p:nvSpPr>
          <p:cNvPr id="4" name="Slide Number Placeholder 3"/>
          <p:cNvSpPr>
            <a:spLocks noGrp="1"/>
          </p:cNvSpPr>
          <p:nvPr>
            <p:ph type="sldNum" sz="quarter" idx="5"/>
          </p:nvPr>
        </p:nvSpPr>
        <p:spPr/>
        <p:txBody>
          <a:bodyPr/>
          <a:lstStyle/>
          <a:p>
            <a:fld id="{EEAC4A5B-8A05-4798-9EDC-A3E8D0546DEC}" type="slidenum">
              <a:rPr lang="es-ES" smtClean="0"/>
              <a:t>1</a:t>
            </a:fld>
            <a:endParaRPr lang="es-ES"/>
          </a:p>
        </p:txBody>
      </p:sp>
    </p:spTree>
    <p:extLst>
      <p:ext uri="{BB962C8B-B14F-4D97-AF65-F5344CB8AC3E}">
        <p14:creationId xmlns:p14="http://schemas.microsoft.com/office/powerpoint/2010/main" val="25374899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EEAC4A5B-8A05-4798-9EDC-A3E8D0546DEC}" type="slidenum">
              <a:rPr lang="es-ES" smtClean="0"/>
              <a:t>9</a:t>
            </a:fld>
            <a:endParaRPr lang="es-ES"/>
          </a:p>
        </p:txBody>
      </p:sp>
    </p:spTree>
    <p:extLst>
      <p:ext uri="{BB962C8B-B14F-4D97-AF65-F5344CB8AC3E}">
        <p14:creationId xmlns:p14="http://schemas.microsoft.com/office/powerpoint/2010/main" val="11673647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EAC4A5B-8A05-4798-9EDC-A3E8D0546DEC}" type="slidenum">
              <a:rPr lang="es-ES" smtClean="0"/>
              <a:t>15</a:t>
            </a:fld>
            <a:endParaRPr lang="es-ES"/>
          </a:p>
        </p:txBody>
      </p:sp>
    </p:spTree>
    <p:extLst>
      <p:ext uri="{BB962C8B-B14F-4D97-AF65-F5344CB8AC3E}">
        <p14:creationId xmlns:p14="http://schemas.microsoft.com/office/powerpoint/2010/main" val="7194288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EAC4A5B-8A05-4798-9EDC-A3E8D0546DEC}" type="slidenum">
              <a:rPr lang="es-ES" smtClean="0"/>
              <a:t>16</a:t>
            </a:fld>
            <a:endParaRPr lang="es-ES"/>
          </a:p>
        </p:txBody>
      </p:sp>
    </p:spTree>
    <p:extLst>
      <p:ext uri="{BB962C8B-B14F-4D97-AF65-F5344CB8AC3E}">
        <p14:creationId xmlns:p14="http://schemas.microsoft.com/office/powerpoint/2010/main" val="6086572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EAC4A5B-8A05-4798-9EDC-A3E8D0546DEC}" type="slidenum">
              <a:rPr lang="es-ES" smtClean="0"/>
              <a:t>17</a:t>
            </a:fld>
            <a:endParaRPr lang="es-ES"/>
          </a:p>
        </p:txBody>
      </p:sp>
    </p:spTree>
    <p:extLst>
      <p:ext uri="{BB962C8B-B14F-4D97-AF65-F5344CB8AC3E}">
        <p14:creationId xmlns:p14="http://schemas.microsoft.com/office/powerpoint/2010/main" val="2863137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18</a:t>
            </a:fld>
            <a:endParaRPr lang="es-ES"/>
          </a:p>
        </p:txBody>
      </p:sp>
    </p:spTree>
    <p:extLst>
      <p:ext uri="{BB962C8B-B14F-4D97-AF65-F5344CB8AC3E}">
        <p14:creationId xmlns:p14="http://schemas.microsoft.com/office/powerpoint/2010/main" val="27768012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19</a:t>
            </a:fld>
            <a:endParaRPr lang="es-ES"/>
          </a:p>
        </p:txBody>
      </p:sp>
    </p:spTree>
    <p:extLst>
      <p:ext uri="{BB962C8B-B14F-4D97-AF65-F5344CB8AC3E}">
        <p14:creationId xmlns:p14="http://schemas.microsoft.com/office/powerpoint/2010/main" val="18942587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20</a:t>
            </a:fld>
            <a:endParaRPr lang="es-ES"/>
          </a:p>
        </p:txBody>
      </p:sp>
    </p:spTree>
    <p:extLst>
      <p:ext uri="{BB962C8B-B14F-4D97-AF65-F5344CB8AC3E}">
        <p14:creationId xmlns:p14="http://schemas.microsoft.com/office/powerpoint/2010/main" val="38233831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21</a:t>
            </a:fld>
            <a:endParaRPr lang="es-ES"/>
          </a:p>
        </p:txBody>
      </p:sp>
    </p:spTree>
    <p:extLst>
      <p:ext uri="{BB962C8B-B14F-4D97-AF65-F5344CB8AC3E}">
        <p14:creationId xmlns:p14="http://schemas.microsoft.com/office/powerpoint/2010/main" val="2352427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olo e contenuto">
    <p:spTree>
      <p:nvGrpSpPr>
        <p:cNvPr id="1" name=""/>
        <p:cNvGrpSpPr/>
        <p:nvPr/>
      </p:nvGrpSpPr>
      <p:grpSpPr>
        <a:xfrm>
          <a:off x="0" y="0"/>
          <a:ext cx="0" cy="0"/>
          <a:chOff x="0" y="0"/>
          <a:chExt cx="0" cy="0"/>
        </a:xfrm>
      </p:grpSpPr>
      <p:sp>
        <p:nvSpPr>
          <p:cNvPr id="9" name="Segnaposto titolo 1"/>
          <p:cNvSpPr>
            <a:spLocks noGrp="1"/>
          </p:cNvSpPr>
          <p:nvPr>
            <p:ph type="title" hasCustomPrompt="1"/>
          </p:nvPr>
        </p:nvSpPr>
        <p:spPr>
          <a:xfrm>
            <a:off x="2475110" y="6337601"/>
            <a:ext cx="13340957" cy="1062873"/>
          </a:xfrm>
          <a:prstGeom prst="rect">
            <a:avLst/>
          </a:prstGeom>
        </p:spPr>
        <p:txBody>
          <a:bodyPr vert="horz" lIns="137141" tIns="68570" rIns="137141" bIns="68570" rtlCol="0" anchor="ctr">
            <a:noAutofit/>
          </a:bodyPr>
          <a:lstStyle>
            <a:lvl1pPr algn="ctr">
              <a:defRPr sz="6000" b="1">
                <a:latin typeface="Verdana" panose="020B0604030504040204" pitchFamily="34" charset="0"/>
                <a:ea typeface="Verdana" panose="020B0604030504040204" pitchFamily="34" charset="0"/>
                <a:cs typeface="Verdana" panose="020B0604030504040204" pitchFamily="34" charset="0"/>
              </a:defRPr>
            </a:lvl1pPr>
          </a:lstStyle>
          <a:p>
            <a:r>
              <a:rPr lang="it-IT" dirty="0"/>
              <a:t>Title of the slide</a:t>
            </a:r>
            <a:endParaRPr lang="en-GB" dirty="0"/>
          </a:p>
        </p:txBody>
      </p:sp>
      <p:pic>
        <p:nvPicPr>
          <p:cNvPr id="4" name="Picture 3" descr="EASIT logo">
            <a:extLst>
              <a:ext uri="{FF2B5EF4-FFF2-40B4-BE49-F238E27FC236}">
                <a16:creationId xmlns:a16="http://schemas.microsoft.com/office/drawing/2014/main" id="{9E5CEC11-B849-6A46-B6E2-DD4CC92F2336}"/>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236786" y="1896242"/>
            <a:ext cx="9817605" cy="4106321"/>
          </a:xfrm>
          <a:prstGeom prst="rect">
            <a:avLst/>
          </a:prstGeom>
        </p:spPr>
      </p:pic>
    </p:spTree>
    <p:extLst>
      <p:ext uri="{BB962C8B-B14F-4D97-AF65-F5344CB8AC3E}">
        <p14:creationId xmlns:p14="http://schemas.microsoft.com/office/powerpoint/2010/main" val="1805010515"/>
      </p:ext>
    </p:extLst>
  </p:cSld>
  <p:clrMapOvr>
    <a:masterClrMapping/>
  </p:clrMapOvr>
  <mc:AlternateContent xmlns:mc="http://schemas.openxmlformats.org/markup-compatibility/2006" xmlns:p14="http://schemas.microsoft.com/office/powerpoint/2010/main">
    <mc:Choice Requires="p14">
      <p:transition spd="slow" p14:dur="1500" advClick="0">
        <p:sndAc>
          <p:stSnd>
            <p:snd r:embed="rId1" name="click.wav"/>
          </p:stSnd>
        </p:sndAc>
      </p:transition>
    </mc:Choice>
    <mc:Fallback xmlns="">
      <p:transition xmlns:p14="http://schemas.microsoft.com/office/powerpoint/2010/main" spd="slow" advClick="0">
        <p:sndAc>
          <p:stSnd>
            <p:snd r:embed="rId4" name="click.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Title Placeholder 1">
            <a:extLst>
              <a:ext uri="{FF2B5EF4-FFF2-40B4-BE49-F238E27FC236}">
                <a16:creationId xmlns:a16="http://schemas.microsoft.com/office/drawing/2014/main" id="{F76DA40C-168F-C74C-9061-D649A26BDBD3}"/>
              </a:ext>
            </a:extLst>
          </p:cNvPr>
          <p:cNvSpPr>
            <a:spLocks noGrp="1"/>
          </p:cNvSpPr>
          <p:nvPr>
            <p:ph type="title"/>
          </p:nvPr>
        </p:nvSpPr>
        <p:spPr>
          <a:xfrm>
            <a:off x="317912" y="1712788"/>
            <a:ext cx="17084400" cy="1062638"/>
          </a:xfrm>
          <a:prstGeom prst="rect">
            <a:avLst/>
          </a:prstGeom>
        </p:spPr>
        <p:txBody>
          <a:bodyPr vert="horz" lIns="137141" tIns="68570" rIns="137141" bIns="68570" rtlCol="0" anchor="ctr">
            <a:noAutofit/>
          </a:bodyPr>
          <a:lstStyle/>
          <a:p>
            <a:r>
              <a:rPr lang="en-GB" noProof="0" dirty="0"/>
              <a:t>Click to edit Master title style</a:t>
            </a:r>
          </a:p>
        </p:txBody>
      </p:sp>
      <p:sp>
        <p:nvSpPr>
          <p:cNvPr id="9" name="Title Placeholder 1">
            <a:extLst>
              <a:ext uri="{FF2B5EF4-FFF2-40B4-BE49-F238E27FC236}">
                <a16:creationId xmlns:a16="http://schemas.microsoft.com/office/drawing/2014/main" id="{A1975CA6-AF75-B14C-A62C-B2B92151D428}"/>
              </a:ext>
            </a:extLst>
          </p:cNvPr>
          <p:cNvSpPr txBox="1">
            <a:spLocks/>
          </p:cNvSpPr>
          <p:nvPr userDrawn="1"/>
        </p:nvSpPr>
        <p:spPr>
          <a:xfrm>
            <a:off x="320599" y="3012764"/>
            <a:ext cx="17084400" cy="5749341"/>
          </a:xfrm>
          <a:prstGeom prst="rect">
            <a:avLst/>
          </a:prstGeom>
        </p:spPr>
        <p:txBody>
          <a:bodyPr vert="horz" lIns="137141" tIns="68570" rIns="137141" bIns="68570" rtlCol="0" anchor="t" anchorCtr="0">
            <a:noAutofit/>
          </a:bodyPr>
          <a:lstStyle>
            <a:lvl1pPr algn="l" defTabSz="914400" rtl="0" eaLnBrk="1" latinLnBrk="0" hangingPunct="1">
              <a:lnSpc>
                <a:spcPct val="90000"/>
              </a:lnSpc>
              <a:spcBef>
                <a:spcPct val="0"/>
              </a:spcBef>
              <a:buNone/>
              <a:defRPr sz="4000" b="1" kern="1200">
                <a:solidFill>
                  <a:schemeClr val="tx1"/>
                </a:solidFill>
                <a:latin typeface="Verdana"/>
                <a:ea typeface="Arial" charset="0"/>
                <a:cs typeface="Verdana"/>
              </a:defRPr>
            </a:lvl1pPr>
          </a:lstStyle>
          <a:p>
            <a:pPr>
              <a:lnSpc>
                <a:spcPct val="150000"/>
              </a:lnSpc>
            </a:pPr>
            <a:endParaRPr lang="en-GB" sz="4500" b="0" dirty="0"/>
          </a:p>
        </p:txBody>
      </p:sp>
      <p:sp>
        <p:nvSpPr>
          <p:cNvPr id="10" name="Text Placeholder 2">
            <a:extLst>
              <a:ext uri="{FF2B5EF4-FFF2-40B4-BE49-F238E27FC236}">
                <a16:creationId xmlns:a16="http://schemas.microsoft.com/office/drawing/2014/main" id="{6D05BC8C-F4BF-304E-A642-BAAA9D738AB4}"/>
              </a:ext>
            </a:extLst>
          </p:cNvPr>
          <p:cNvSpPr>
            <a:spLocks noGrp="1"/>
          </p:cNvSpPr>
          <p:nvPr>
            <p:ph idx="1"/>
          </p:nvPr>
        </p:nvSpPr>
        <p:spPr>
          <a:xfrm>
            <a:off x="317912" y="3012763"/>
            <a:ext cx="17084400" cy="5749346"/>
          </a:xfrm>
          <a:prstGeom prst="rect">
            <a:avLst/>
          </a:prstGeom>
        </p:spPr>
        <p:txBody>
          <a:bodyPr vert="horz" lIns="137141" tIns="68570" rIns="137141" bIns="68570" rtlCol="0">
            <a:noAutofit/>
          </a:bodyPr>
          <a:lstStyle/>
          <a:p>
            <a:r>
              <a:rPr lang="en-GB" noProof="0" dirty="0" err="1"/>
              <a:t>Sed</a:t>
            </a:r>
            <a:r>
              <a:rPr lang="en-GB" noProof="0" dirty="0"/>
              <a:t> </a:t>
            </a:r>
            <a:r>
              <a:rPr lang="en-GB" noProof="0" dirty="0" err="1"/>
              <a:t>ut</a:t>
            </a:r>
            <a:r>
              <a:rPr lang="en-GB" noProof="0" dirty="0"/>
              <a:t> </a:t>
            </a:r>
            <a:r>
              <a:rPr lang="en-GB" noProof="0" dirty="0" err="1"/>
              <a:t>perspiciatis</a:t>
            </a:r>
            <a:r>
              <a:rPr lang="en-GB" noProof="0" dirty="0"/>
              <a:t> </a:t>
            </a:r>
            <a:r>
              <a:rPr lang="en-GB" noProof="0" dirty="0" err="1"/>
              <a:t>unde</a:t>
            </a:r>
            <a:r>
              <a:rPr lang="en-GB" noProof="0" dirty="0"/>
              <a:t> </a:t>
            </a:r>
            <a:r>
              <a:rPr lang="en-GB" noProof="0" dirty="0" err="1"/>
              <a:t>omnis</a:t>
            </a:r>
            <a:r>
              <a:rPr lang="en-GB" noProof="0" dirty="0"/>
              <a:t> </a:t>
            </a:r>
            <a:r>
              <a:rPr lang="en-GB" noProof="0" dirty="0" err="1"/>
              <a:t>iste</a:t>
            </a:r>
            <a:r>
              <a:rPr lang="en-GB" noProof="0" dirty="0"/>
              <a:t> </a:t>
            </a:r>
            <a:r>
              <a:rPr lang="en-GB" noProof="0" dirty="0" err="1"/>
              <a:t>natus</a:t>
            </a:r>
            <a:r>
              <a:rPr lang="en-GB" noProof="0" dirty="0"/>
              <a:t> error sit </a:t>
            </a:r>
            <a:r>
              <a:rPr lang="en-GB" noProof="0" dirty="0" err="1"/>
              <a:t>voluptatem</a:t>
            </a:r>
            <a:r>
              <a:rPr lang="en-GB" noProof="0" dirty="0"/>
              <a:t> </a:t>
            </a:r>
            <a:r>
              <a:rPr lang="en-GB" noProof="0" dirty="0" err="1"/>
              <a:t>accusantium</a:t>
            </a:r>
            <a:r>
              <a:rPr lang="en-GB" noProof="0" dirty="0"/>
              <a:t> </a:t>
            </a:r>
            <a:r>
              <a:rPr lang="en-GB" noProof="0" dirty="0" err="1"/>
              <a:t>doloremque</a:t>
            </a:r>
            <a:r>
              <a:rPr lang="en-GB" noProof="0" dirty="0"/>
              <a:t> </a:t>
            </a:r>
            <a:r>
              <a:rPr lang="en-GB" noProof="0" dirty="0" err="1"/>
              <a:t>laudantium</a:t>
            </a:r>
            <a:r>
              <a:rPr lang="en-GB" noProof="0" dirty="0"/>
              <a:t>, </a:t>
            </a:r>
            <a:r>
              <a:rPr lang="en-GB" noProof="0" dirty="0" err="1"/>
              <a:t>totam</a:t>
            </a:r>
            <a:r>
              <a:rPr lang="en-GB" noProof="0" dirty="0"/>
              <a:t> rem </a:t>
            </a:r>
            <a:r>
              <a:rPr lang="en-GB" noProof="0" dirty="0" err="1"/>
              <a:t>aperiam</a:t>
            </a:r>
            <a:r>
              <a:rPr lang="en-GB" noProof="0" dirty="0"/>
              <a:t> </a:t>
            </a:r>
            <a:r>
              <a:rPr lang="en-GB" noProof="0" dirty="0" err="1"/>
              <a:t>eaque</a:t>
            </a:r>
            <a:r>
              <a:rPr lang="en-GB" noProof="0" dirty="0"/>
              <a:t> </a:t>
            </a:r>
            <a:r>
              <a:rPr lang="en-GB" noProof="0" dirty="0" err="1"/>
              <a:t>ipsa</a:t>
            </a:r>
            <a:r>
              <a:rPr lang="en-GB" noProof="0" dirty="0"/>
              <a:t>, </a:t>
            </a:r>
            <a:r>
              <a:rPr lang="en-GB" noProof="0" dirty="0" err="1"/>
              <a:t>quae</a:t>
            </a:r>
            <a:r>
              <a:rPr lang="en-GB" noProof="0" dirty="0"/>
              <a:t> ab </a:t>
            </a:r>
            <a:r>
              <a:rPr lang="en-GB" noProof="0" dirty="0" err="1"/>
              <a:t>illo</a:t>
            </a:r>
            <a:r>
              <a:rPr lang="en-GB" noProof="0" dirty="0"/>
              <a:t> </a:t>
            </a:r>
            <a:r>
              <a:rPr lang="en-GB" noProof="0" dirty="0" err="1"/>
              <a:t>inventore</a:t>
            </a:r>
            <a:r>
              <a:rPr lang="en-GB" noProof="0" dirty="0"/>
              <a:t> </a:t>
            </a:r>
            <a:r>
              <a:rPr lang="en-GB" noProof="0" dirty="0" err="1"/>
              <a:t>veritatis</a:t>
            </a:r>
            <a:r>
              <a:rPr lang="en-GB" noProof="0" dirty="0"/>
              <a:t> et quasi </a:t>
            </a:r>
            <a:r>
              <a:rPr lang="en-GB" noProof="0" dirty="0" err="1"/>
              <a:t>architecto</a:t>
            </a:r>
            <a:r>
              <a:rPr lang="en-GB" noProof="0" dirty="0"/>
              <a:t> </a:t>
            </a:r>
            <a:r>
              <a:rPr lang="en-GB" noProof="0" dirty="0" err="1"/>
              <a:t>beatae</a:t>
            </a:r>
            <a:r>
              <a:rPr lang="en-GB" noProof="0" dirty="0"/>
              <a:t> vitae dicta sunt, </a:t>
            </a:r>
            <a:r>
              <a:rPr lang="en-GB" noProof="0" dirty="0" err="1"/>
              <a:t>explicabo</a:t>
            </a:r>
            <a:r>
              <a:rPr lang="en-GB" noProof="0" dirty="0"/>
              <a:t>.</a:t>
            </a:r>
          </a:p>
          <a:p>
            <a:endParaRPr lang="en-GB" noProof="0" dirty="0"/>
          </a:p>
        </p:txBody>
      </p:sp>
      <p:pic>
        <p:nvPicPr>
          <p:cNvPr id="6" name="Picture 5" descr="EASIT logo">
            <a:extLst>
              <a:ext uri="{FF2B5EF4-FFF2-40B4-BE49-F238E27FC236}">
                <a16:creationId xmlns:a16="http://schemas.microsoft.com/office/drawing/2014/main" id="{DC17F20F-F870-A649-BC60-9A64541E3C00}"/>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03984" y="176677"/>
            <a:ext cx="3009938" cy="1258940"/>
          </a:xfrm>
          <a:prstGeom prst="rect">
            <a:avLst/>
          </a:prstGeom>
        </p:spPr>
      </p:pic>
      <p:pic>
        <p:nvPicPr>
          <p:cNvPr id="7" name="Picture 4" descr="Co-funded by the Erasmus+ Programme of the European Union logo">
            <a:extLst>
              <a:ext uri="{FF2B5EF4-FFF2-40B4-BE49-F238E27FC236}">
                <a16:creationId xmlns:a16="http://schemas.microsoft.com/office/drawing/2014/main" id="{44885144-9004-9C49-BA04-F2C72EA5D9A1}"/>
              </a:ext>
            </a:extLst>
          </p:cNvPr>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13448254" y="293279"/>
            <a:ext cx="4646211" cy="106263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Creative Commons License Logo: Attribution-ShareAlike International CC BY-SA">
            <a:extLst>
              <a:ext uri="{FF2B5EF4-FFF2-40B4-BE49-F238E27FC236}">
                <a16:creationId xmlns:a16="http://schemas.microsoft.com/office/drawing/2014/main" id="{3E0B9907-4F7A-1442-8064-1537C0606849}"/>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317913" y="8999443"/>
            <a:ext cx="2819811" cy="952235"/>
          </a:xfrm>
          <a:prstGeom prst="rect">
            <a:avLst/>
          </a:prstGeom>
        </p:spPr>
      </p:pic>
    </p:spTree>
    <p:extLst>
      <p:ext uri="{BB962C8B-B14F-4D97-AF65-F5344CB8AC3E}">
        <p14:creationId xmlns:p14="http://schemas.microsoft.com/office/powerpoint/2010/main" val="1835967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Tree>
    <p:extLst>
      <p:ext uri="{BB962C8B-B14F-4D97-AF65-F5344CB8AC3E}">
        <p14:creationId xmlns:p14="http://schemas.microsoft.com/office/powerpoint/2010/main" val="32966679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17912" y="1712788"/>
            <a:ext cx="17084400" cy="1062638"/>
          </a:xfrm>
          <a:prstGeom prst="rect">
            <a:avLst/>
          </a:prstGeom>
        </p:spPr>
        <p:txBody>
          <a:bodyPr vert="horz" lIns="137141" tIns="68570" rIns="137141" bIns="68570" rtlCol="0" anchor="ctr">
            <a:normAutofit/>
          </a:bodyPr>
          <a:lstStyle/>
          <a:p>
            <a:r>
              <a:rPr lang="en-GB" noProof="0" dirty="0"/>
              <a:t>Click to edit Master title style</a:t>
            </a:r>
          </a:p>
        </p:txBody>
      </p:sp>
      <p:sp>
        <p:nvSpPr>
          <p:cNvPr id="3" name="Text Placeholder 2"/>
          <p:cNvSpPr>
            <a:spLocks noGrp="1"/>
          </p:cNvSpPr>
          <p:nvPr>
            <p:ph type="body" idx="1"/>
          </p:nvPr>
        </p:nvSpPr>
        <p:spPr>
          <a:xfrm>
            <a:off x="317912" y="3012763"/>
            <a:ext cx="17084400" cy="5749346"/>
          </a:xfrm>
          <a:prstGeom prst="rect">
            <a:avLst/>
          </a:prstGeom>
        </p:spPr>
        <p:txBody>
          <a:bodyPr vert="horz" lIns="137141" tIns="68570" rIns="137141" bIns="68570" rtlCol="0">
            <a:noAutofit/>
          </a:bodyPr>
          <a:lstStyle/>
          <a:p>
            <a:r>
              <a:rPr lang="en-GB" noProof="0" dirty="0" err="1"/>
              <a:t>Sed</a:t>
            </a:r>
            <a:r>
              <a:rPr lang="en-GB" noProof="0" dirty="0"/>
              <a:t> </a:t>
            </a:r>
            <a:r>
              <a:rPr lang="en-GB" noProof="0" dirty="0" err="1"/>
              <a:t>ut</a:t>
            </a:r>
            <a:r>
              <a:rPr lang="en-GB" noProof="0" dirty="0"/>
              <a:t> </a:t>
            </a:r>
            <a:r>
              <a:rPr lang="en-GB" noProof="0" dirty="0" err="1"/>
              <a:t>perspiciatis</a:t>
            </a:r>
            <a:r>
              <a:rPr lang="en-GB" noProof="0" dirty="0"/>
              <a:t> </a:t>
            </a:r>
            <a:r>
              <a:rPr lang="en-GB" noProof="0" dirty="0" err="1"/>
              <a:t>unde</a:t>
            </a:r>
            <a:r>
              <a:rPr lang="en-GB" noProof="0" dirty="0"/>
              <a:t> </a:t>
            </a:r>
            <a:r>
              <a:rPr lang="en-GB" noProof="0" dirty="0" err="1"/>
              <a:t>omnis</a:t>
            </a:r>
            <a:r>
              <a:rPr lang="en-GB" noProof="0" dirty="0"/>
              <a:t> </a:t>
            </a:r>
            <a:r>
              <a:rPr lang="en-GB" noProof="0" dirty="0" err="1"/>
              <a:t>iste</a:t>
            </a:r>
            <a:r>
              <a:rPr lang="en-GB" noProof="0" dirty="0"/>
              <a:t> </a:t>
            </a:r>
            <a:r>
              <a:rPr lang="en-GB" noProof="0" dirty="0" err="1"/>
              <a:t>natus</a:t>
            </a:r>
            <a:r>
              <a:rPr lang="en-GB" noProof="0" dirty="0"/>
              <a:t> error sit </a:t>
            </a:r>
            <a:r>
              <a:rPr lang="en-GB" noProof="0" dirty="0" err="1"/>
              <a:t>voluptatem</a:t>
            </a:r>
            <a:r>
              <a:rPr lang="en-GB" noProof="0" dirty="0"/>
              <a:t> </a:t>
            </a:r>
            <a:r>
              <a:rPr lang="en-GB" noProof="0" dirty="0" err="1"/>
              <a:t>accusantium</a:t>
            </a:r>
            <a:r>
              <a:rPr lang="en-GB" noProof="0" dirty="0"/>
              <a:t> </a:t>
            </a:r>
            <a:r>
              <a:rPr lang="en-GB" noProof="0" dirty="0" err="1"/>
              <a:t>doloremque</a:t>
            </a:r>
            <a:r>
              <a:rPr lang="en-GB" noProof="0" dirty="0"/>
              <a:t> </a:t>
            </a:r>
            <a:r>
              <a:rPr lang="en-GB" noProof="0" dirty="0" err="1"/>
              <a:t>laudantium</a:t>
            </a:r>
            <a:r>
              <a:rPr lang="en-GB" noProof="0" dirty="0"/>
              <a:t>, </a:t>
            </a:r>
            <a:r>
              <a:rPr lang="en-GB" noProof="0" dirty="0" err="1"/>
              <a:t>totam</a:t>
            </a:r>
            <a:r>
              <a:rPr lang="en-GB" noProof="0" dirty="0"/>
              <a:t> rem </a:t>
            </a:r>
            <a:r>
              <a:rPr lang="en-GB" noProof="0" dirty="0" err="1"/>
              <a:t>aperiam</a:t>
            </a:r>
            <a:r>
              <a:rPr lang="en-GB" noProof="0" dirty="0"/>
              <a:t> </a:t>
            </a:r>
            <a:r>
              <a:rPr lang="en-GB" noProof="0" dirty="0" err="1"/>
              <a:t>eaque</a:t>
            </a:r>
            <a:r>
              <a:rPr lang="en-GB" noProof="0" dirty="0"/>
              <a:t> </a:t>
            </a:r>
            <a:r>
              <a:rPr lang="en-GB" noProof="0" dirty="0" err="1"/>
              <a:t>ipsa</a:t>
            </a:r>
            <a:r>
              <a:rPr lang="en-GB" noProof="0" dirty="0"/>
              <a:t>, </a:t>
            </a:r>
            <a:r>
              <a:rPr lang="en-GB" noProof="0" dirty="0" err="1"/>
              <a:t>quae</a:t>
            </a:r>
            <a:r>
              <a:rPr lang="en-GB" noProof="0" dirty="0"/>
              <a:t> ab </a:t>
            </a:r>
            <a:r>
              <a:rPr lang="en-GB" noProof="0" dirty="0" err="1"/>
              <a:t>illo</a:t>
            </a:r>
            <a:r>
              <a:rPr lang="en-GB" noProof="0" dirty="0"/>
              <a:t> </a:t>
            </a:r>
            <a:r>
              <a:rPr lang="en-GB" noProof="0" dirty="0" err="1"/>
              <a:t>inventore</a:t>
            </a:r>
            <a:r>
              <a:rPr lang="en-GB" noProof="0" dirty="0"/>
              <a:t> </a:t>
            </a:r>
            <a:r>
              <a:rPr lang="en-GB" noProof="0" dirty="0" err="1"/>
              <a:t>veritatis</a:t>
            </a:r>
            <a:r>
              <a:rPr lang="en-GB" noProof="0" dirty="0"/>
              <a:t> et quasi </a:t>
            </a:r>
            <a:r>
              <a:rPr lang="en-GB" noProof="0" dirty="0" err="1"/>
              <a:t>architecto</a:t>
            </a:r>
            <a:r>
              <a:rPr lang="en-GB" noProof="0" dirty="0"/>
              <a:t> </a:t>
            </a:r>
            <a:r>
              <a:rPr lang="en-GB" noProof="0" dirty="0" err="1"/>
              <a:t>beatae</a:t>
            </a:r>
            <a:r>
              <a:rPr lang="en-GB" noProof="0" dirty="0"/>
              <a:t> vitae dicta sunt, </a:t>
            </a:r>
            <a:r>
              <a:rPr lang="en-GB" noProof="0" dirty="0" err="1"/>
              <a:t>explicabo</a:t>
            </a:r>
            <a:r>
              <a:rPr lang="en-GB" noProof="0" dirty="0"/>
              <a:t>.</a:t>
            </a:r>
          </a:p>
          <a:p>
            <a:endParaRPr lang="en-GB" noProof="0" dirty="0"/>
          </a:p>
        </p:txBody>
      </p:sp>
      <p:sp>
        <p:nvSpPr>
          <p:cNvPr id="4" name="Rectangle 3">
            <a:extLst>
              <a:ext uri="{FF2B5EF4-FFF2-40B4-BE49-F238E27FC236}">
                <a16:creationId xmlns:a16="http://schemas.microsoft.com/office/drawing/2014/main" id="{ED46846B-7BA0-9142-AD9E-36BBA8E25624}"/>
              </a:ext>
              <a:ext uri="{C183D7F6-B498-43B3-948B-1728B52AA6E4}">
                <adec:decorative xmlns:adec="http://schemas.microsoft.com/office/drawing/2017/decorative" val="1"/>
              </a:ext>
            </a:extLst>
          </p:cNvPr>
          <p:cNvSpPr/>
          <p:nvPr userDrawn="1"/>
        </p:nvSpPr>
        <p:spPr>
          <a:xfrm rot="16200000">
            <a:off x="8363074" y="384527"/>
            <a:ext cx="1565031" cy="18291175"/>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41" tIns="68570" rIns="137141" bIns="68570" rtlCol="0" anchor="ctr"/>
          <a:lstStyle/>
          <a:p>
            <a:pPr algn="ctr"/>
            <a:endParaRPr lang="en-US"/>
          </a:p>
        </p:txBody>
      </p:sp>
      <p:sp>
        <p:nvSpPr>
          <p:cNvPr id="5" name="Rectangle 4">
            <a:extLst>
              <a:ext uri="{FF2B5EF4-FFF2-40B4-BE49-F238E27FC236}">
                <a16:creationId xmlns:a16="http://schemas.microsoft.com/office/drawing/2014/main" id="{952AFDC2-9449-3740-9CA7-2DA5957C80C7}"/>
              </a:ext>
              <a:ext uri="{C183D7F6-B498-43B3-948B-1728B52AA6E4}">
                <adec:decorative xmlns:adec="http://schemas.microsoft.com/office/drawing/2017/decorative" val="1"/>
              </a:ext>
            </a:extLst>
          </p:cNvPr>
          <p:cNvSpPr/>
          <p:nvPr userDrawn="1"/>
        </p:nvSpPr>
        <p:spPr>
          <a:xfrm rot="16200000">
            <a:off x="8363074" y="58407"/>
            <a:ext cx="1565031" cy="18291175"/>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41" tIns="68570" rIns="137141" bIns="68570" rtlCol="0" anchor="ctr"/>
          <a:lstStyle/>
          <a:p>
            <a:pPr algn="ctr"/>
            <a:endParaRPr lang="en-US"/>
          </a:p>
        </p:txBody>
      </p:sp>
      <p:sp>
        <p:nvSpPr>
          <p:cNvPr id="6" name="Rectangle 5">
            <a:extLst>
              <a:ext uri="{FF2B5EF4-FFF2-40B4-BE49-F238E27FC236}">
                <a16:creationId xmlns:a16="http://schemas.microsoft.com/office/drawing/2014/main" id="{64287312-2810-F74B-B62A-3939016A60DD}"/>
              </a:ext>
              <a:ext uri="{C183D7F6-B498-43B3-948B-1728B52AA6E4}">
                <adec:decorative xmlns:adec="http://schemas.microsoft.com/office/drawing/2017/decorative" val="1"/>
              </a:ext>
            </a:extLst>
          </p:cNvPr>
          <p:cNvSpPr/>
          <p:nvPr userDrawn="1"/>
        </p:nvSpPr>
        <p:spPr>
          <a:xfrm rot="16200000">
            <a:off x="8363074" y="-8363071"/>
            <a:ext cx="1565031" cy="18291175"/>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41" tIns="68570" rIns="137141" bIns="68570" rtlCol="0" anchor="ctr"/>
          <a:lstStyle/>
          <a:p>
            <a:pPr algn="ctr"/>
            <a:endParaRPr lang="en-US"/>
          </a:p>
        </p:txBody>
      </p:sp>
      <p:sp>
        <p:nvSpPr>
          <p:cNvPr id="7" name="Rectangle 6">
            <a:extLst>
              <a:ext uri="{FF2B5EF4-FFF2-40B4-BE49-F238E27FC236}">
                <a16:creationId xmlns:a16="http://schemas.microsoft.com/office/drawing/2014/main" id="{00D85156-8DF5-6746-8362-0BD5A44E3AEF}"/>
              </a:ext>
              <a:ext uri="{C183D7F6-B498-43B3-948B-1728B52AA6E4}">
                <adec:decorative xmlns:adec="http://schemas.microsoft.com/office/drawing/2017/decorative" val="1"/>
              </a:ext>
            </a:extLst>
          </p:cNvPr>
          <p:cNvSpPr/>
          <p:nvPr userDrawn="1"/>
        </p:nvSpPr>
        <p:spPr>
          <a:xfrm rot="16200000">
            <a:off x="8363074" y="-8022774"/>
            <a:ext cx="1565031" cy="18291175"/>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41" tIns="68570" rIns="137141" bIns="68570" rtlCol="0" anchor="ctr"/>
          <a:lstStyle/>
          <a:p>
            <a:pPr algn="ctr"/>
            <a:endParaRPr lang="en-US"/>
          </a:p>
        </p:txBody>
      </p:sp>
      <p:pic>
        <p:nvPicPr>
          <p:cNvPr id="8" name="Picture 20" descr="EASIT logo">
            <a:extLst>
              <a:ext uri="{FF2B5EF4-FFF2-40B4-BE49-F238E27FC236}">
                <a16:creationId xmlns:a16="http://schemas.microsoft.com/office/drawing/2014/main" id="{BF7FED80-26B6-8A40-80C7-E19EDCDCD0C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59917" y="526113"/>
            <a:ext cx="1927782" cy="806304"/>
          </a:xfrm>
          <a:prstGeom prst="rect">
            <a:avLst/>
          </a:prstGeom>
        </p:spPr>
      </p:pic>
    </p:spTree>
    <p:extLst>
      <p:ext uri="{BB962C8B-B14F-4D97-AF65-F5344CB8AC3E}">
        <p14:creationId xmlns:p14="http://schemas.microsoft.com/office/powerpoint/2010/main" val="1441066693"/>
      </p:ext>
    </p:extLst>
  </p:cSld>
  <p:clrMap bg1="lt1" tx1="dk1" bg2="lt2" tx2="dk2" accent1="accent1" accent2="accent2" accent3="accent3" accent4="accent4" accent5="accent5" accent6="accent6" hlink="hlink" folHlink="folHlink"/>
  <p:sldLayoutIdLst>
    <p:sldLayoutId id="2147483661" r:id="rId1"/>
    <p:sldLayoutId id="2147483650" r:id="rId2"/>
    <p:sldLayoutId id="2147483662" r:id="rId3"/>
  </p:sldLayoutIdLst>
  <p:hf sldNum="0" hdr="0" ftr="0" dt="0"/>
  <p:txStyles>
    <p:titleStyle>
      <a:lvl1pPr algn="l" defTabSz="1371408" rtl="0" eaLnBrk="1" latinLnBrk="0" hangingPunct="1">
        <a:lnSpc>
          <a:spcPct val="90000"/>
        </a:lnSpc>
        <a:spcBef>
          <a:spcPct val="0"/>
        </a:spcBef>
        <a:buNone/>
        <a:defRPr sz="6000" b="1" kern="1200">
          <a:solidFill>
            <a:schemeClr val="tx1"/>
          </a:solidFill>
          <a:latin typeface="Verdana"/>
          <a:ea typeface="Arial" charset="0"/>
          <a:cs typeface="Verdana"/>
        </a:defRPr>
      </a:lvl1pPr>
    </p:titleStyle>
    <p:bodyStyle>
      <a:lvl1pPr marL="0" indent="0" algn="l" defTabSz="1371408" rtl="0" eaLnBrk="1" latinLnBrk="0" hangingPunct="1">
        <a:lnSpc>
          <a:spcPct val="150000"/>
        </a:lnSpc>
        <a:spcBef>
          <a:spcPts val="1500"/>
        </a:spcBef>
        <a:buFont typeface="Arial"/>
        <a:buNone/>
        <a:defRPr sz="4500" kern="1200">
          <a:solidFill>
            <a:schemeClr val="tx1"/>
          </a:solidFill>
          <a:latin typeface="Verdana"/>
          <a:ea typeface="+mn-ea"/>
          <a:cs typeface="Verdana"/>
        </a:defRPr>
      </a:lvl1pPr>
      <a:lvl2pPr marL="1028555" indent="-342852" algn="l" defTabSz="1371408" rtl="0" eaLnBrk="1" latinLnBrk="0" hangingPunct="1">
        <a:lnSpc>
          <a:spcPct val="90000"/>
        </a:lnSpc>
        <a:spcBef>
          <a:spcPts val="750"/>
        </a:spcBef>
        <a:buFont typeface="Arial"/>
        <a:buChar char="•"/>
        <a:defRPr sz="3600" kern="1200">
          <a:solidFill>
            <a:schemeClr val="tx1"/>
          </a:solidFill>
          <a:latin typeface="+mn-lt"/>
          <a:ea typeface="+mn-ea"/>
          <a:cs typeface="+mn-cs"/>
        </a:defRPr>
      </a:lvl2pPr>
      <a:lvl3pPr marL="1714259" indent="-342852" algn="l" defTabSz="1371408" rtl="0" eaLnBrk="1" latinLnBrk="0" hangingPunct="1">
        <a:lnSpc>
          <a:spcPct val="90000"/>
        </a:lnSpc>
        <a:spcBef>
          <a:spcPts val="750"/>
        </a:spcBef>
        <a:buFont typeface="Arial"/>
        <a:buChar char="•"/>
        <a:defRPr sz="3000" kern="1200">
          <a:solidFill>
            <a:schemeClr val="tx1"/>
          </a:solidFill>
          <a:latin typeface="+mn-lt"/>
          <a:ea typeface="+mn-ea"/>
          <a:cs typeface="+mn-cs"/>
        </a:defRPr>
      </a:lvl3pPr>
      <a:lvl4pPr marL="2399963"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4pPr>
      <a:lvl5pPr marL="3085666"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5pPr>
      <a:lvl6pPr marL="3771370"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6pPr>
      <a:lvl7pPr marL="4457073"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7pPr>
      <a:lvl8pPr marL="5142777"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8pPr>
      <a:lvl9pPr marL="5828480"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9pPr>
    </p:bodyStyle>
    <p:otherStyle>
      <a:defPPr>
        <a:defRPr lang="en-US"/>
      </a:defPPr>
      <a:lvl1pPr marL="0" algn="l" defTabSz="1371408" rtl="0" eaLnBrk="1" latinLnBrk="0" hangingPunct="1">
        <a:defRPr sz="2700" kern="1200">
          <a:solidFill>
            <a:schemeClr val="tx1"/>
          </a:solidFill>
          <a:latin typeface="+mn-lt"/>
          <a:ea typeface="+mn-ea"/>
          <a:cs typeface="+mn-cs"/>
        </a:defRPr>
      </a:lvl1pPr>
      <a:lvl2pPr marL="685703" algn="l" defTabSz="1371408" rtl="0" eaLnBrk="1" latinLnBrk="0" hangingPunct="1">
        <a:defRPr sz="2700" kern="1200">
          <a:solidFill>
            <a:schemeClr val="tx1"/>
          </a:solidFill>
          <a:latin typeface="+mn-lt"/>
          <a:ea typeface="+mn-ea"/>
          <a:cs typeface="+mn-cs"/>
        </a:defRPr>
      </a:lvl2pPr>
      <a:lvl3pPr marL="1371408" algn="l" defTabSz="1371408" rtl="0" eaLnBrk="1" latinLnBrk="0" hangingPunct="1">
        <a:defRPr sz="2700" kern="1200">
          <a:solidFill>
            <a:schemeClr val="tx1"/>
          </a:solidFill>
          <a:latin typeface="+mn-lt"/>
          <a:ea typeface="+mn-ea"/>
          <a:cs typeface="+mn-cs"/>
        </a:defRPr>
      </a:lvl3pPr>
      <a:lvl4pPr marL="2057111" algn="l" defTabSz="1371408" rtl="0" eaLnBrk="1" latinLnBrk="0" hangingPunct="1">
        <a:defRPr sz="2700" kern="1200">
          <a:solidFill>
            <a:schemeClr val="tx1"/>
          </a:solidFill>
          <a:latin typeface="+mn-lt"/>
          <a:ea typeface="+mn-ea"/>
          <a:cs typeface="+mn-cs"/>
        </a:defRPr>
      </a:lvl4pPr>
      <a:lvl5pPr marL="2742814" algn="l" defTabSz="1371408" rtl="0" eaLnBrk="1" latinLnBrk="0" hangingPunct="1">
        <a:defRPr sz="2700" kern="1200">
          <a:solidFill>
            <a:schemeClr val="tx1"/>
          </a:solidFill>
          <a:latin typeface="+mn-lt"/>
          <a:ea typeface="+mn-ea"/>
          <a:cs typeface="+mn-cs"/>
        </a:defRPr>
      </a:lvl5pPr>
      <a:lvl6pPr marL="3428517" algn="l" defTabSz="1371408" rtl="0" eaLnBrk="1" latinLnBrk="0" hangingPunct="1">
        <a:defRPr sz="2700" kern="1200">
          <a:solidFill>
            <a:schemeClr val="tx1"/>
          </a:solidFill>
          <a:latin typeface="+mn-lt"/>
          <a:ea typeface="+mn-ea"/>
          <a:cs typeface="+mn-cs"/>
        </a:defRPr>
      </a:lvl6pPr>
      <a:lvl7pPr marL="4114222" algn="l" defTabSz="1371408" rtl="0" eaLnBrk="1" latinLnBrk="0" hangingPunct="1">
        <a:defRPr sz="2700" kern="1200">
          <a:solidFill>
            <a:schemeClr val="tx1"/>
          </a:solidFill>
          <a:latin typeface="+mn-lt"/>
          <a:ea typeface="+mn-ea"/>
          <a:cs typeface="+mn-cs"/>
        </a:defRPr>
      </a:lvl7pPr>
      <a:lvl8pPr marL="4799925" algn="l" defTabSz="1371408" rtl="0" eaLnBrk="1" latinLnBrk="0" hangingPunct="1">
        <a:defRPr sz="2700" kern="1200">
          <a:solidFill>
            <a:schemeClr val="tx1"/>
          </a:solidFill>
          <a:latin typeface="+mn-lt"/>
          <a:ea typeface="+mn-ea"/>
          <a:cs typeface="+mn-cs"/>
        </a:defRPr>
      </a:lvl8pPr>
      <a:lvl9pPr marL="5485628" algn="l" defTabSz="1371408" rtl="0" eaLnBrk="1" latinLnBrk="0" hangingPunct="1">
        <a:defRPr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s://publicdomainvectors.org/"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hyperlink" Target="https://creativecommons.org/publicdomain/zero/1.0/"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image" Target="../media/image7.png"/><Relationship Id="rId4" Type="http://schemas.openxmlformats.org/officeDocument/2006/relationships/image" Target="../media/image10.jpg"/></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8" Type="http://schemas.openxmlformats.org/officeDocument/2006/relationships/image" Target="../media/image14.png"/><Relationship Id="rId13" Type="http://schemas.openxmlformats.org/officeDocument/2006/relationships/image" Target="../media/image18.png"/><Relationship Id="rId3" Type="http://schemas.openxmlformats.org/officeDocument/2006/relationships/image" Target="../media/image6.png"/><Relationship Id="rId7" Type="http://schemas.openxmlformats.org/officeDocument/2006/relationships/image" Target="../media/image13.JPG"/><Relationship Id="rId12" Type="http://schemas.openxmlformats.org/officeDocument/2006/relationships/image" Target="../media/image10.jpg"/><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image" Target="../media/image12.jpg"/><Relationship Id="rId11" Type="http://schemas.openxmlformats.org/officeDocument/2006/relationships/image" Target="../media/image17.png"/><Relationship Id="rId5" Type="http://schemas.openxmlformats.org/officeDocument/2006/relationships/image" Target="../media/image11.emf"/><Relationship Id="rId10" Type="http://schemas.openxmlformats.org/officeDocument/2006/relationships/image" Target="../media/image16.jpg"/><Relationship Id="rId4" Type="http://schemas.openxmlformats.org/officeDocument/2006/relationships/image" Target="../media/image7.png"/><Relationship Id="rId9" Type="http://schemas.openxmlformats.org/officeDocument/2006/relationships/image" Target="../media/image15.svg"/></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hyperlink" Target="http://pagines.uab.cat/easit"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image" Target="../media/image19.png"/><Relationship Id="rId5" Type="http://schemas.openxmlformats.org/officeDocument/2006/relationships/hyperlink" Target="http://pagines.uab.cat/easit/" TargetMode="Externa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www.maldura.unipd.it/buro/gel/gel.html"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391B5-7A0E-1548-9C67-0CF616598B12}"/>
              </a:ext>
            </a:extLst>
          </p:cNvPr>
          <p:cNvSpPr>
            <a:spLocks noGrp="1"/>
          </p:cNvSpPr>
          <p:nvPr>
            <p:ph type="title"/>
          </p:nvPr>
        </p:nvSpPr>
        <p:spPr>
          <a:xfrm>
            <a:off x="636828" y="4752486"/>
            <a:ext cx="17457031" cy="1062638"/>
          </a:xfrm>
        </p:spPr>
        <p:txBody>
          <a:bodyPr>
            <a:noAutofit/>
          </a:bodyPr>
          <a:lstStyle/>
          <a:p>
            <a:pPr algn="ctr"/>
            <a:r>
              <a:rPr lang="en-GB" sz="7500" dirty="0"/>
              <a:t>E2U language in Italy: Specificities, recommendations and guidelines</a:t>
            </a:r>
            <a:endParaRPr lang="en-ES" sz="7500" dirty="0"/>
          </a:p>
        </p:txBody>
      </p:sp>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860" y="487145"/>
            <a:ext cx="4644999" cy="1062186"/>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22" name="Rectangle 21">
            <a:extLst>
              <a:ext uri="{FF2B5EF4-FFF2-40B4-BE49-F238E27FC236}">
                <a16:creationId xmlns:a16="http://schemas.microsoft.com/office/drawing/2014/main" id="{FC0541CC-A6E2-5E43-B71D-EDB3A9B61793}"/>
              </a:ext>
            </a:extLst>
          </p:cNvPr>
          <p:cNvSpPr/>
          <p:nvPr/>
        </p:nvSpPr>
        <p:spPr>
          <a:xfrm>
            <a:off x="4924028" y="6771563"/>
            <a:ext cx="8437849" cy="1688455"/>
          </a:xfrm>
          <a:prstGeom prst="rect">
            <a:avLst/>
          </a:prstGeom>
        </p:spPr>
        <p:txBody>
          <a:bodyPr wrap="none" lIns="137141" tIns="68570" rIns="137141" bIns="68570">
            <a:spAutoFit/>
          </a:bodyPr>
          <a:lstStyle/>
          <a:p>
            <a:pPr algn="ctr">
              <a:lnSpc>
                <a:spcPct val="150000"/>
              </a:lnSpc>
            </a:pPr>
            <a:r>
              <a:rPr lang="it-IT" sz="3600" b="1" dirty="0">
                <a:latin typeface="Verdana" panose="020B0604030504040204" pitchFamily="34" charset="0"/>
                <a:ea typeface="Verdana" panose="020B0604030504040204" pitchFamily="34" charset="0"/>
                <a:cs typeface="Verdana" panose="020B0604030504040204" pitchFamily="34" charset="0"/>
              </a:rPr>
              <a:t>Elisa Perego</a:t>
            </a:r>
            <a:endParaRPr lang="sl-SI" sz="3600" b="1" dirty="0">
              <a:latin typeface="Verdana" panose="020B0604030504040204" pitchFamily="34" charset="0"/>
              <a:ea typeface="Verdana" panose="020B0604030504040204" pitchFamily="34" charset="0"/>
              <a:cs typeface="Verdana" panose="020B0604030504040204" pitchFamily="34" charset="0"/>
            </a:endParaRPr>
          </a:p>
          <a:p>
            <a:pPr algn="ctr">
              <a:lnSpc>
                <a:spcPct val="150000"/>
              </a:lnSpc>
            </a:pPr>
            <a:r>
              <a:rPr lang="it-IT" sz="3600" b="1" dirty="0">
                <a:latin typeface="Verdana" panose="020B0604030504040204" pitchFamily="34" charset="0"/>
                <a:ea typeface="Verdana" panose="020B0604030504040204" pitchFamily="34" charset="0"/>
                <a:cs typeface="Verdana" panose="020B0604030504040204" pitchFamily="34" charset="0"/>
              </a:rPr>
              <a:t>Università degli Studi di Trieste</a:t>
            </a:r>
            <a:endParaRPr lang="en-GB" sz="3600" b="1" dirty="0">
              <a:latin typeface="Verdana" panose="020B0604030504040204" pitchFamily="34" charset="0"/>
              <a:ea typeface="Verdana" panose="020B0604030504040204" pitchFamily="34" charset="0"/>
              <a:cs typeface="Verdana" panose="020B0604030504040204" pitchFamily="34" charset="0"/>
            </a:endParaRPr>
          </a:p>
        </p:txBody>
      </p:sp>
      <p:sp>
        <p:nvSpPr>
          <p:cNvPr id="16" name="TextBox 15">
            <a:extLst>
              <a:ext uri="{FF2B5EF4-FFF2-40B4-BE49-F238E27FC236}">
                <a16:creationId xmlns:a16="http://schemas.microsoft.com/office/drawing/2014/main" id="{AAC2A4C7-C614-7241-918C-B81ACCA7CF55}"/>
              </a:ext>
            </a:extLst>
          </p:cNvPr>
          <p:cNvSpPr txBox="1"/>
          <p:nvPr/>
        </p:nvSpPr>
        <p:spPr>
          <a:xfrm>
            <a:off x="486114" y="2655809"/>
            <a:ext cx="17313676" cy="877143"/>
          </a:xfrm>
          <a:prstGeom prst="rect">
            <a:avLst/>
          </a:prstGeom>
          <a:noFill/>
        </p:spPr>
        <p:txBody>
          <a:bodyPr wrap="none" lIns="137141" tIns="68570" rIns="137141" bIns="68570" rtlCol="0">
            <a:spAutoFit/>
          </a:bodyPr>
          <a:lstStyle/>
          <a:p>
            <a:pPr algn="ctr">
              <a:lnSpc>
                <a:spcPct val="100000"/>
              </a:lnSpc>
            </a:pPr>
            <a:r>
              <a:rPr lang="en-US" sz="4800" b="1" dirty="0">
                <a:latin typeface="Verdana" panose="020B0604030504040204" pitchFamily="34" charset="0"/>
                <a:ea typeface="Verdana" panose="020B0604030504040204" pitchFamily="34" charset="0"/>
                <a:cs typeface="Verdana" panose="020B0604030504040204" pitchFamily="34" charset="0"/>
              </a:rPr>
              <a:t>Element 2. </a:t>
            </a:r>
            <a:r>
              <a:rPr lang="it-IT" sz="4800" b="1" dirty="0" err="1">
                <a:latin typeface="Verdana" panose="020B0604030504040204" pitchFamily="34" charset="0"/>
                <a:ea typeface="Verdana" panose="020B0604030504040204" pitchFamily="34" charset="0"/>
                <a:cs typeface="Verdana" panose="020B0604030504040204" pitchFamily="34" charset="0"/>
              </a:rPr>
              <a:t>Legislation</a:t>
            </a:r>
            <a:r>
              <a:rPr lang="it-IT" sz="4800" b="1" dirty="0">
                <a:latin typeface="Verdana" panose="020B0604030504040204" pitchFamily="34" charset="0"/>
                <a:ea typeface="Verdana" panose="020B0604030504040204" pitchFamily="34" charset="0"/>
                <a:cs typeface="Verdana" panose="020B0604030504040204" pitchFamily="34" charset="0"/>
              </a:rPr>
              <a:t>, standards, and </a:t>
            </a:r>
            <a:r>
              <a:rPr lang="it-IT" sz="4800" b="1" dirty="0" err="1">
                <a:latin typeface="Verdana" panose="020B0604030504040204" pitchFamily="34" charset="0"/>
                <a:ea typeface="Verdana" panose="020B0604030504040204" pitchFamily="34" charset="0"/>
                <a:cs typeface="Verdana" panose="020B0604030504040204" pitchFamily="34" charset="0"/>
              </a:rPr>
              <a:t>guidelines</a:t>
            </a:r>
            <a:endParaRPr lang="en-US" sz="4800" b="1" dirty="0">
              <a:latin typeface="Verdana" panose="020B0604030504040204" pitchFamily="34" charset="0"/>
              <a:ea typeface="Verdana" panose="020B0604030504040204" pitchFamily="34" charset="0"/>
              <a:cs typeface="Verdana" panose="020B0604030504040204" pitchFamily="34" charset="0"/>
            </a:endParaRPr>
          </a:p>
        </p:txBody>
      </p:sp>
      <p:sp>
        <p:nvSpPr>
          <p:cNvPr id="24" name="TextBox 23">
            <a:extLst>
              <a:ext uri="{FF2B5EF4-FFF2-40B4-BE49-F238E27FC236}">
                <a16:creationId xmlns:a16="http://schemas.microsoft.com/office/drawing/2014/main" id="{9B881F88-A38F-E04E-A92D-8D793AECAFD3}"/>
              </a:ext>
            </a:extLst>
          </p:cNvPr>
          <p:cNvSpPr txBox="1"/>
          <p:nvPr/>
        </p:nvSpPr>
        <p:spPr>
          <a:xfrm>
            <a:off x="1596217" y="1791652"/>
            <a:ext cx="15093516" cy="877143"/>
          </a:xfrm>
          <a:prstGeom prst="rect">
            <a:avLst/>
          </a:prstGeom>
          <a:noFill/>
        </p:spPr>
        <p:txBody>
          <a:bodyPr wrap="none" lIns="137141" tIns="68570" rIns="137141" bIns="68570" rtlCol="0">
            <a:spAutoFit/>
          </a:bodyPr>
          <a:lstStyle/>
          <a:p>
            <a:pPr algn="ctr">
              <a:lnSpc>
                <a:spcPct val="100000"/>
              </a:lnSpc>
            </a:pPr>
            <a:r>
              <a:rPr lang="en-US" sz="4800" b="1" dirty="0">
                <a:latin typeface="Verdana" panose="020B0604030504040204" pitchFamily="34" charset="0"/>
                <a:ea typeface="Verdana" panose="020B0604030504040204" pitchFamily="34" charset="0"/>
                <a:cs typeface="Verdana" panose="020B0604030504040204" pitchFamily="34" charset="0"/>
              </a:rPr>
              <a:t>Unit 2</a:t>
            </a:r>
            <a:r>
              <a:rPr lang="es-ES" sz="4800" b="1" dirty="0">
                <a:latin typeface="Verdana" panose="020B0604030504040204" pitchFamily="34" charset="0"/>
                <a:ea typeface="Verdana" panose="020B0604030504040204" pitchFamily="34" charset="0"/>
                <a:cs typeface="Verdana" panose="020B0604030504040204" pitchFamily="34" charset="0"/>
              </a:rPr>
              <a:t>. </a:t>
            </a:r>
            <a:r>
              <a:rPr lang="it-IT" sz="4800" b="1" dirty="0">
                <a:latin typeface="Verdana" panose="020B0604030504040204" pitchFamily="34" charset="0"/>
                <a:ea typeface="Verdana" panose="020B0604030504040204" pitchFamily="34" charset="0"/>
                <a:cs typeface="Verdana" panose="020B0604030504040204" pitchFamily="34" charset="0"/>
              </a:rPr>
              <a:t>Easy to </a:t>
            </a:r>
            <a:r>
              <a:rPr lang="it-IT" sz="4800" b="1" dirty="0" err="1">
                <a:latin typeface="Verdana" panose="020B0604030504040204" pitchFamily="34" charset="0"/>
                <a:ea typeface="Verdana" panose="020B0604030504040204" pitchFamily="34" charset="0"/>
                <a:cs typeface="Verdana" panose="020B0604030504040204" pitchFamily="34" charset="0"/>
              </a:rPr>
              <a:t>understand</a:t>
            </a:r>
            <a:r>
              <a:rPr lang="it-IT" sz="4800" b="1" dirty="0">
                <a:latin typeface="Verdana" panose="020B0604030504040204" pitchFamily="34" charset="0"/>
                <a:ea typeface="Verdana" panose="020B0604030504040204" pitchFamily="34" charset="0"/>
                <a:cs typeface="Verdana" panose="020B0604030504040204" pitchFamily="34" charset="0"/>
              </a:rPr>
              <a:t> </a:t>
            </a:r>
            <a:r>
              <a:rPr lang="it-IT" sz="4800" b="1" dirty="0" err="1">
                <a:latin typeface="Verdana" panose="020B0604030504040204" pitchFamily="34" charset="0"/>
                <a:ea typeface="Verdana" panose="020B0604030504040204" pitchFamily="34" charset="0"/>
                <a:cs typeface="Verdana" panose="020B0604030504040204" pitchFamily="34" charset="0"/>
              </a:rPr>
              <a:t>language</a:t>
            </a:r>
            <a:r>
              <a:rPr lang="it-IT" sz="4800" b="1" dirty="0">
                <a:latin typeface="Verdana" panose="020B0604030504040204" pitchFamily="34" charset="0"/>
                <a:ea typeface="Verdana" panose="020B0604030504040204" pitchFamily="34" charset="0"/>
                <a:cs typeface="Verdana" panose="020B0604030504040204" pitchFamily="34" charset="0"/>
              </a:rPr>
              <a:t> (E2U)</a:t>
            </a:r>
          </a:p>
        </p:txBody>
      </p:sp>
    </p:spTree>
    <p:extLst>
      <p:ext uri="{BB962C8B-B14F-4D97-AF65-F5344CB8AC3E}">
        <p14:creationId xmlns:p14="http://schemas.microsoft.com/office/powerpoint/2010/main" val="2050083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1913007"/>
            <a:ext cx="12170180" cy="1062638"/>
          </a:xfrm>
        </p:spPr>
        <p:txBody>
          <a:bodyPr>
            <a:normAutofit/>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it-IT" dirty="0" err="1"/>
              <a:t>Specificities</a:t>
            </a:r>
            <a:r>
              <a:rPr lang="it-IT" dirty="0"/>
              <a:t> (4)</a:t>
            </a:r>
            <a:endParaRPr lang="en-ES" dirty="0">
              <a:effectLst/>
            </a:endParaRPr>
          </a:p>
        </p:txBody>
      </p:sp>
      <p:sp>
        <p:nvSpPr>
          <p:cNvPr id="6" name="Rectangle 5">
            <a:extLst>
              <a:ext uri="{FF2B5EF4-FFF2-40B4-BE49-F238E27FC236}">
                <a16:creationId xmlns:a16="http://schemas.microsoft.com/office/drawing/2014/main" id="{AA89CF32-AEAA-5D4E-8107-6D019FF3EEC7}"/>
              </a:ext>
            </a:extLst>
          </p:cNvPr>
          <p:cNvSpPr/>
          <p:nvPr/>
        </p:nvSpPr>
        <p:spPr>
          <a:xfrm>
            <a:off x="452993" y="3224323"/>
            <a:ext cx="17251790" cy="5192170"/>
          </a:xfrm>
          <a:prstGeom prst="rect">
            <a:avLst/>
          </a:prstGeom>
        </p:spPr>
        <p:txBody>
          <a:bodyPr wrap="square" lIns="137141" tIns="68570" rIns="137141" bIns="68570">
            <a:spAutoFit/>
          </a:bodyPr>
          <a:lstStyle/>
          <a:p>
            <a:pPr>
              <a:lnSpc>
                <a:spcPct val="150000"/>
              </a:lnSpc>
            </a:pPr>
            <a:r>
              <a:rPr lang="en-US" sz="4500" i="1" dirty="0" err="1">
                <a:latin typeface="Verdana" pitchFamily="34" charset="0"/>
                <a:ea typeface="Verdana" pitchFamily="34" charset="0"/>
              </a:rPr>
              <a:t>Assicurare</a:t>
            </a:r>
            <a:r>
              <a:rPr lang="en-US" sz="4500" dirty="0">
                <a:latin typeface="Verdana" pitchFamily="34" charset="0"/>
                <a:ea typeface="Verdana" pitchFamily="34" charset="0"/>
              </a:rPr>
              <a:t> (to ensure)</a:t>
            </a:r>
          </a:p>
          <a:p>
            <a:pPr>
              <a:lnSpc>
                <a:spcPct val="150000"/>
              </a:lnSpc>
            </a:pPr>
            <a:r>
              <a:rPr lang="en-US" sz="4500" i="1" dirty="0" err="1">
                <a:latin typeface="Verdana" pitchFamily="34" charset="0"/>
                <a:ea typeface="Verdana" pitchFamily="34" charset="0"/>
              </a:rPr>
              <a:t>Pagare</a:t>
            </a:r>
            <a:r>
              <a:rPr lang="en-US" sz="4500" dirty="0">
                <a:latin typeface="Verdana" pitchFamily="34" charset="0"/>
                <a:ea typeface="Verdana" pitchFamily="34" charset="0"/>
              </a:rPr>
              <a:t> (to pay)</a:t>
            </a:r>
          </a:p>
          <a:p>
            <a:pPr>
              <a:lnSpc>
                <a:spcPct val="150000"/>
              </a:lnSpc>
            </a:pPr>
            <a:r>
              <a:rPr lang="en-US" sz="4500" dirty="0">
                <a:latin typeface="Verdana" pitchFamily="34" charset="0"/>
                <a:ea typeface="Verdana" pitchFamily="34" charset="0"/>
              </a:rPr>
              <a:t>Vs.</a:t>
            </a:r>
          </a:p>
          <a:p>
            <a:pPr>
              <a:lnSpc>
                <a:spcPct val="150000"/>
              </a:lnSpc>
            </a:pPr>
            <a:r>
              <a:rPr lang="en-US" sz="4500" i="1" dirty="0" err="1">
                <a:latin typeface="Verdana" pitchFamily="34" charset="0"/>
                <a:ea typeface="Verdana" pitchFamily="34" charset="0"/>
              </a:rPr>
              <a:t>Provvedere</a:t>
            </a:r>
            <a:r>
              <a:rPr lang="en-US" sz="4500" i="1" dirty="0">
                <a:latin typeface="Verdana" pitchFamily="34" charset="0"/>
                <a:ea typeface="Verdana" pitchFamily="34" charset="0"/>
              </a:rPr>
              <a:t> </a:t>
            </a:r>
            <a:r>
              <a:rPr lang="en-US" sz="4500" i="1" dirty="0" err="1">
                <a:latin typeface="Verdana" pitchFamily="34" charset="0"/>
                <a:ea typeface="Verdana" pitchFamily="34" charset="0"/>
              </a:rPr>
              <a:t>alla</a:t>
            </a:r>
            <a:r>
              <a:rPr lang="en-US" sz="4500" i="1" dirty="0">
                <a:latin typeface="Verdana" pitchFamily="34" charset="0"/>
                <a:ea typeface="Verdana" pitchFamily="34" charset="0"/>
              </a:rPr>
              <a:t> </a:t>
            </a:r>
            <a:r>
              <a:rPr lang="en-US" sz="4500" i="1" dirty="0" err="1">
                <a:latin typeface="Verdana" pitchFamily="34" charset="0"/>
                <a:ea typeface="Verdana" pitchFamily="34" charset="0"/>
              </a:rPr>
              <a:t>copertura</a:t>
            </a:r>
            <a:r>
              <a:rPr lang="en-US" sz="4500" i="1" dirty="0">
                <a:latin typeface="Verdana" pitchFamily="34" charset="0"/>
                <a:ea typeface="Verdana" pitchFamily="34" charset="0"/>
              </a:rPr>
              <a:t> </a:t>
            </a:r>
            <a:r>
              <a:rPr lang="en-US" sz="4500" i="1" dirty="0" err="1">
                <a:latin typeface="Verdana" pitchFamily="34" charset="0"/>
                <a:ea typeface="Verdana" pitchFamily="34" charset="0"/>
              </a:rPr>
              <a:t>assicurativa</a:t>
            </a:r>
            <a:r>
              <a:rPr lang="en-US" sz="4500" dirty="0">
                <a:latin typeface="Verdana" pitchFamily="34" charset="0"/>
                <a:ea typeface="Verdana" pitchFamily="34" charset="0"/>
              </a:rPr>
              <a:t> </a:t>
            </a:r>
          </a:p>
          <a:p>
            <a:pPr>
              <a:lnSpc>
                <a:spcPct val="150000"/>
              </a:lnSpc>
            </a:pPr>
            <a:r>
              <a:rPr lang="en-US" sz="4500" i="1" dirty="0" err="1">
                <a:latin typeface="Verdana" pitchFamily="34" charset="0"/>
                <a:ea typeface="Verdana" pitchFamily="34" charset="0"/>
              </a:rPr>
              <a:t>Provvedere</a:t>
            </a:r>
            <a:r>
              <a:rPr lang="en-US" sz="4500" i="1" dirty="0">
                <a:latin typeface="Verdana" pitchFamily="34" charset="0"/>
                <a:ea typeface="Verdana" pitchFamily="34" charset="0"/>
              </a:rPr>
              <a:t> al </a:t>
            </a:r>
            <a:r>
              <a:rPr lang="en-US" sz="4500" i="1" dirty="0" err="1">
                <a:latin typeface="Verdana" pitchFamily="34" charset="0"/>
                <a:ea typeface="Verdana" pitchFamily="34" charset="0"/>
              </a:rPr>
              <a:t>pagamento</a:t>
            </a:r>
            <a:endParaRPr lang="en-US" sz="4500" i="1" dirty="0">
              <a:latin typeface="Verdana" pitchFamily="34" charset="0"/>
              <a:ea typeface="Verdana" pitchFamily="34" charset="0"/>
            </a:endParaRPr>
          </a:p>
        </p:txBody>
      </p:sp>
      <p:pic>
        <p:nvPicPr>
          <p:cNvPr id="3" name="Picture 2" descr="Tick and cross checkbox vector llustration">
            <a:extLst>
              <a:ext uri="{FF2B5EF4-FFF2-40B4-BE49-F238E27FC236}">
                <a16:creationId xmlns:a16="http://schemas.microsoft.com/office/drawing/2014/main" id="{1AFD1EC4-CDF0-4B32-9BE3-AE15C45672E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56179"/>
          <a:stretch/>
        </p:blipFill>
        <p:spPr bwMode="auto">
          <a:xfrm>
            <a:off x="7567591" y="3599683"/>
            <a:ext cx="1768694" cy="1735546"/>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Tick and cross checkbox vector llustration">
            <a:extLst>
              <a:ext uri="{FF2B5EF4-FFF2-40B4-BE49-F238E27FC236}">
                <a16:creationId xmlns:a16="http://schemas.microsoft.com/office/drawing/2014/main" id="{5CF07645-E307-429C-AA74-FF15B70FC50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8316"/>
          <a:stretch/>
        </p:blipFill>
        <p:spPr bwMode="auto">
          <a:xfrm>
            <a:off x="12211665" y="6495283"/>
            <a:ext cx="1682440" cy="17355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44068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1913007"/>
            <a:ext cx="12170180" cy="1062638"/>
          </a:xfrm>
        </p:spPr>
        <p:txBody>
          <a:bodyPr>
            <a:normAutofit/>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it-IT" dirty="0" err="1"/>
              <a:t>Specificities</a:t>
            </a:r>
            <a:r>
              <a:rPr lang="it-IT" dirty="0"/>
              <a:t> (5)</a:t>
            </a:r>
            <a:endParaRPr lang="en-ES" dirty="0">
              <a:effectLst/>
            </a:endParaRPr>
          </a:p>
        </p:txBody>
      </p:sp>
      <p:sp>
        <p:nvSpPr>
          <p:cNvPr id="6" name="Rectangle 5">
            <a:extLst>
              <a:ext uri="{FF2B5EF4-FFF2-40B4-BE49-F238E27FC236}">
                <a16:creationId xmlns:a16="http://schemas.microsoft.com/office/drawing/2014/main" id="{AA89CF32-AEAA-5D4E-8107-6D019FF3EEC7}"/>
              </a:ext>
            </a:extLst>
          </p:cNvPr>
          <p:cNvSpPr/>
          <p:nvPr/>
        </p:nvSpPr>
        <p:spPr>
          <a:xfrm>
            <a:off x="452993" y="3224323"/>
            <a:ext cx="17251790" cy="3114679"/>
          </a:xfrm>
          <a:prstGeom prst="rect">
            <a:avLst/>
          </a:prstGeom>
        </p:spPr>
        <p:txBody>
          <a:bodyPr wrap="square" lIns="137141" tIns="68570" rIns="137141" bIns="68570">
            <a:spAutoFit/>
          </a:bodyPr>
          <a:lstStyle/>
          <a:p>
            <a:pPr>
              <a:lnSpc>
                <a:spcPct val="150000"/>
              </a:lnSpc>
            </a:pPr>
            <a:r>
              <a:rPr lang="en-US" sz="4500" i="1" dirty="0" err="1">
                <a:latin typeface="Verdana" pitchFamily="34" charset="0"/>
                <a:ea typeface="Verdana" pitchFamily="34" charset="0"/>
              </a:rPr>
              <a:t>sfratto</a:t>
            </a:r>
            <a:r>
              <a:rPr lang="en-US" sz="4500" dirty="0">
                <a:latin typeface="Verdana" pitchFamily="34" charset="0"/>
                <a:ea typeface="Verdana" pitchFamily="34" charset="0"/>
              </a:rPr>
              <a:t> (eviction)</a:t>
            </a:r>
          </a:p>
          <a:p>
            <a:pPr>
              <a:lnSpc>
                <a:spcPct val="150000"/>
              </a:lnSpc>
            </a:pPr>
            <a:r>
              <a:rPr lang="en-US" sz="4500" dirty="0">
                <a:latin typeface="Verdana" pitchFamily="34" charset="0"/>
                <a:ea typeface="Verdana" pitchFamily="34" charset="0"/>
              </a:rPr>
              <a:t>Vs.</a:t>
            </a:r>
          </a:p>
          <a:p>
            <a:pPr>
              <a:lnSpc>
                <a:spcPct val="150000"/>
              </a:lnSpc>
            </a:pPr>
            <a:r>
              <a:rPr lang="en-US" sz="4500" i="1" dirty="0" err="1">
                <a:latin typeface="Verdana" pitchFamily="34" charset="0"/>
                <a:ea typeface="Verdana" pitchFamily="34" charset="0"/>
              </a:rPr>
              <a:t>provvedimento</a:t>
            </a:r>
            <a:r>
              <a:rPr lang="en-US" sz="4500" i="1" dirty="0">
                <a:latin typeface="Verdana" pitchFamily="34" charset="0"/>
                <a:ea typeface="Verdana" pitchFamily="34" charset="0"/>
              </a:rPr>
              <a:t> </a:t>
            </a:r>
            <a:r>
              <a:rPr lang="en-US" sz="4500" i="1" dirty="0" err="1">
                <a:latin typeface="Verdana" pitchFamily="34" charset="0"/>
                <a:ea typeface="Verdana" pitchFamily="34" charset="0"/>
              </a:rPr>
              <a:t>esecutivo</a:t>
            </a:r>
            <a:r>
              <a:rPr lang="en-US" sz="4500" i="1" dirty="0">
                <a:latin typeface="Verdana" pitchFamily="34" charset="0"/>
                <a:ea typeface="Verdana" pitchFamily="34" charset="0"/>
              </a:rPr>
              <a:t> di </a:t>
            </a:r>
            <a:r>
              <a:rPr lang="en-US" sz="4500" i="1" dirty="0" err="1">
                <a:latin typeface="Verdana" pitchFamily="34" charset="0"/>
                <a:ea typeface="Verdana" pitchFamily="34" charset="0"/>
              </a:rPr>
              <a:t>rilascio</a:t>
            </a:r>
            <a:endParaRPr lang="en-US" sz="4500" i="1" dirty="0">
              <a:latin typeface="Verdana" pitchFamily="34" charset="0"/>
              <a:ea typeface="Verdana" pitchFamily="34" charset="0"/>
            </a:endParaRPr>
          </a:p>
        </p:txBody>
      </p:sp>
      <p:pic>
        <p:nvPicPr>
          <p:cNvPr id="3" name="Picture 2" descr="Tick and cross checkbox vector llustration">
            <a:extLst>
              <a:ext uri="{FF2B5EF4-FFF2-40B4-BE49-F238E27FC236}">
                <a16:creationId xmlns:a16="http://schemas.microsoft.com/office/drawing/2014/main" id="{1AFD1EC4-CDF0-4B32-9BE3-AE15C45672E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55448"/>
          <a:stretch/>
        </p:blipFill>
        <p:spPr bwMode="auto">
          <a:xfrm>
            <a:off x="5665050" y="3136933"/>
            <a:ext cx="1798190" cy="173554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Tick and cross checkbox vector llustration">
            <a:extLst>
              <a:ext uri="{FF2B5EF4-FFF2-40B4-BE49-F238E27FC236}">
                <a16:creationId xmlns:a16="http://schemas.microsoft.com/office/drawing/2014/main" id="{3D931C7B-33E0-4BD4-A932-CF1BA89F5C7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7950"/>
          <a:stretch/>
        </p:blipFill>
        <p:spPr bwMode="auto">
          <a:xfrm>
            <a:off x="10790902" y="5023107"/>
            <a:ext cx="1697190" cy="17355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70046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1913007"/>
            <a:ext cx="12170180" cy="1062638"/>
          </a:xfrm>
        </p:spPr>
        <p:txBody>
          <a:bodyPr>
            <a:normAutofit/>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it-IT" dirty="0" err="1"/>
              <a:t>Specificities</a:t>
            </a:r>
            <a:r>
              <a:rPr lang="it-IT" dirty="0"/>
              <a:t> (6)</a:t>
            </a:r>
            <a:endParaRPr lang="en-ES" dirty="0">
              <a:effectLst/>
            </a:endParaRPr>
          </a:p>
        </p:txBody>
      </p:sp>
      <p:sp>
        <p:nvSpPr>
          <p:cNvPr id="6" name="Rectangle 5">
            <a:extLst>
              <a:ext uri="{FF2B5EF4-FFF2-40B4-BE49-F238E27FC236}">
                <a16:creationId xmlns:a16="http://schemas.microsoft.com/office/drawing/2014/main" id="{AA89CF32-AEAA-5D4E-8107-6D019FF3EEC7}"/>
              </a:ext>
            </a:extLst>
          </p:cNvPr>
          <p:cNvSpPr/>
          <p:nvPr/>
        </p:nvSpPr>
        <p:spPr>
          <a:xfrm>
            <a:off x="452993" y="3224323"/>
            <a:ext cx="17251790" cy="4153425"/>
          </a:xfrm>
          <a:prstGeom prst="rect">
            <a:avLst/>
          </a:prstGeom>
        </p:spPr>
        <p:txBody>
          <a:bodyPr wrap="square" lIns="137141" tIns="68570" rIns="137141" bIns="68570">
            <a:spAutoFit/>
          </a:bodyPr>
          <a:lstStyle/>
          <a:p>
            <a:pPr>
              <a:lnSpc>
                <a:spcPct val="150000"/>
              </a:lnSpc>
            </a:pPr>
            <a:r>
              <a:rPr lang="en-US" sz="4500" dirty="0">
                <a:latin typeface="Verdana" pitchFamily="34" charset="0"/>
                <a:ea typeface="Verdana" pitchFamily="34" charset="0"/>
              </a:rPr>
              <a:t>Replace double negation (e.g. </a:t>
            </a:r>
            <a:r>
              <a:rPr lang="en-US" sz="4500" b="1" dirty="0">
                <a:latin typeface="Verdana" pitchFamily="34" charset="0"/>
                <a:ea typeface="Verdana" pitchFamily="34" charset="0"/>
              </a:rPr>
              <a:t>not unhappy</a:t>
            </a:r>
            <a:r>
              <a:rPr lang="en-US" sz="4500" dirty="0">
                <a:latin typeface="Verdana" pitchFamily="34" charset="0"/>
                <a:ea typeface="Verdana" pitchFamily="34" charset="0"/>
              </a:rPr>
              <a:t>) with single clear word (such as </a:t>
            </a:r>
            <a:r>
              <a:rPr lang="en-US" sz="4500" b="1" dirty="0">
                <a:latin typeface="Verdana" pitchFamily="34" charset="0"/>
                <a:ea typeface="Verdana" pitchFamily="34" charset="0"/>
              </a:rPr>
              <a:t>happy</a:t>
            </a:r>
            <a:r>
              <a:rPr lang="en-US" sz="4500" dirty="0">
                <a:latin typeface="Verdana" pitchFamily="34" charset="0"/>
                <a:ea typeface="Verdana" pitchFamily="34" charset="0"/>
              </a:rPr>
              <a:t>):</a:t>
            </a:r>
          </a:p>
          <a:p>
            <a:pPr marL="685800" indent="-685800">
              <a:lnSpc>
                <a:spcPct val="150000"/>
              </a:lnSpc>
              <a:buFont typeface="Arial" panose="020B0604020202020204" pitchFamily="34" charset="0"/>
              <a:buChar char="•"/>
            </a:pPr>
            <a:r>
              <a:rPr lang="en-US" sz="4500" dirty="0">
                <a:latin typeface="Verdana" pitchFamily="34" charset="0"/>
                <a:ea typeface="Verdana" pitchFamily="34" charset="0"/>
              </a:rPr>
              <a:t>more straightforward, </a:t>
            </a:r>
          </a:p>
          <a:p>
            <a:pPr marL="685800" indent="-685800">
              <a:lnSpc>
                <a:spcPct val="150000"/>
              </a:lnSpc>
              <a:buFont typeface="Arial" panose="020B0604020202020204" pitchFamily="34" charset="0"/>
              <a:buChar char="•"/>
            </a:pPr>
            <a:r>
              <a:rPr lang="en-US" sz="4500" dirty="0">
                <a:latin typeface="Verdana" pitchFamily="34" charset="0"/>
                <a:ea typeface="Verdana" pitchFamily="34" charset="0"/>
              </a:rPr>
              <a:t>easier.</a:t>
            </a:r>
            <a:endParaRPr lang="en-US" sz="4500" i="1" dirty="0">
              <a:latin typeface="Verdana" pitchFamily="34" charset="0"/>
              <a:ea typeface="Verdana" pitchFamily="34" charset="0"/>
            </a:endParaRPr>
          </a:p>
        </p:txBody>
      </p:sp>
    </p:spTree>
    <p:extLst>
      <p:ext uri="{BB962C8B-B14F-4D97-AF65-F5344CB8AC3E}">
        <p14:creationId xmlns:p14="http://schemas.microsoft.com/office/powerpoint/2010/main" val="3617290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1913007"/>
            <a:ext cx="12170180" cy="1062638"/>
          </a:xfrm>
        </p:spPr>
        <p:txBody>
          <a:bodyPr>
            <a:normAutofit/>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it-IT" dirty="0" err="1"/>
              <a:t>Specificities</a:t>
            </a:r>
            <a:r>
              <a:rPr lang="it-IT" dirty="0"/>
              <a:t> (7)</a:t>
            </a:r>
            <a:endParaRPr lang="en-ES" dirty="0">
              <a:effectLst/>
            </a:endParaRPr>
          </a:p>
        </p:txBody>
      </p:sp>
      <p:sp>
        <p:nvSpPr>
          <p:cNvPr id="6" name="Rectangle 5">
            <a:extLst>
              <a:ext uri="{FF2B5EF4-FFF2-40B4-BE49-F238E27FC236}">
                <a16:creationId xmlns:a16="http://schemas.microsoft.com/office/drawing/2014/main" id="{AA89CF32-AEAA-5D4E-8107-6D019FF3EEC7}"/>
              </a:ext>
            </a:extLst>
          </p:cNvPr>
          <p:cNvSpPr/>
          <p:nvPr/>
        </p:nvSpPr>
        <p:spPr>
          <a:xfrm>
            <a:off x="452993" y="3224323"/>
            <a:ext cx="17251790" cy="5192170"/>
          </a:xfrm>
          <a:prstGeom prst="rect">
            <a:avLst/>
          </a:prstGeom>
        </p:spPr>
        <p:txBody>
          <a:bodyPr wrap="square" lIns="137141" tIns="68570" rIns="137141" bIns="68570">
            <a:spAutoFit/>
          </a:bodyPr>
          <a:lstStyle/>
          <a:p>
            <a:pPr>
              <a:lnSpc>
                <a:spcPct val="150000"/>
              </a:lnSpc>
            </a:pPr>
            <a:r>
              <a:rPr lang="en-US" sz="4500" u="sng" dirty="0">
                <a:latin typeface="Verdana" pitchFamily="34" charset="0"/>
                <a:ea typeface="Verdana" pitchFamily="34" charset="0"/>
              </a:rPr>
              <a:t>Be direct!</a:t>
            </a:r>
          </a:p>
          <a:p>
            <a:pPr>
              <a:lnSpc>
                <a:spcPct val="150000"/>
              </a:lnSpc>
            </a:pPr>
            <a:r>
              <a:rPr lang="en-US" sz="4500" dirty="0">
                <a:latin typeface="Verdana" pitchFamily="34" charset="0"/>
                <a:ea typeface="Verdana" pitchFamily="34" charset="0"/>
              </a:rPr>
              <a:t>No mild or indirect words rather than harsh, blunt, unpleasant words:</a:t>
            </a:r>
          </a:p>
          <a:p>
            <a:pPr>
              <a:lnSpc>
                <a:spcPct val="150000"/>
              </a:lnSpc>
            </a:pPr>
            <a:r>
              <a:rPr lang="en-US" sz="4500" dirty="0">
                <a:latin typeface="Verdana" pitchFamily="34" charset="0"/>
                <a:ea typeface="Verdana" pitchFamily="34" charset="0"/>
              </a:rPr>
              <a:t>E.g. </a:t>
            </a:r>
            <a:r>
              <a:rPr lang="en-US" sz="4500" i="1" dirty="0" err="1">
                <a:latin typeface="Verdana" pitchFamily="34" charset="0"/>
                <a:ea typeface="Verdana" pitchFamily="34" charset="0"/>
              </a:rPr>
              <a:t>morire</a:t>
            </a:r>
            <a:r>
              <a:rPr lang="en-US" sz="4500" dirty="0">
                <a:latin typeface="Verdana" pitchFamily="34" charset="0"/>
                <a:ea typeface="Verdana" pitchFamily="34" charset="0"/>
              </a:rPr>
              <a:t> (to die) rather than </a:t>
            </a:r>
            <a:r>
              <a:rPr lang="en-US" sz="4500" i="1" dirty="0">
                <a:latin typeface="Verdana" pitchFamily="34" charset="0"/>
                <a:ea typeface="Verdana" pitchFamily="34" charset="0"/>
              </a:rPr>
              <a:t>venire a </a:t>
            </a:r>
            <a:r>
              <a:rPr lang="en-US" sz="4500" i="1" dirty="0" err="1">
                <a:latin typeface="Verdana" pitchFamily="34" charset="0"/>
                <a:ea typeface="Verdana" pitchFamily="34" charset="0"/>
              </a:rPr>
              <a:t>mancare</a:t>
            </a:r>
            <a:r>
              <a:rPr lang="en-US" sz="4500" dirty="0">
                <a:latin typeface="Verdana" pitchFamily="34" charset="0"/>
                <a:ea typeface="Verdana" pitchFamily="34" charset="0"/>
              </a:rPr>
              <a:t> / </a:t>
            </a:r>
            <a:r>
              <a:rPr lang="en-US" sz="4500" i="1" dirty="0" err="1">
                <a:latin typeface="Verdana" pitchFamily="34" charset="0"/>
                <a:ea typeface="Verdana" pitchFamily="34" charset="0"/>
              </a:rPr>
              <a:t>passare</a:t>
            </a:r>
            <a:r>
              <a:rPr lang="en-US" sz="4500" i="1" dirty="0">
                <a:latin typeface="Verdana" pitchFamily="34" charset="0"/>
                <a:ea typeface="Verdana" pitchFamily="34" charset="0"/>
              </a:rPr>
              <a:t> a </a:t>
            </a:r>
            <a:r>
              <a:rPr lang="en-US" sz="4500" i="1" dirty="0" err="1">
                <a:latin typeface="Verdana" pitchFamily="34" charset="0"/>
                <a:ea typeface="Verdana" pitchFamily="34" charset="0"/>
              </a:rPr>
              <a:t>miglior</a:t>
            </a:r>
            <a:r>
              <a:rPr lang="en-US" sz="4500" i="1" dirty="0">
                <a:latin typeface="Verdana" pitchFamily="34" charset="0"/>
                <a:ea typeface="Verdana" pitchFamily="34" charset="0"/>
              </a:rPr>
              <a:t> vita </a:t>
            </a:r>
            <a:r>
              <a:rPr lang="en-US" sz="4500" dirty="0">
                <a:latin typeface="Verdana" pitchFamily="34" charset="0"/>
                <a:ea typeface="Verdana" pitchFamily="34" charset="0"/>
              </a:rPr>
              <a:t>(to pass away).</a:t>
            </a:r>
          </a:p>
        </p:txBody>
      </p:sp>
    </p:spTree>
    <p:extLst>
      <p:ext uri="{BB962C8B-B14F-4D97-AF65-F5344CB8AC3E}">
        <p14:creationId xmlns:p14="http://schemas.microsoft.com/office/powerpoint/2010/main" val="11609295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2174259"/>
            <a:ext cx="12170180" cy="1062638"/>
          </a:xfrm>
        </p:spPr>
        <p:txBody>
          <a:bodyPr>
            <a:noAutofit/>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it-IT" dirty="0" err="1"/>
              <a:t>Plain</a:t>
            </a:r>
            <a:r>
              <a:rPr lang="it-IT" dirty="0"/>
              <a:t> Language vs </a:t>
            </a:r>
            <a:br>
              <a:rPr lang="it-IT" dirty="0"/>
            </a:br>
            <a:r>
              <a:rPr lang="it-IT" dirty="0"/>
              <a:t>Easy Language</a:t>
            </a:r>
            <a:endParaRPr lang="en-ES" dirty="0">
              <a:effectLst/>
            </a:endParaRPr>
          </a:p>
        </p:txBody>
      </p:sp>
      <p:sp>
        <p:nvSpPr>
          <p:cNvPr id="6" name="Rectangle 5">
            <a:extLst>
              <a:ext uri="{FF2B5EF4-FFF2-40B4-BE49-F238E27FC236}">
                <a16:creationId xmlns:a16="http://schemas.microsoft.com/office/drawing/2014/main" id="{AA89CF32-AEAA-5D4E-8107-6D019FF3EEC7}"/>
              </a:ext>
            </a:extLst>
          </p:cNvPr>
          <p:cNvSpPr/>
          <p:nvPr/>
        </p:nvSpPr>
        <p:spPr>
          <a:xfrm>
            <a:off x="452993" y="3485579"/>
            <a:ext cx="17251790" cy="4489414"/>
          </a:xfrm>
          <a:prstGeom prst="rect">
            <a:avLst/>
          </a:prstGeom>
        </p:spPr>
        <p:txBody>
          <a:bodyPr wrap="square" lIns="137141" tIns="68570" rIns="137141" bIns="68570">
            <a:spAutoFit/>
          </a:bodyPr>
          <a:lstStyle/>
          <a:p>
            <a:pPr>
              <a:lnSpc>
                <a:spcPct val="150000"/>
              </a:lnSpc>
            </a:pPr>
            <a:r>
              <a:rPr lang="en-US" sz="4800" dirty="0">
                <a:latin typeface="Calibri" panose="020F0502020204030204" pitchFamily="34" charset="0"/>
                <a:ea typeface="Times New Roman" panose="02020603050405020304" pitchFamily="18" charset="0"/>
              </a:rPr>
              <a:t>Such recommendations can be applied also to </a:t>
            </a:r>
            <a:r>
              <a:rPr lang="en-US" sz="4800" i="1" dirty="0">
                <a:latin typeface="Calibri" panose="020F0502020204030204" pitchFamily="34" charset="0"/>
                <a:ea typeface="Times New Roman" panose="02020603050405020304" pitchFamily="18" charset="0"/>
              </a:rPr>
              <a:t>Plain Italian</a:t>
            </a:r>
            <a:r>
              <a:rPr lang="en-US" sz="4800" dirty="0">
                <a:latin typeface="Calibri" panose="020F0502020204030204" pitchFamily="34" charset="0"/>
                <a:ea typeface="Times New Roman" panose="02020603050405020304" pitchFamily="18" charset="0"/>
              </a:rPr>
              <a:t>. </a:t>
            </a:r>
          </a:p>
          <a:p>
            <a:pPr>
              <a:lnSpc>
                <a:spcPct val="150000"/>
              </a:lnSpc>
              <a:spcAft>
                <a:spcPts val="1000"/>
              </a:spcAft>
            </a:pPr>
            <a:r>
              <a:rPr lang="en-US" sz="4800" dirty="0">
                <a:latin typeface="Calibri" panose="020F0502020204030204" pitchFamily="34" charset="0"/>
                <a:ea typeface="Verdana" pitchFamily="34" charset="0"/>
              </a:rPr>
              <a:t>Easy Language and Plain Language are often mixed or used </a:t>
            </a:r>
            <a:r>
              <a:rPr lang="en-US" sz="4800" dirty="0">
                <a:latin typeface="Calibri" panose="020F0502020204030204" pitchFamily="34" charset="0"/>
                <a:ea typeface="Times New Roman" panose="02020603050405020304" pitchFamily="18" charset="0"/>
              </a:rPr>
              <a:t>interchangeably, </a:t>
            </a:r>
            <a:r>
              <a:rPr lang="en-US" sz="4800" dirty="0">
                <a:latin typeface="Calibri" panose="020F0502020204030204" pitchFamily="34" charset="0"/>
                <a:ea typeface="Times New Roman" panose="02020603050405020304" pitchFamily="18" charset="0"/>
                <a:cs typeface="Calibri" panose="020F0502020204030204" pitchFamily="34" charset="0"/>
              </a:rPr>
              <a:t>at least as far as Italian</a:t>
            </a:r>
            <a:r>
              <a:rPr lang="en-US" sz="4800" dirty="0">
                <a:solidFill>
                  <a:srgbClr val="000000"/>
                </a:solidFill>
                <a:latin typeface="Calibri" panose="020F0502020204030204" pitchFamily="34" charset="0"/>
                <a:ea typeface="Verdana" panose="020B0604030504040204" pitchFamily="34" charset="0"/>
                <a:cs typeface="Calibri" panose="020F0502020204030204" pitchFamily="34" charset="0"/>
              </a:rPr>
              <a:t> is concerned.</a:t>
            </a:r>
            <a:endParaRPr lang="en-GB" sz="40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50000"/>
              </a:lnSpc>
            </a:pPr>
            <a:endParaRPr lang="en-US" sz="4500" dirty="0">
              <a:latin typeface="Verdana" pitchFamily="34" charset="0"/>
              <a:ea typeface="Verdana" pitchFamily="34" charset="0"/>
            </a:endParaRPr>
          </a:p>
        </p:txBody>
      </p:sp>
    </p:spTree>
    <p:extLst>
      <p:ext uri="{BB962C8B-B14F-4D97-AF65-F5344CB8AC3E}">
        <p14:creationId xmlns:p14="http://schemas.microsoft.com/office/powerpoint/2010/main" val="36973241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1913007"/>
            <a:ext cx="12170180" cy="1062638"/>
          </a:xfrm>
        </p:spPr>
        <p:txBody>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it-IT" dirty="0"/>
              <a:t>Pictures</a:t>
            </a:r>
            <a:endParaRPr lang="en-ES" dirty="0">
              <a:effectLst/>
            </a:endParaRPr>
          </a:p>
        </p:txBody>
      </p:sp>
      <p:sp>
        <p:nvSpPr>
          <p:cNvPr id="6" name="Rectangle 5">
            <a:extLst>
              <a:ext uri="{FF2B5EF4-FFF2-40B4-BE49-F238E27FC236}">
                <a16:creationId xmlns:a16="http://schemas.microsoft.com/office/drawing/2014/main" id="{AA89CF32-AEAA-5D4E-8107-6D019FF3EEC7}"/>
              </a:ext>
            </a:extLst>
          </p:cNvPr>
          <p:cNvSpPr/>
          <p:nvPr/>
        </p:nvSpPr>
        <p:spPr>
          <a:xfrm>
            <a:off x="452993" y="3224323"/>
            <a:ext cx="17251790" cy="2075933"/>
          </a:xfrm>
          <a:prstGeom prst="rect">
            <a:avLst/>
          </a:prstGeom>
        </p:spPr>
        <p:txBody>
          <a:bodyPr wrap="square" lIns="137141" tIns="68570" rIns="137141" bIns="68570">
            <a:spAutoFit/>
          </a:bodyPr>
          <a:lstStyle/>
          <a:p>
            <a:pPr>
              <a:lnSpc>
                <a:spcPct val="150000"/>
              </a:lnSpc>
            </a:pPr>
            <a:r>
              <a:rPr lang="it-IT" sz="4500" dirty="0">
                <a:latin typeface="Verdana" pitchFamily="34" charset="0"/>
                <a:ea typeface="Verdana" pitchFamily="34" charset="0"/>
              </a:rPr>
              <a:t>Source: </a:t>
            </a:r>
            <a:r>
              <a:rPr lang="it-IT" sz="4500" dirty="0">
                <a:latin typeface="Verdana" pitchFamily="34" charset="0"/>
                <a:ea typeface="Verdana" pitchFamily="34" charset="0"/>
                <a:hlinkClick r:id="rId3" tooltip="Public Domain Vectors"/>
              </a:rPr>
              <a:t>https://publicdomainvectors.org</a:t>
            </a:r>
            <a:r>
              <a:rPr lang="it-IT" sz="4500" dirty="0">
                <a:latin typeface="Verdana" pitchFamily="34" charset="0"/>
                <a:ea typeface="Verdana" pitchFamily="34" charset="0"/>
                <a:hlinkClick r:id="rId3"/>
              </a:rPr>
              <a:t>/</a:t>
            </a:r>
            <a:endParaRPr lang="it-IT" sz="4500" dirty="0">
              <a:latin typeface="Verdana" pitchFamily="34" charset="0"/>
              <a:ea typeface="Verdana" pitchFamily="34" charset="0"/>
            </a:endParaRPr>
          </a:p>
          <a:p>
            <a:pPr>
              <a:lnSpc>
                <a:spcPct val="150000"/>
              </a:lnSpc>
            </a:pPr>
            <a:r>
              <a:rPr lang="it-IT" sz="4500" dirty="0">
                <a:latin typeface="Verdana" pitchFamily="34" charset="0"/>
                <a:ea typeface="Verdana" pitchFamily="34" charset="0"/>
              </a:rPr>
              <a:t>License: </a:t>
            </a:r>
            <a:r>
              <a:rPr lang="it-IT" sz="4500" dirty="0">
                <a:latin typeface="Verdana" pitchFamily="34" charset="0"/>
                <a:ea typeface="Verdana" pitchFamily="34" charset="0"/>
                <a:hlinkClick r:id="rId4"/>
              </a:rPr>
              <a:t>CC0 1.0 </a:t>
            </a:r>
            <a:endParaRPr lang="it-IT" sz="4500" dirty="0">
              <a:latin typeface="Verdana" pitchFamily="34" charset="0"/>
              <a:ea typeface="Verdana" pitchFamily="34" charset="0"/>
            </a:endParaRPr>
          </a:p>
        </p:txBody>
      </p:sp>
      <p:sp>
        <p:nvSpPr>
          <p:cNvPr id="2" name="Rectangle 1" title="Decorative item">
            <a:extLst>
              <a:ext uri="{FF2B5EF4-FFF2-40B4-BE49-F238E27FC236}">
                <a16:creationId xmlns:a16="http://schemas.microsoft.com/office/drawing/2014/main" id="{716E270A-68AA-ED41-A119-7916B1468B42}"/>
              </a:ext>
              <a:ext uri="{C183D7F6-B498-43B3-948B-1728B52AA6E4}">
                <adec:decorative xmlns:adec="http://schemas.microsoft.com/office/drawing/2017/decorative" val="1"/>
              </a:ext>
            </a:extLst>
          </p:cNvPr>
          <p:cNvSpPr/>
          <p:nvPr/>
        </p:nvSpPr>
        <p:spPr>
          <a:xfrm>
            <a:off x="12488092" y="318977"/>
            <a:ext cx="5803083" cy="1233376"/>
          </a:xfrm>
          <a:prstGeom prst="rect">
            <a:avLst/>
          </a:prstGeom>
          <a:solidFill>
            <a:srgbClr val="BBD6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title="Decorative item">
            <a:extLst>
              <a:ext uri="{FF2B5EF4-FFF2-40B4-BE49-F238E27FC236}">
                <a16:creationId xmlns:a16="http://schemas.microsoft.com/office/drawing/2014/main" id="{D2FF3206-3B79-C246-AE69-7822D2390D72}"/>
              </a:ext>
              <a:ext uri="{C183D7F6-B498-43B3-948B-1728B52AA6E4}">
                <adec:decorative xmlns:adec="http://schemas.microsoft.com/office/drawing/2017/decorative" val="1"/>
              </a:ext>
            </a:extLst>
          </p:cNvPr>
          <p:cNvSpPr/>
          <p:nvPr/>
        </p:nvSpPr>
        <p:spPr>
          <a:xfrm>
            <a:off x="12163647" y="1552353"/>
            <a:ext cx="6127528" cy="360654"/>
          </a:xfrm>
          <a:prstGeom prst="rect">
            <a:avLst/>
          </a:prstGeom>
          <a:solidFill>
            <a:srgbClr val="D8E8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title="Decorative item">
            <a:extLst>
              <a:ext uri="{FF2B5EF4-FFF2-40B4-BE49-F238E27FC236}">
                <a16:creationId xmlns:a16="http://schemas.microsoft.com/office/drawing/2014/main" id="{F3B52123-BB40-0C46-8643-12221C186610}"/>
              </a:ext>
              <a:ext uri="{C183D7F6-B498-43B3-948B-1728B52AA6E4}">
                <adec:decorative xmlns:adec="http://schemas.microsoft.com/office/drawing/2017/decorative" val="1"/>
              </a:ext>
            </a:extLst>
          </p:cNvPr>
          <p:cNvSpPr/>
          <p:nvPr/>
        </p:nvSpPr>
        <p:spPr>
          <a:xfrm>
            <a:off x="11589488" y="1913007"/>
            <a:ext cx="6443331" cy="1311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897799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2">
            <a:extLst>
              <a:ext uri="{FF2B5EF4-FFF2-40B4-BE49-F238E27FC236}">
                <a16:creationId xmlns:a16="http://schemas.microsoft.com/office/drawing/2014/main" id="{A63BC436-DEA6-2E46-9851-9EEFCEC40492}"/>
              </a:ext>
            </a:extLst>
          </p:cNvPr>
          <p:cNvSpPr>
            <a:spLocks noGrp="1"/>
          </p:cNvSpPr>
          <p:nvPr>
            <p:ph type="title"/>
          </p:nvPr>
        </p:nvSpPr>
        <p:spPr>
          <a:xfrm>
            <a:off x="317912" y="1913007"/>
            <a:ext cx="12170180" cy="1062638"/>
          </a:xfrm>
        </p:spPr>
        <p:txBody>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it-IT" dirty="0">
                <a:solidFill>
                  <a:schemeClr val="bg1"/>
                </a:solidFill>
              </a:rPr>
              <a:t>Credits</a:t>
            </a:r>
            <a:endParaRPr lang="en-ES" dirty="0">
              <a:solidFill>
                <a:schemeClr val="bg1"/>
              </a:solidFill>
              <a:effectLst/>
            </a:endParaRPr>
          </a:p>
        </p:txBody>
      </p:sp>
      <p:sp>
        <p:nvSpPr>
          <p:cNvPr id="9" name="Title 1">
            <a:extLst>
              <a:ext uri="{FF2B5EF4-FFF2-40B4-BE49-F238E27FC236}">
                <a16:creationId xmlns:a16="http://schemas.microsoft.com/office/drawing/2014/main" id="{83CA6A19-024A-4550-B94E-8BEC626CEFCD}"/>
              </a:ext>
            </a:extLst>
          </p:cNvPr>
          <p:cNvSpPr txBox="1">
            <a:spLocks/>
          </p:cNvSpPr>
          <p:nvPr/>
        </p:nvSpPr>
        <p:spPr>
          <a:xfrm>
            <a:off x="441169" y="4169230"/>
            <a:ext cx="17408835" cy="1988345"/>
          </a:xfrm>
          <a:prstGeom prst="rect">
            <a:avLst/>
          </a:prstGeom>
        </p:spPr>
        <p:txBody>
          <a:bodyPr vert="horz" lIns="137141" tIns="68570" rIns="137141" bIns="68570" rtlCol="0" anchor="ctr">
            <a:noAutofit/>
          </a:bodyPr>
          <a:lstStyle>
            <a:lvl1pPr algn="l" defTabSz="1371408" rtl="0" eaLnBrk="1" latinLnBrk="0" hangingPunct="1">
              <a:lnSpc>
                <a:spcPct val="90000"/>
              </a:lnSpc>
              <a:spcBef>
                <a:spcPct val="0"/>
              </a:spcBef>
              <a:buNone/>
              <a:defRPr sz="6000" b="1" kern="1200">
                <a:solidFill>
                  <a:schemeClr val="tx1"/>
                </a:solidFill>
                <a:latin typeface="Verdana"/>
                <a:ea typeface="Arial" charset="0"/>
                <a:cs typeface="Verdana"/>
              </a:defRPr>
            </a:lvl1pPr>
          </a:lstStyle>
          <a:p>
            <a:pPr algn="ctr">
              <a:lnSpc>
                <a:spcPct val="150000"/>
              </a:lnSpc>
            </a:pPr>
            <a:r>
              <a:rPr lang="en-US" sz="4500" b="0" dirty="0">
                <a:solidFill>
                  <a:srgbClr val="000000"/>
                </a:solidFill>
                <a:latin typeface="Verdana" panose="020B0604030504040204" pitchFamily="34" charset="0"/>
                <a:ea typeface="Verdana" panose="020B0604030504040204" pitchFamily="34" charset="0"/>
                <a:cs typeface="Verdana" panose="020B0604030504040204" pitchFamily="34" charset="0"/>
              </a:rPr>
              <a:t>Prepared by: </a:t>
            </a:r>
            <a:r>
              <a:rPr lang="sl-SI" sz="4500" dirty="0">
                <a:solidFill>
                  <a:srgbClr val="000000"/>
                </a:solidFill>
              </a:rPr>
              <a:t>Elisa Perego</a:t>
            </a:r>
            <a:r>
              <a:rPr lang="sl-SI" sz="4500" dirty="0">
                <a:solidFill>
                  <a:srgbClr val="000000"/>
                </a:solidFill>
                <a:latin typeface="Verdana" panose="020B0604030504040204" pitchFamily="34" charset="0"/>
                <a:ea typeface="Verdana" panose="020B0604030504040204" pitchFamily="34" charset="0"/>
                <a:cs typeface="Verdana" panose="020B0604030504040204" pitchFamily="34" charset="0"/>
              </a:rPr>
              <a:t> (UNITS)</a:t>
            </a:r>
            <a:br>
              <a:rPr lang="sl-SI" sz="4500" dirty="0">
                <a:solidFill>
                  <a:srgbClr val="000000"/>
                </a:solidFill>
                <a:latin typeface="Verdana" panose="020B0604030504040204" pitchFamily="34" charset="0"/>
                <a:ea typeface="Verdana" panose="020B0604030504040204" pitchFamily="34" charset="0"/>
                <a:cs typeface="Verdana" panose="020B0604030504040204" pitchFamily="34" charset="0"/>
              </a:rPr>
            </a:br>
            <a:r>
              <a:rPr lang="en-US" sz="4500" b="0" dirty="0">
                <a:solidFill>
                  <a:srgbClr val="000000"/>
                </a:solidFill>
                <a:latin typeface="Verdana" panose="020B0604030504040204" pitchFamily="34" charset="0"/>
                <a:ea typeface="Verdana" panose="020B0604030504040204" pitchFamily="34" charset="0"/>
                <a:cs typeface="Verdana" panose="020B0604030504040204" pitchFamily="34" charset="0"/>
              </a:rPr>
              <a:t>Produced by:</a:t>
            </a:r>
            <a:r>
              <a:rPr lang="en-US" sz="4500" dirty="0">
                <a:solidFill>
                  <a:srgbClr val="000000"/>
                </a:solidFill>
              </a:rPr>
              <a:t> </a:t>
            </a:r>
            <a:r>
              <a:rPr lang="it-IT" sz="4500" dirty="0">
                <a:solidFill>
                  <a:srgbClr val="000000"/>
                </a:solidFill>
              </a:rPr>
              <a:t>Martina Atzeri </a:t>
            </a:r>
            <a:r>
              <a:rPr lang="sl-SI" sz="4500" dirty="0">
                <a:solidFill>
                  <a:srgbClr val="000000"/>
                </a:solidFill>
                <a:latin typeface="Verdana" panose="020B0604030504040204" pitchFamily="34" charset="0"/>
                <a:ea typeface="Verdana" panose="020B0604030504040204" pitchFamily="34" charset="0"/>
                <a:cs typeface="Verdana" panose="020B0604030504040204" pitchFamily="34" charset="0"/>
              </a:rPr>
              <a:t>(UNITS)</a:t>
            </a:r>
            <a:endParaRPr lang="en-ES" sz="4500" dirty="0">
              <a:latin typeface="Verdana" panose="020B0604030504040204" pitchFamily="34" charset="0"/>
              <a:ea typeface="Verdana" panose="020B0604030504040204" pitchFamily="34" charset="0"/>
              <a:cs typeface="Verdana" panose="020B0604030504040204" pitchFamily="34" charset="0"/>
            </a:endParaRPr>
          </a:p>
        </p:txBody>
      </p:sp>
      <p:pic>
        <p:nvPicPr>
          <p:cNvPr id="6"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title="Decorative item">
            <a:extLst>
              <a:ext uri="{FF2B5EF4-FFF2-40B4-BE49-F238E27FC236}">
                <a16:creationId xmlns:a16="http://schemas.microsoft.com/office/drawing/2014/main" id="{716E270A-68AA-ED41-A119-7916B1468B42}"/>
              </a:ext>
              <a:ext uri="{C183D7F6-B498-43B3-948B-1728B52AA6E4}">
                <adec:decorative xmlns:adec="http://schemas.microsoft.com/office/drawing/2017/decorative" val="1"/>
              </a:ext>
            </a:extLst>
          </p:cNvPr>
          <p:cNvSpPr/>
          <p:nvPr/>
        </p:nvSpPr>
        <p:spPr>
          <a:xfrm>
            <a:off x="12488092" y="318977"/>
            <a:ext cx="5803083" cy="1233376"/>
          </a:xfrm>
          <a:prstGeom prst="rect">
            <a:avLst/>
          </a:prstGeom>
          <a:solidFill>
            <a:srgbClr val="BBD6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title="Decorative item">
            <a:extLst>
              <a:ext uri="{FF2B5EF4-FFF2-40B4-BE49-F238E27FC236}">
                <a16:creationId xmlns:a16="http://schemas.microsoft.com/office/drawing/2014/main" id="{D2FF3206-3B79-C246-AE69-7822D2390D72}"/>
              </a:ext>
              <a:ext uri="{C183D7F6-B498-43B3-948B-1728B52AA6E4}">
                <adec:decorative xmlns:adec="http://schemas.microsoft.com/office/drawing/2017/decorative" val="1"/>
              </a:ext>
            </a:extLst>
          </p:cNvPr>
          <p:cNvSpPr/>
          <p:nvPr/>
        </p:nvSpPr>
        <p:spPr>
          <a:xfrm>
            <a:off x="12163647" y="1552353"/>
            <a:ext cx="6127528" cy="360654"/>
          </a:xfrm>
          <a:prstGeom prst="rect">
            <a:avLst/>
          </a:prstGeom>
          <a:solidFill>
            <a:srgbClr val="D8E8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title="Decorative item">
            <a:extLst>
              <a:ext uri="{FF2B5EF4-FFF2-40B4-BE49-F238E27FC236}">
                <a16:creationId xmlns:a16="http://schemas.microsoft.com/office/drawing/2014/main" id="{F3B52123-BB40-0C46-8643-12221C186610}"/>
              </a:ext>
              <a:ext uri="{C183D7F6-B498-43B3-948B-1728B52AA6E4}">
                <adec:decorative xmlns:adec="http://schemas.microsoft.com/office/drawing/2017/decorative" val="1"/>
              </a:ext>
            </a:extLst>
          </p:cNvPr>
          <p:cNvSpPr/>
          <p:nvPr/>
        </p:nvSpPr>
        <p:spPr>
          <a:xfrm>
            <a:off x="11589488" y="1913007"/>
            <a:ext cx="6443331" cy="1311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320290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6">
            <a:extLst>
              <a:ext uri="{FF2B5EF4-FFF2-40B4-BE49-F238E27FC236}">
                <a16:creationId xmlns:a16="http://schemas.microsoft.com/office/drawing/2014/main" id="{07FA4721-2F8F-F642-A4A6-20D0C4515703}"/>
              </a:ext>
            </a:extLst>
          </p:cNvPr>
          <p:cNvSpPr>
            <a:spLocks noGrp="1"/>
          </p:cNvSpPr>
          <p:nvPr>
            <p:ph type="title"/>
          </p:nvPr>
        </p:nvSpPr>
        <p:spPr>
          <a:xfrm>
            <a:off x="8751592" y="4221103"/>
            <a:ext cx="9342870" cy="1062638"/>
          </a:xfrm>
        </p:spPr>
        <p:txBody>
          <a:bodyPr>
            <a:normAutofit/>
          </a:bodyPr>
          <a:lstStyle/>
          <a:p>
            <a:r>
              <a:rPr lang="it-IT" sz="3600" dirty="0"/>
              <a:t>Elisa Perego</a:t>
            </a:r>
            <a:endParaRPr lang="en-ES" sz="3600" dirty="0"/>
          </a:p>
        </p:txBody>
      </p:sp>
      <p:sp>
        <p:nvSpPr>
          <p:cNvPr id="11" name="TextBox 10">
            <a:extLst>
              <a:ext uri="{FF2B5EF4-FFF2-40B4-BE49-F238E27FC236}">
                <a16:creationId xmlns:a16="http://schemas.microsoft.com/office/drawing/2014/main" id="{8DF475E8-9F94-A34C-B3D0-8D2CD3CD4ECB}"/>
              </a:ext>
            </a:extLst>
          </p:cNvPr>
          <p:cNvSpPr txBox="1"/>
          <p:nvPr/>
        </p:nvSpPr>
        <p:spPr>
          <a:xfrm>
            <a:off x="8751592" y="5046766"/>
            <a:ext cx="8829598" cy="692498"/>
          </a:xfrm>
          <a:prstGeom prst="rect">
            <a:avLst/>
          </a:prstGeom>
          <a:noFill/>
        </p:spPr>
        <p:txBody>
          <a:bodyPr wrap="square" lIns="137141" tIns="68570" rIns="137141" bIns="68570" rtlCol="0">
            <a:spAutoFit/>
          </a:bodyPr>
          <a:lstStyle/>
          <a:p>
            <a:pPr>
              <a:lnSpc>
                <a:spcPct val="100000"/>
              </a:lnSpc>
            </a:pPr>
            <a:r>
              <a:rPr lang="it-IT" sz="3600" b="1" dirty="0">
                <a:latin typeface="Verdana" panose="020B0604030504040204" pitchFamily="34" charset="0"/>
                <a:ea typeface="Verdana" panose="020B0604030504040204" pitchFamily="34" charset="0"/>
                <a:cs typeface="Verdana" panose="020B0604030504040204" pitchFamily="34" charset="0"/>
              </a:rPr>
              <a:t>eperego@units.it</a:t>
            </a:r>
            <a:endParaRPr lang="en-US" sz="3600" b="1" dirty="0">
              <a:latin typeface="Verdana" panose="020B0604030504040204" pitchFamily="34" charset="0"/>
              <a:ea typeface="Verdana" panose="020B0604030504040204" pitchFamily="34" charset="0"/>
              <a:cs typeface="Verdana" panose="020B0604030504040204" pitchFamily="34" charset="0"/>
            </a:endParaRPr>
          </a:p>
        </p:txBody>
      </p:sp>
      <p:pic>
        <p:nvPicPr>
          <p:cNvPr id="6"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Università degli Studi di Trieste logo">
            <a:extLst>
              <a:ext uri="{FF2B5EF4-FFF2-40B4-BE49-F238E27FC236}">
                <a16:creationId xmlns:a16="http://schemas.microsoft.com/office/drawing/2014/main" id="{79B64585-8AE6-F047-B9D0-459ECD9F14A9}"/>
              </a:ext>
            </a:extLst>
          </p:cNvPr>
          <p:cNvPicPr>
            <a:picLocks noChangeAspect="1"/>
          </p:cNvPicPr>
          <p:nvPr/>
        </p:nvPicPr>
        <p:blipFill>
          <a:blip r:embed="rId4"/>
          <a:srcRect/>
          <a:stretch/>
        </p:blipFill>
        <p:spPr>
          <a:xfrm>
            <a:off x="3798650" y="4680002"/>
            <a:ext cx="4439670" cy="966804"/>
          </a:xfrm>
          <a:prstGeom prst="rect">
            <a:avLst/>
          </a:prstGeom>
        </p:spPr>
      </p:pic>
      <p:pic>
        <p:nvPicPr>
          <p:cNvPr id="12" name="Picture 11"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5">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2" name="Rectangle 1" title="Decorative item">
            <a:extLst>
              <a:ext uri="{FF2B5EF4-FFF2-40B4-BE49-F238E27FC236}">
                <a16:creationId xmlns:a16="http://schemas.microsoft.com/office/drawing/2014/main" id="{716E270A-68AA-ED41-A119-7916B1468B42}"/>
              </a:ext>
              <a:ext uri="{C183D7F6-B498-43B3-948B-1728B52AA6E4}">
                <adec:decorative xmlns:adec="http://schemas.microsoft.com/office/drawing/2017/decorative" val="1"/>
              </a:ext>
            </a:extLst>
          </p:cNvPr>
          <p:cNvSpPr/>
          <p:nvPr/>
        </p:nvSpPr>
        <p:spPr>
          <a:xfrm>
            <a:off x="12488092" y="318977"/>
            <a:ext cx="5803083" cy="1233376"/>
          </a:xfrm>
          <a:prstGeom prst="rect">
            <a:avLst/>
          </a:prstGeom>
          <a:solidFill>
            <a:srgbClr val="BBD6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title="Decorative item">
            <a:extLst>
              <a:ext uri="{FF2B5EF4-FFF2-40B4-BE49-F238E27FC236}">
                <a16:creationId xmlns:a16="http://schemas.microsoft.com/office/drawing/2014/main" id="{D2FF3206-3B79-C246-AE69-7822D2390D72}"/>
              </a:ext>
              <a:ext uri="{C183D7F6-B498-43B3-948B-1728B52AA6E4}">
                <adec:decorative xmlns:adec="http://schemas.microsoft.com/office/drawing/2017/decorative" val="1"/>
              </a:ext>
            </a:extLst>
          </p:cNvPr>
          <p:cNvSpPr/>
          <p:nvPr/>
        </p:nvSpPr>
        <p:spPr>
          <a:xfrm>
            <a:off x="12163647" y="1552353"/>
            <a:ext cx="6127528" cy="360654"/>
          </a:xfrm>
          <a:prstGeom prst="rect">
            <a:avLst/>
          </a:prstGeom>
          <a:solidFill>
            <a:srgbClr val="D8E8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title="Decorative item">
            <a:extLst>
              <a:ext uri="{FF2B5EF4-FFF2-40B4-BE49-F238E27FC236}">
                <a16:creationId xmlns:a16="http://schemas.microsoft.com/office/drawing/2014/main" id="{F3B52123-BB40-0C46-8643-12221C186610}"/>
              </a:ext>
              <a:ext uri="{C183D7F6-B498-43B3-948B-1728B52AA6E4}">
                <adec:decorative xmlns:adec="http://schemas.microsoft.com/office/drawing/2017/decorative" val="1"/>
              </a:ext>
            </a:extLst>
          </p:cNvPr>
          <p:cNvSpPr/>
          <p:nvPr/>
        </p:nvSpPr>
        <p:spPr>
          <a:xfrm>
            <a:off x="11589488" y="1913007"/>
            <a:ext cx="6443331" cy="1311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548913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12" name="Segnaposto testo 2">
            <a:extLst>
              <a:ext uri="{FF2B5EF4-FFF2-40B4-BE49-F238E27FC236}">
                <a16:creationId xmlns:a16="http://schemas.microsoft.com/office/drawing/2014/main" id="{1C223C67-A04F-254E-AA86-CE328C0912DD}"/>
              </a:ext>
            </a:extLst>
          </p:cNvPr>
          <p:cNvSpPr txBox="1">
            <a:spLocks/>
          </p:cNvSpPr>
          <p:nvPr/>
        </p:nvSpPr>
        <p:spPr>
          <a:xfrm>
            <a:off x="357250" y="3024806"/>
            <a:ext cx="17648124" cy="5164053"/>
          </a:xfrm>
          <a:prstGeom prst="rect">
            <a:avLst/>
          </a:prstGeom>
        </p:spPr>
        <p:txBody>
          <a:bodyPr vert="horz" lIns="137169" tIns="68585" rIns="137169" bIns="68585" rtlCol="0" anchor="t" anchorCtr="0"/>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50000"/>
              </a:lnSpc>
            </a:pPr>
            <a:r>
              <a:rPr lang="en-US" sz="4500" dirty="0">
                <a:solidFill>
                  <a:schemeClr val="tx1"/>
                </a:solidFill>
                <a:latin typeface="Verdana" panose="020B0604030504040204" pitchFamily="34" charset="0"/>
                <a:ea typeface="Verdana" panose="020B0604030504040204" pitchFamily="34" charset="0"/>
                <a:cs typeface="Verdana" panose="020B0604030504040204" pitchFamily="34" charset="0"/>
              </a:rPr>
              <a:t>The project EASIT has received funding from the European Commission under the Erasmus+ Strategic Partnerships for Higher Education </a:t>
            </a:r>
            <a:r>
              <a:rPr lang="en-US" sz="4500" dirty="0" err="1">
                <a:solidFill>
                  <a:schemeClr val="tx1"/>
                </a:solidFill>
                <a:latin typeface="Verdana" panose="020B0604030504040204" pitchFamily="34" charset="0"/>
                <a:ea typeface="Verdana" panose="020B0604030504040204" pitchFamily="34" charset="0"/>
                <a:cs typeface="Verdana" panose="020B0604030504040204" pitchFamily="34" charset="0"/>
              </a:rPr>
              <a:t>programme</a:t>
            </a:r>
            <a:r>
              <a:rPr lang="en-US" sz="4500" dirty="0">
                <a:solidFill>
                  <a:schemeClr val="tx1"/>
                </a:solidFill>
                <a:latin typeface="Verdana" panose="020B0604030504040204" pitchFamily="34" charset="0"/>
                <a:ea typeface="Verdana" panose="020B0604030504040204" pitchFamily="34" charset="0"/>
                <a:cs typeface="Verdana" panose="020B0604030504040204" pitchFamily="34" charset="0"/>
              </a:rPr>
              <a:t>, grant agreement 2018-1-ES01-KA203-05275. </a:t>
            </a:r>
          </a:p>
        </p:txBody>
      </p:sp>
      <p:sp>
        <p:nvSpPr>
          <p:cNvPr id="2" name="Title 1">
            <a:extLst>
              <a:ext uri="{FF2B5EF4-FFF2-40B4-BE49-F238E27FC236}">
                <a16:creationId xmlns:a16="http://schemas.microsoft.com/office/drawing/2014/main" id="{ADDC92CD-49DF-3B48-8B5E-B69F876B9A1B}"/>
              </a:ext>
            </a:extLst>
          </p:cNvPr>
          <p:cNvSpPr>
            <a:spLocks noGrp="1"/>
          </p:cNvSpPr>
          <p:nvPr>
            <p:ph type="title"/>
          </p:nvPr>
        </p:nvSpPr>
        <p:spPr>
          <a:xfrm>
            <a:off x="317912" y="1962169"/>
            <a:ext cx="17084400" cy="1062638"/>
          </a:xfrm>
        </p:spPr>
        <p:txBody>
          <a:bodyPr/>
          <a:lstStyle/>
          <a:p>
            <a:r>
              <a:rPr lang="en-ES" dirty="0"/>
              <a:t>Acknowledgement</a:t>
            </a:r>
          </a:p>
        </p:txBody>
      </p:sp>
    </p:spTree>
    <p:extLst>
      <p:ext uri="{BB962C8B-B14F-4D97-AF65-F5344CB8AC3E}">
        <p14:creationId xmlns:p14="http://schemas.microsoft.com/office/powerpoint/2010/main" val="34143060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11" name="Segnaposto testo 2">
            <a:extLst>
              <a:ext uri="{FF2B5EF4-FFF2-40B4-BE49-F238E27FC236}">
                <a16:creationId xmlns:a16="http://schemas.microsoft.com/office/drawing/2014/main" id="{AE111C95-DA2F-4C41-B9C9-99790547A51F}"/>
              </a:ext>
            </a:extLst>
          </p:cNvPr>
          <p:cNvSpPr txBox="1">
            <a:spLocks/>
          </p:cNvSpPr>
          <p:nvPr/>
        </p:nvSpPr>
        <p:spPr>
          <a:xfrm>
            <a:off x="357250" y="3024806"/>
            <a:ext cx="17648124" cy="5164053"/>
          </a:xfrm>
          <a:prstGeom prst="rect">
            <a:avLst/>
          </a:prstGeom>
        </p:spPr>
        <p:txBody>
          <a:bodyPr vert="horz" lIns="137169" tIns="68585" rIns="137169" bIns="68585" rtlCol="0" anchor="t" anchorCtr="0"/>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50000"/>
              </a:lnSpc>
            </a:pPr>
            <a:r>
              <a:rPr lang="en-GB" sz="4500" dirty="0">
                <a:solidFill>
                  <a:schemeClr val="tx1"/>
                </a:solidFill>
                <a:latin typeface="Verdana" panose="020B0604030504040204" pitchFamily="34" charset="0"/>
                <a:ea typeface="Verdana" panose="020B0604030504040204" pitchFamily="34" charset="0"/>
                <a:cs typeface="Verdana" panose="020B0604030504040204" pitchFamily="34" charset="0"/>
              </a:rPr>
              <a:t>The European Commission support for the production of this publication does not constitute an endorsement of the contents, which reflect the views only of the authors, and the Commission cannot be held responsible for any use which may be made of the information contained therein.</a:t>
            </a:r>
          </a:p>
        </p:txBody>
      </p:sp>
      <p:sp>
        <p:nvSpPr>
          <p:cNvPr id="2" name="Title 1">
            <a:extLst>
              <a:ext uri="{FF2B5EF4-FFF2-40B4-BE49-F238E27FC236}">
                <a16:creationId xmlns:a16="http://schemas.microsoft.com/office/drawing/2014/main" id="{D7557131-944E-7546-880D-B1AB16FF2F85}"/>
              </a:ext>
            </a:extLst>
          </p:cNvPr>
          <p:cNvSpPr>
            <a:spLocks noGrp="1"/>
          </p:cNvSpPr>
          <p:nvPr>
            <p:ph type="title"/>
          </p:nvPr>
        </p:nvSpPr>
        <p:spPr>
          <a:xfrm>
            <a:off x="317912" y="1962169"/>
            <a:ext cx="17084400" cy="1062638"/>
          </a:xfrm>
        </p:spPr>
        <p:txBody>
          <a:bodyPr/>
          <a:lstStyle/>
          <a:p>
            <a:r>
              <a:rPr lang="en-ES" dirty="0"/>
              <a:t>Disclaimer</a:t>
            </a:r>
          </a:p>
        </p:txBody>
      </p:sp>
    </p:spTree>
    <p:extLst>
      <p:ext uri="{BB962C8B-B14F-4D97-AF65-F5344CB8AC3E}">
        <p14:creationId xmlns:p14="http://schemas.microsoft.com/office/powerpoint/2010/main" val="1538372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E0D7D-2F2C-524C-840D-AD206EA17B79}"/>
              </a:ext>
            </a:extLst>
          </p:cNvPr>
          <p:cNvSpPr>
            <a:spLocks noGrp="1"/>
          </p:cNvSpPr>
          <p:nvPr>
            <p:ph type="title"/>
          </p:nvPr>
        </p:nvSpPr>
        <p:spPr>
          <a:xfrm>
            <a:off x="317912" y="1931446"/>
            <a:ext cx="17084400" cy="1062638"/>
          </a:xfrm>
        </p:spPr>
        <p:txBody>
          <a:bodyPr/>
          <a:lstStyle/>
          <a:p>
            <a:r>
              <a:rPr lang="en-ES" dirty="0"/>
              <a:t>Overview</a:t>
            </a:r>
          </a:p>
        </p:txBody>
      </p:sp>
      <p:sp>
        <p:nvSpPr>
          <p:cNvPr id="3" name="Rectangle 2">
            <a:extLst>
              <a:ext uri="{FF2B5EF4-FFF2-40B4-BE49-F238E27FC236}">
                <a16:creationId xmlns:a16="http://schemas.microsoft.com/office/drawing/2014/main" id="{B66F9D15-60A8-1C45-B523-E8BEB2748CFB}"/>
              </a:ext>
            </a:extLst>
          </p:cNvPr>
          <p:cNvSpPr>
            <a:spLocks noChangeAspect="1"/>
          </p:cNvSpPr>
          <p:nvPr/>
        </p:nvSpPr>
        <p:spPr>
          <a:xfrm>
            <a:off x="452993" y="3224323"/>
            <a:ext cx="7835601" cy="4153425"/>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Linguistic specificities.</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Examples.</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Standards.</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Guidelines.</a:t>
            </a:r>
          </a:p>
        </p:txBody>
      </p:sp>
      <p:pic>
        <p:nvPicPr>
          <p:cNvPr id="1026" name="Picture 2" descr="Italian Regional Map Vector">
            <a:extLst>
              <a:ext uri="{FF2B5EF4-FFF2-40B4-BE49-F238E27FC236}">
                <a16:creationId xmlns:a16="http://schemas.microsoft.com/office/drawing/2014/main" id="{01746829-8732-42A9-8862-FC60AA54BB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98834" y="2118248"/>
            <a:ext cx="4695191" cy="60505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83539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2" name="Title 1">
            <a:extLst>
              <a:ext uri="{FF2B5EF4-FFF2-40B4-BE49-F238E27FC236}">
                <a16:creationId xmlns:a16="http://schemas.microsoft.com/office/drawing/2014/main" id="{D7557131-944E-7546-880D-B1AB16FF2F85}"/>
              </a:ext>
            </a:extLst>
          </p:cNvPr>
          <p:cNvSpPr>
            <a:spLocks noGrp="1"/>
          </p:cNvSpPr>
          <p:nvPr>
            <p:ph type="title"/>
          </p:nvPr>
        </p:nvSpPr>
        <p:spPr>
          <a:xfrm>
            <a:off x="317912" y="1962169"/>
            <a:ext cx="17084400" cy="1062638"/>
          </a:xfrm>
        </p:spPr>
        <p:txBody>
          <a:bodyPr/>
          <a:lstStyle/>
          <a:p>
            <a:r>
              <a:rPr lang="en-ES" dirty="0"/>
              <a:t>Partners</a:t>
            </a:r>
          </a:p>
        </p:txBody>
      </p:sp>
      <p:pic>
        <p:nvPicPr>
          <p:cNvPr id="23" name="Picture 22" descr="Dyslexiförbundet logo">
            <a:extLst>
              <a:ext uri="{FF2B5EF4-FFF2-40B4-BE49-F238E27FC236}">
                <a16:creationId xmlns:a16="http://schemas.microsoft.com/office/drawing/2014/main" id="{E95D038A-5107-A94E-AD89-995930934F36}"/>
              </a:ext>
            </a:extLst>
          </p:cNvPr>
          <p:cNvPicPr/>
          <p:nvPr/>
        </p:nvPicPr>
        <p:blipFill>
          <a:blip r:embed="rId5"/>
          <a:stretch>
            <a:fillRect/>
          </a:stretch>
        </p:blipFill>
        <p:spPr>
          <a:xfrm>
            <a:off x="837235" y="3258360"/>
            <a:ext cx="2269268" cy="2269268"/>
          </a:xfrm>
          <a:prstGeom prst="rect">
            <a:avLst/>
          </a:prstGeom>
        </p:spPr>
      </p:pic>
      <p:pic>
        <p:nvPicPr>
          <p:cNvPr id="24" name="Picture 23" descr="Risa logo">
            <a:extLst>
              <a:ext uri="{FF2B5EF4-FFF2-40B4-BE49-F238E27FC236}">
                <a16:creationId xmlns:a16="http://schemas.microsoft.com/office/drawing/2014/main" id="{53195402-E4A0-3F4A-81B0-28C6C2959FF3}"/>
              </a:ext>
            </a:extLst>
          </p:cNvPr>
          <p:cNvPicPr/>
          <p:nvPr/>
        </p:nvPicPr>
        <p:blipFill>
          <a:blip r:embed="rId6"/>
          <a:stretch>
            <a:fillRect/>
          </a:stretch>
        </p:blipFill>
        <p:spPr>
          <a:xfrm>
            <a:off x="4316996" y="3390581"/>
            <a:ext cx="1933194" cy="1638300"/>
          </a:xfrm>
          <a:prstGeom prst="rect">
            <a:avLst/>
          </a:prstGeom>
        </p:spPr>
      </p:pic>
      <p:pic>
        <p:nvPicPr>
          <p:cNvPr id="25" name="Picture 24" descr="RTV Slovenija logo">
            <a:extLst>
              <a:ext uri="{FF2B5EF4-FFF2-40B4-BE49-F238E27FC236}">
                <a16:creationId xmlns:a16="http://schemas.microsoft.com/office/drawing/2014/main" id="{1BF0B1E2-FB1F-F046-B484-9F71A70EF2FF}"/>
              </a:ext>
            </a:extLst>
          </p:cNvPr>
          <p:cNvPicPr/>
          <p:nvPr/>
        </p:nvPicPr>
        <p:blipFill>
          <a:blip r:embed="rId7"/>
          <a:stretch>
            <a:fillRect/>
          </a:stretch>
        </p:blipFill>
        <p:spPr>
          <a:xfrm>
            <a:off x="6779620" y="3258360"/>
            <a:ext cx="4160984" cy="1890093"/>
          </a:xfrm>
          <a:prstGeom prst="rect">
            <a:avLst/>
          </a:prstGeom>
        </p:spPr>
      </p:pic>
      <p:pic>
        <p:nvPicPr>
          <p:cNvPr id="26" name="Graphic 4" descr="Stiftung Universität Hildesheim logo">
            <a:extLst>
              <a:ext uri="{FF2B5EF4-FFF2-40B4-BE49-F238E27FC236}">
                <a16:creationId xmlns:a16="http://schemas.microsoft.com/office/drawing/2014/main" id="{92B7F15D-E8A7-9F43-A892-D30A63C8768C}"/>
              </a:ext>
            </a:extLst>
          </p:cNvPr>
          <p:cNvPicPr/>
          <p:nvPr/>
        </p:nvPicPr>
        <p:blipFill>
          <a:blip r:embed="rId8">
            <a:extLst>
              <a:ext uri="{96DAC541-7B7A-43D3-8B79-37D633B846F1}">
                <asvg:svgBlip xmlns:asvg="http://schemas.microsoft.com/office/drawing/2016/SVG/main" r:embed="rId9"/>
              </a:ext>
            </a:extLst>
          </a:blip>
          <a:stretch>
            <a:fillRect/>
          </a:stretch>
        </p:blipFill>
        <p:spPr>
          <a:xfrm>
            <a:off x="11123852" y="2976936"/>
            <a:ext cx="2269269" cy="2269269"/>
          </a:xfrm>
          <a:prstGeom prst="rect">
            <a:avLst/>
          </a:prstGeom>
        </p:spPr>
      </p:pic>
      <p:pic>
        <p:nvPicPr>
          <p:cNvPr id="27" name="Picture 26" descr="SDI Internationale Hochshule - University of Applied Sciences logo">
            <a:extLst>
              <a:ext uri="{FF2B5EF4-FFF2-40B4-BE49-F238E27FC236}">
                <a16:creationId xmlns:a16="http://schemas.microsoft.com/office/drawing/2014/main" id="{FE2DB0E3-D4D5-AC42-B780-92C95D0401A7}"/>
              </a:ext>
            </a:extLst>
          </p:cNvPr>
          <p:cNvPicPr/>
          <p:nvPr/>
        </p:nvPicPr>
        <p:blipFill>
          <a:blip r:embed="rId10"/>
          <a:stretch>
            <a:fillRect/>
          </a:stretch>
        </p:blipFill>
        <p:spPr>
          <a:xfrm>
            <a:off x="14451982" y="3390581"/>
            <a:ext cx="2990937" cy="1359853"/>
          </a:xfrm>
          <a:prstGeom prst="rect">
            <a:avLst/>
          </a:prstGeom>
        </p:spPr>
      </p:pic>
      <p:pic>
        <p:nvPicPr>
          <p:cNvPr id="28" name="Picture 27" descr="Universitat Autònoma de Barcelona logo">
            <a:extLst>
              <a:ext uri="{FF2B5EF4-FFF2-40B4-BE49-F238E27FC236}">
                <a16:creationId xmlns:a16="http://schemas.microsoft.com/office/drawing/2014/main" id="{243273C3-21EA-A845-93D3-CC2A66BE4D5B}"/>
              </a:ext>
            </a:extLst>
          </p:cNvPr>
          <p:cNvPicPr/>
          <p:nvPr/>
        </p:nvPicPr>
        <p:blipFill>
          <a:blip r:embed="rId11"/>
          <a:stretch>
            <a:fillRect/>
          </a:stretch>
        </p:blipFill>
        <p:spPr>
          <a:xfrm>
            <a:off x="2095499" y="5641928"/>
            <a:ext cx="2745725" cy="2058717"/>
          </a:xfrm>
          <a:prstGeom prst="rect">
            <a:avLst/>
          </a:prstGeom>
        </p:spPr>
      </p:pic>
      <p:pic>
        <p:nvPicPr>
          <p:cNvPr id="29" name="Picture 28" descr="Università degli Studi di Trieste logo">
            <a:extLst>
              <a:ext uri="{FF2B5EF4-FFF2-40B4-BE49-F238E27FC236}">
                <a16:creationId xmlns:a16="http://schemas.microsoft.com/office/drawing/2014/main" id="{755EFFAA-DA2A-4146-BAA0-026E89CC96F3}"/>
              </a:ext>
            </a:extLst>
          </p:cNvPr>
          <p:cNvPicPr/>
          <p:nvPr/>
        </p:nvPicPr>
        <p:blipFill>
          <a:blip r:embed="rId12"/>
          <a:stretch>
            <a:fillRect/>
          </a:stretch>
        </p:blipFill>
        <p:spPr>
          <a:xfrm>
            <a:off x="5289550" y="5989931"/>
            <a:ext cx="5249230" cy="1134110"/>
          </a:xfrm>
          <a:prstGeom prst="rect">
            <a:avLst/>
          </a:prstGeom>
        </p:spPr>
      </p:pic>
      <p:pic>
        <p:nvPicPr>
          <p:cNvPr id="30" name="Picture 29" descr="Universidade Vigo logo">
            <a:extLst>
              <a:ext uri="{FF2B5EF4-FFF2-40B4-BE49-F238E27FC236}">
                <a16:creationId xmlns:a16="http://schemas.microsoft.com/office/drawing/2014/main" id="{651A6100-3523-8543-80B8-46CF2E9E4315}"/>
              </a:ext>
            </a:extLst>
          </p:cNvPr>
          <p:cNvPicPr/>
          <p:nvPr/>
        </p:nvPicPr>
        <p:blipFill>
          <a:blip r:embed="rId13"/>
          <a:stretch>
            <a:fillRect/>
          </a:stretch>
        </p:blipFill>
        <p:spPr>
          <a:xfrm>
            <a:off x="10949515" y="6161381"/>
            <a:ext cx="5183614" cy="791210"/>
          </a:xfrm>
          <a:prstGeom prst="rect">
            <a:avLst/>
          </a:prstGeom>
        </p:spPr>
      </p:pic>
    </p:spTree>
    <p:extLst>
      <p:ext uri="{BB962C8B-B14F-4D97-AF65-F5344CB8AC3E}">
        <p14:creationId xmlns:p14="http://schemas.microsoft.com/office/powerpoint/2010/main" val="36218018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pic>
        <p:nvPicPr>
          <p:cNvPr id="12" name="Picture 11" descr="EASIT (Easy Access for Social Inclusion Training) Logo">
            <a:hlinkClick r:id="rId5"/>
            <a:extLst>
              <a:ext uri="{FF2B5EF4-FFF2-40B4-BE49-F238E27FC236}">
                <a16:creationId xmlns:a16="http://schemas.microsoft.com/office/drawing/2014/main" id="{3005C618-9FC3-D746-AE1F-3014D2C5424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138484" y="3420566"/>
            <a:ext cx="8014201" cy="3352028"/>
          </a:xfrm>
          <a:prstGeom prst="rect">
            <a:avLst/>
          </a:prstGeom>
        </p:spPr>
      </p:pic>
      <p:sp>
        <p:nvSpPr>
          <p:cNvPr id="16" name="TextBox 15">
            <a:extLst>
              <a:ext uri="{FF2B5EF4-FFF2-40B4-BE49-F238E27FC236}">
                <a16:creationId xmlns:a16="http://schemas.microsoft.com/office/drawing/2014/main" id="{341309FA-535C-3146-A01F-F199B6C5FEF0}"/>
              </a:ext>
            </a:extLst>
          </p:cNvPr>
          <p:cNvSpPr txBox="1"/>
          <p:nvPr/>
        </p:nvSpPr>
        <p:spPr>
          <a:xfrm>
            <a:off x="4730784" y="6855371"/>
            <a:ext cx="8829598" cy="692498"/>
          </a:xfrm>
          <a:prstGeom prst="rect">
            <a:avLst/>
          </a:prstGeom>
          <a:noFill/>
        </p:spPr>
        <p:txBody>
          <a:bodyPr wrap="square" lIns="137169" tIns="68585" rIns="137169" bIns="68585" rtlCol="0">
            <a:spAutoFit/>
          </a:bodyPr>
          <a:lstStyle/>
          <a:p>
            <a:pPr algn="ctr">
              <a:lnSpc>
                <a:spcPct val="100000"/>
              </a:lnSpc>
            </a:pPr>
            <a:r>
              <a:rPr lang="sl-SI" sz="3600" b="1" dirty="0">
                <a:latin typeface="Verdana" panose="020B0604030504040204" pitchFamily="34" charset="0"/>
                <a:ea typeface="Verdana" panose="020B0604030504040204" pitchFamily="34" charset="0"/>
                <a:cs typeface="Verdana" panose="020B0604030504040204" pitchFamily="34" charset="0"/>
                <a:hlinkClick r:id="rId7"/>
              </a:rPr>
              <a:t>pagines.uab.cat/easit</a:t>
            </a:r>
            <a:endParaRPr lang="en-US" sz="3600" b="1" dirty="0">
              <a:latin typeface="Verdana" panose="020B0604030504040204" pitchFamily="34" charset="0"/>
              <a:ea typeface="Verdana" panose="020B0604030504040204" pitchFamily="34" charset="0"/>
              <a:cs typeface="Verdana" panose="020B0604030504040204" pitchFamily="34" charset="0"/>
            </a:endParaRPr>
          </a:p>
        </p:txBody>
      </p:sp>
      <p:sp>
        <p:nvSpPr>
          <p:cNvPr id="2" name="Title 1">
            <a:extLst>
              <a:ext uri="{FF2B5EF4-FFF2-40B4-BE49-F238E27FC236}">
                <a16:creationId xmlns:a16="http://schemas.microsoft.com/office/drawing/2014/main" id="{5C5C9300-C79A-654C-B4C1-2D3F2C2184C5}"/>
              </a:ext>
            </a:extLst>
          </p:cNvPr>
          <p:cNvSpPr>
            <a:spLocks noGrp="1"/>
          </p:cNvSpPr>
          <p:nvPr>
            <p:ph type="title"/>
          </p:nvPr>
        </p:nvSpPr>
        <p:spPr/>
        <p:txBody>
          <a:bodyPr/>
          <a:lstStyle/>
          <a:p>
            <a:r>
              <a:rPr lang="en-ES" dirty="0">
                <a:solidFill>
                  <a:schemeClr val="bg1"/>
                </a:solidFill>
              </a:rPr>
              <a:t>EASIT</a:t>
            </a:r>
          </a:p>
        </p:txBody>
      </p:sp>
    </p:spTree>
    <p:extLst>
      <p:ext uri="{BB962C8B-B14F-4D97-AF65-F5344CB8AC3E}">
        <p14:creationId xmlns:p14="http://schemas.microsoft.com/office/powerpoint/2010/main" val="1274046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1913007"/>
            <a:ext cx="12170180" cy="1062638"/>
          </a:xfrm>
        </p:spPr>
        <p:txBody>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it-IT" dirty="0"/>
              <a:t>Anffas ONLUS</a:t>
            </a:r>
            <a:endParaRPr lang="en-ES" dirty="0">
              <a:effectLst/>
            </a:endParaRPr>
          </a:p>
        </p:txBody>
      </p:sp>
      <p:sp>
        <p:nvSpPr>
          <p:cNvPr id="6" name="Rectangle 5">
            <a:extLst>
              <a:ext uri="{FF2B5EF4-FFF2-40B4-BE49-F238E27FC236}">
                <a16:creationId xmlns:a16="http://schemas.microsoft.com/office/drawing/2014/main" id="{AA89CF32-AEAA-5D4E-8107-6D019FF3EEC7}"/>
              </a:ext>
            </a:extLst>
          </p:cNvPr>
          <p:cNvSpPr/>
          <p:nvPr/>
        </p:nvSpPr>
        <p:spPr>
          <a:xfrm>
            <a:off x="452993" y="3224323"/>
            <a:ext cx="17251790" cy="4153425"/>
          </a:xfrm>
          <a:prstGeom prst="rect">
            <a:avLst/>
          </a:prstGeom>
        </p:spPr>
        <p:txBody>
          <a:bodyPr wrap="square" lIns="137141" tIns="68570" rIns="137141" bIns="68570">
            <a:spAutoFit/>
          </a:bodyPr>
          <a:lstStyle/>
          <a:p>
            <a:pPr>
              <a:lnSpc>
                <a:spcPct val="150000"/>
              </a:lnSpc>
            </a:pPr>
            <a:r>
              <a:rPr lang="en-US" sz="4500" dirty="0">
                <a:latin typeface="Verdana" pitchFamily="34" charset="0"/>
                <a:ea typeface="Verdana" pitchFamily="34" charset="0"/>
              </a:rPr>
              <a:t>“National Association of Families of Persons with Intellectual and/or Relational Disabilities” (anffas.net).</a:t>
            </a:r>
          </a:p>
          <a:p>
            <a:pPr marL="685800" indent="-685800">
              <a:lnSpc>
                <a:spcPct val="150000"/>
              </a:lnSpc>
              <a:buFont typeface="Arial" panose="020B0604020202020204" pitchFamily="34" charset="0"/>
              <a:buChar char="•"/>
            </a:pPr>
            <a:r>
              <a:rPr lang="en-US" sz="4500" dirty="0">
                <a:latin typeface="Verdana" pitchFamily="34" charset="0"/>
                <a:ea typeface="Verdana" pitchFamily="34" charset="0"/>
              </a:rPr>
              <a:t>Participates in most activities linked to language simplification.</a:t>
            </a:r>
          </a:p>
        </p:txBody>
      </p:sp>
    </p:spTree>
    <p:extLst>
      <p:ext uri="{BB962C8B-B14F-4D97-AF65-F5344CB8AC3E}">
        <p14:creationId xmlns:p14="http://schemas.microsoft.com/office/powerpoint/2010/main" val="3274307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1913007"/>
            <a:ext cx="12170180" cy="1062638"/>
          </a:xfrm>
        </p:spPr>
        <p:txBody>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it-IT" dirty="0" err="1"/>
              <a:t>Inclusion</a:t>
            </a:r>
            <a:r>
              <a:rPr lang="it-IT" dirty="0"/>
              <a:t> Europe</a:t>
            </a:r>
            <a:endParaRPr lang="en-ES" dirty="0">
              <a:effectLst/>
            </a:endParaRPr>
          </a:p>
        </p:txBody>
      </p:sp>
      <p:sp>
        <p:nvSpPr>
          <p:cNvPr id="6" name="Rectangle 5">
            <a:extLst>
              <a:ext uri="{FF2B5EF4-FFF2-40B4-BE49-F238E27FC236}">
                <a16:creationId xmlns:a16="http://schemas.microsoft.com/office/drawing/2014/main" id="{AA89CF32-AEAA-5D4E-8107-6D019FF3EEC7}"/>
              </a:ext>
            </a:extLst>
          </p:cNvPr>
          <p:cNvSpPr/>
          <p:nvPr/>
        </p:nvSpPr>
        <p:spPr>
          <a:xfrm>
            <a:off x="452993" y="3224323"/>
            <a:ext cx="17251790" cy="5192170"/>
          </a:xfrm>
          <a:prstGeom prst="rect">
            <a:avLst/>
          </a:prstGeom>
        </p:spPr>
        <p:txBody>
          <a:bodyPr wrap="square" lIns="137141" tIns="68570" rIns="137141" bIns="68570">
            <a:spAutoFit/>
          </a:bodyPr>
          <a:lstStyle/>
          <a:p>
            <a:pPr>
              <a:lnSpc>
                <a:spcPct val="150000"/>
              </a:lnSpc>
            </a:pPr>
            <a:r>
              <a:rPr lang="en-US" sz="4500" dirty="0" err="1">
                <a:latin typeface="Verdana" pitchFamily="34" charset="0"/>
                <a:ea typeface="Verdana" pitchFamily="34" charset="0"/>
              </a:rPr>
              <a:t>Anffas</a:t>
            </a:r>
            <a:r>
              <a:rPr lang="en-US" sz="4500" dirty="0">
                <a:latin typeface="Verdana" pitchFamily="34" charset="0"/>
                <a:ea typeface="Verdana" pitchFamily="34" charset="0"/>
              </a:rPr>
              <a:t>.</a:t>
            </a:r>
          </a:p>
          <a:p>
            <a:pPr>
              <a:lnSpc>
                <a:spcPct val="150000"/>
              </a:lnSpc>
            </a:pPr>
            <a:r>
              <a:rPr lang="en-US" sz="4500" dirty="0">
                <a:latin typeface="Verdana" pitchFamily="34" charset="0"/>
                <a:ea typeface="Verdana" pitchFamily="34" charset="0"/>
              </a:rPr>
              <a:t>European standards for making information easy to read and understand (2009). </a:t>
            </a:r>
            <a:r>
              <a:rPr lang="en-US" sz="4500" u="sng" dirty="0">
                <a:latin typeface="Verdana" pitchFamily="34" charset="0"/>
                <a:ea typeface="Verdana" pitchFamily="34" charset="0"/>
              </a:rPr>
              <a:t>Italian translation</a:t>
            </a:r>
            <a:r>
              <a:rPr lang="en-US" sz="4500" dirty="0">
                <a:latin typeface="Verdana" pitchFamily="34" charset="0"/>
                <a:ea typeface="Verdana" pitchFamily="34" charset="0"/>
              </a:rPr>
              <a:t>: </a:t>
            </a:r>
            <a:r>
              <a:rPr lang="en-US" sz="4500" i="1" dirty="0" err="1">
                <a:latin typeface="Verdana" pitchFamily="34" charset="0"/>
                <a:ea typeface="Verdana" pitchFamily="34" charset="0"/>
              </a:rPr>
              <a:t>Informazioni</a:t>
            </a:r>
            <a:r>
              <a:rPr lang="en-US" sz="4500" i="1" dirty="0">
                <a:latin typeface="Verdana" pitchFamily="34" charset="0"/>
                <a:ea typeface="Verdana" pitchFamily="34" charset="0"/>
              </a:rPr>
              <a:t> per tutti. </a:t>
            </a:r>
            <a:r>
              <a:rPr lang="en-US" sz="4500" i="1" dirty="0" err="1">
                <a:latin typeface="Verdana" pitchFamily="34" charset="0"/>
                <a:ea typeface="Verdana" pitchFamily="34" charset="0"/>
              </a:rPr>
              <a:t>Linee</a:t>
            </a:r>
            <a:r>
              <a:rPr lang="en-US" sz="4500" i="1" dirty="0">
                <a:latin typeface="Verdana" pitchFamily="34" charset="0"/>
                <a:ea typeface="Verdana" pitchFamily="34" charset="0"/>
              </a:rPr>
              <a:t> </a:t>
            </a:r>
            <a:r>
              <a:rPr lang="en-US" sz="4500" i="1" dirty="0" err="1">
                <a:latin typeface="Verdana" pitchFamily="34" charset="0"/>
                <a:ea typeface="Verdana" pitchFamily="34" charset="0"/>
              </a:rPr>
              <a:t>guida</a:t>
            </a:r>
            <a:r>
              <a:rPr lang="en-US" sz="4500" i="1" dirty="0">
                <a:latin typeface="Verdana" pitchFamily="34" charset="0"/>
                <a:ea typeface="Verdana" pitchFamily="34" charset="0"/>
              </a:rPr>
              <a:t> </a:t>
            </a:r>
            <a:r>
              <a:rPr lang="en-US" sz="4500" i="1" dirty="0" err="1">
                <a:latin typeface="Verdana" pitchFamily="34" charset="0"/>
                <a:ea typeface="Verdana" pitchFamily="34" charset="0"/>
              </a:rPr>
              <a:t>europee</a:t>
            </a:r>
            <a:r>
              <a:rPr lang="en-US" sz="4500" i="1" dirty="0">
                <a:latin typeface="Verdana" pitchFamily="34" charset="0"/>
                <a:ea typeface="Verdana" pitchFamily="34" charset="0"/>
              </a:rPr>
              <a:t> per </a:t>
            </a:r>
            <a:r>
              <a:rPr lang="en-US" sz="4500" i="1" dirty="0" err="1">
                <a:latin typeface="Verdana" pitchFamily="34" charset="0"/>
                <a:ea typeface="Verdana" pitchFamily="34" charset="0"/>
              </a:rPr>
              <a:t>rendere</a:t>
            </a:r>
            <a:r>
              <a:rPr lang="en-US" sz="4500" i="1" dirty="0">
                <a:latin typeface="Verdana" pitchFamily="34" charset="0"/>
                <a:ea typeface="Verdana" pitchFamily="34" charset="0"/>
              </a:rPr>
              <a:t> </a:t>
            </a:r>
            <a:r>
              <a:rPr lang="en-US" sz="4500" i="1" dirty="0" err="1">
                <a:latin typeface="Verdana" pitchFamily="34" charset="0"/>
                <a:ea typeface="Verdana" pitchFamily="34" charset="0"/>
              </a:rPr>
              <a:t>l'informazione</a:t>
            </a:r>
            <a:r>
              <a:rPr lang="en-US" sz="4500" i="1" dirty="0">
                <a:latin typeface="Verdana" pitchFamily="34" charset="0"/>
                <a:ea typeface="Verdana" pitchFamily="34" charset="0"/>
              </a:rPr>
              <a:t> facile da </a:t>
            </a:r>
            <a:r>
              <a:rPr lang="en-US" sz="4500" i="1" dirty="0" err="1">
                <a:latin typeface="Verdana" pitchFamily="34" charset="0"/>
                <a:ea typeface="Verdana" pitchFamily="34" charset="0"/>
              </a:rPr>
              <a:t>leggere</a:t>
            </a:r>
            <a:r>
              <a:rPr lang="en-US" sz="4500" i="1" dirty="0">
                <a:latin typeface="Verdana" pitchFamily="34" charset="0"/>
                <a:ea typeface="Verdana" pitchFamily="34" charset="0"/>
              </a:rPr>
              <a:t> e da </a:t>
            </a:r>
            <a:r>
              <a:rPr lang="en-US" sz="4500" i="1" dirty="0" err="1">
                <a:latin typeface="Verdana" pitchFamily="34" charset="0"/>
                <a:ea typeface="Verdana" pitchFamily="34" charset="0"/>
              </a:rPr>
              <a:t>capire</a:t>
            </a:r>
            <a:r>
              <a:rPr lang="en-US" sz="4500" i="1" dirty="0">
                <a:latin typeface="Verdana" pitchFamily="34" charset="0"/>
                <a:ea typeface="Verdana" pitchFamily="34" charset="0"/>
              </a:rPr>
              <a:t> per tutti. </a:t>
            </a:r>
          </a:p>
        </p:txBody>
      </p:sp>
    </p:spTree>
    <p:extLst>
      <p:ext uri="{BB962C8B-B14F-4D97-AF65-F5344CB8AC3E}">
        <p14:creationId xmlns:p14="http://schemas.microsoft.com/office/powerpoint/2010/main" val="528065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2232320"/>
            <a:ext cx="12170180" cy="1062638"/>
          </a:xfrm>
        </p:spPr>
        <p:txBody>
          <a:bodyPr>
            <a:noAutofit/>
          </a:bodyPr>
          <a:lstStyle/>
          <a:p>
            <a:pPr marL="0" marR="0" lvl="0" indent="0" algn="l" defTabSz="1371408" rtl="0" eaLnBrk="1" fontAlgn="auto" latinLnBrk="0" hangingPunct="1">
              <a:lnSpc>
                <a:spcPct val="100000"/>
              </a:lnSpc>
              <a:spcBef>
                <a:spcPct val="0"/>
              </a:spcBef>
              <a:spcAft>
                <a:spcPts val="0"/>
              </a:spcAft>
              <a:buClrTx/>
              <a:buSzTx/>
              <a:buFontTx/>
              <a:buNone/>
              <a:tabLst/>
              <a:defRPr/>
            </a:pPr>
            <a:r>
              <a:rPr lang="it-IT" dirty="0" err="1"/>
              <a:t>Inclusion</a:t>
            </a:r>
            <a:r>
              <a:rPr lang="it-IT" dirty="0"/>
              <a:t> Europe </a:t>
            </a:r>
            <a:r>
              <a:rPr lang="it-IT" dirty="0" err="1"/>
              <a:t>guidelines</a:t>
            </a:r>
            <a:endParaRPr lang="en-ES" dirty="0">
              <a:effectLst/>
            </a:endParaRPr>
          </a:p>
        </p:txBody>
      </p:sp>
      <p:sp>
        <p:nvSpPr>
          <p:cNvPr id="6" name="Rectangle 5">
            <a:extLst>
              <a:ext uri="{FF2B5EF4-FFF2-40B4-BE49-F238E27FC236}">
                <a16:creationId xmlns:a16="http://schemas.microsoft.com/office/drawing/2014/main" id="{AA89CF32-AEAA-5D4E-8107-6D019FF3EEC7}"/>
              </a:ext>
            </a:extLst>
          </p:cNvPr>
          <p:cNvSpPr/>
          <p:nvPr/>
        </p:nvSpPr>
        <p:spPr>
          <a:xfrm>
            <a:off x="452993" y="3717806"/>
            <a:ext cx="17251790" cy="2075933"/>
          </a:xfrm>
          <a:prstGeom prst="rect">
            <a:avLst/>
          </a:prstGeom>
        </p:spPr>
        <p:txBody>
          <a:bodyPr wrap="square" lIns="137141" tIns="68570" rIns="137141" bIns="68570">
            <a:spAutoFit/>
          </a:bodyPr>
          <a:lstStyle/>
          <a:p>
            <a:pPr>
              <a:lnSpc>
                <a:spcPct val="150000"/>
              </a:lnSpc>
            </a:pPr>
            <a:r>
              <a:rPr lang="en-US" sz="4500" dirty="0">
                <a:latin typeface="Verdana" pitchFamily="34" charset="0"/>
                <a:ea typeface="Verdana" pitchFamily="34" charset="0"/>
              </a:rPr>
              <a:t>Major step.</a:t>
            </a:r>
          </a:p>
          <a:p>
            <a:pPr>
              <a:lnSpc>
                <a:spcPct val="150000"/>
              </a:lnSpc>
            </a:pPr>
            <a:r>
              <a:rPr lang="en-US" sz="4500" b="1" dirty="0">
                <a:latin typeface="Verdana" pitchFamily="34" charset="0"/>
                <a:ea typeface="Verdana" pitchFamily="34" charset="0"/>
              </a:rPr>
              <a:t>BUT</a:t>
            </a:r>
            <a:r>
              <a:rPr lang="en-US" sz="4500" dirty="0">
                <a:latin typeface="Verdana" pitchFamily="34" charset="0"/>
                <a:ea typeface="Verdana" pitchFamily="34" charset="0"/>
              </a:rPr>
              <a:t>: No language-specific recommendations.</a:t>
            </a:r>
          </a:p>
        </p:txBody>
      </p:sp>
    </p:spTree>
    <p:extLst>
      <p:ext uri="{BB962C8B-B14F-4D97-AF65-F5344CB8AC3E}">
        <p14:creationId xmlns:p14="http://schemas.microsoft.com/office/powerpoint/2010/main" val="42733620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1913007"/>
            <a:ext cx="12170180" cy="1062638"/>
          </a:xfrm>
        </p:spPr>
        <p:txBody>
          <a:bodyPr>
            <a:normAutofit/>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it-IT" dirty="0"/>
              <a:t>Some </a:t>
            </a:r>
            <a:r>
              <a:rPr lang="it-IT" dirty="0" err="1"/>
              <a:t>principles</a:t>
            </a:r>
            <a:endParaRPr lang="en-ES" dirty="0">
              <a:effectLst/>
            </a:endParaRPr>
          </a:p>
        </p:txBody>
      </p:sp>
      <p:sp>
        <p:nvSpPr>
          <p:cNvPr id="6" name="Rectangle 5">
            <a:extLst>
              <a:ext uri="{FF2B5EF4-FFF2-40B4-BE49-F238E27FC236}">
                <a16:creationId xmlns:a16="http://schemas.microsoft.com/office/drawing/2014/main" id="{AA89CF32-AEAA-5D4E-8107-6D019FF3EEC7}"/>
              </a:ext>
            </a:extLst>
          </p:cNvPr>
          <p:cNvSpPr/>
          <p:nvPr/>
        </p:nvSpPr>
        <p:spPr>
          <a:xfrm>
            <a:off x="452993" y="3224323"/>
            <a:ext cx="17251790" cy="3114679"/>
          </a:xfrm>
          <a:prstGeom prst="rect">
            <a:avLst/>
          </a:prstGeom>
        </p:spPr>
        <p:txBody>
          <a:bodyPr wrap="square" lIns="137141" tIns="68570" rIns="137141" bIns="68570">
            <a:spAutoFit/>
          </a:bodyPr>
          <a:lstStyle/>
          <a:p>
            <a:pPr>
              <a:lnSpc>
                <a:spcPct val="150000"/>
              </a:lnSpc>
            </a:pPr>
            <a:r>
              <a:rPr lang="en-US" sz="4500" dirty="0" err="1">
                <a:latin typeface="Verdana" pitchFamily="34" charset="0"/>
                <a:ea typeface="Verdana" pitchFamily="34" charset="0"/>
              </a:rPr>
              <a:t>Cortelazzo</a:t>
            </a:r>
            <a:r>
              <a:rPr lang="en-US" sz="4500" dirty="0">
                <a:latin typeface="Verdana" pitchFamily="34" charset="0"/>
                <a:ea typeface="Verdana" pitchFamily="34" charset="0"/>
              </a:rPr>
              <a:t> and Pellegrino (2002)</a:t>
            </a:r>
          </a:p>
          <a:p>
            <a:pPr>
              <a:lnSpc>
                <a:spcPct val="150000"/>
              </a:lnSpc>
            </a:pPr>
            <a:r>
              <a:rPr lang="en-US" sz="4500" dirty="0">
                <a:latin typeface="Verdana" pitchFamily="34" charset="0"/>
                <a:ea typeface="Verdana" pitchFamily="34" charset="0"/>
              </a:rPr>
              <a:t>(Cf. </a:t>
            </a:r>
            <a:r>
              <a:rPr lang="en-US" sz="4500" dirty="0">
                <a:latin typeface="Verdana" pitchFamily="34" charset="0"/>
                <a:ea typeface="Verdana" pitchFamily="34" charset="0"/>
                <a:hlinkClick r:id="rId2"/>
              </a:rPr>
              <a:t>http://www.maldura.unipd.it/buro/gel/gel.html</a:t>
            </a:r>
            <a:r>
              <a:rPr lang="en-US" sz="4500" dirty="0">
                <a:latin typeface="Verdana" pitchFamily="34" charset="0"/>
                <a:ea typeface="Verdana" pitchFamily="34" charset="0"/>
              </a:rPr>
              <a:t>)</a:t>
            </a:r>
          </a:p>
          <a:p>
            <a:pPr>
              <a:lnSpc>
                <a:spcPct val="150000"/>
              </a:lnSpc>
            </a:pPr>
            <a:r>
              <a:rPr lang="en-US" sz="4500" dirty="0" err="1">
                <a:latin typeface="Verdana" pitchFamily="34" charset="0"/>
                <a:ea typeface="Verdana" pitchFamily="34" charset="0"/>
              </a:rPr>
              <a:t>Sciumbata</a:t>
            </a:r>
            <a:r>
              <a:rPr lang="en-US" sz="4500" dirty="0">
                <a:latin typeface="Verdana" pitchFamily="34" charset="0"/>
                <a:ea typeface="Verdana" pitchFamily="34" charset="0"/>
              </a:rPr>
              <a:t> (2017)</a:t>
            </a:r>
          </a:p>
        </p:txBody>
      </p:sp>
    </p:spTree>
    <p:extLst>
      <p:ext uri="{BB962C8B-B14F-4D97-AF65-F5344CB8AC3E}">
        <p14:creationId xmlns:p14="http://schemas.microsoft.com/office/powerpoint/2010/main" val="3983809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1913007"/>
            <a:ext cx="12170180" cy="1062638"/>
          </a:xfrm>
        </p:spPr>
        <p:txBody>
          <a:bodyPr>
            <a:normAutofit/>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it-IT" dirty="0" err="1"/>
              <a:t>Specificities</a:t>
            </a:r>
            <a:r>
              <a:rPr lang="it-IT" dirty="0"/>
              <a:t> (1)</a:t>
            </a:r>
            <a:endParaRPr lang="en-ES" dirty="0">
              <a:effectLst/>
            </a:endParaRPr>
          </a:p>
        </p:txBody>
      </p:sp>
      <p:sp>
        <p:nvSpPr>
          <p:cNvPr id="6" name="Rectangle 5">
            <a:extLst>
              <a:ext uri="{FF2B5EF4-FFF2-40B4-BE49-F238E27FC236}">
                <a16:creationId xmlns:a16="http://schemas.microsoft.com/office/drawing/2014/main" id="{AA89CF32-AEAA-5D4E-8107-6D019FF3EEC7}"/>
              </a:ext>
            </a:extLst>
          </p:cNvPr>
          <p:cNvSpPr/>
          <p:nvPr/>
        </p:nvSpPr>
        <p:spPr>
          <a:xfrm>
            <a:off x="452993" y="3224323"/>
            <a:ext cx="17251790" cy="5192170"/>
          </a:xfrm>
          <a:prstGeom prst="rect">
            <a:avLst/>
          </a:prstGeom>
        </p:spPr>
        <p:txBody>
          <a:bodyPr wrap="square" lIns="137141" tIns="68570" rIns="137141" bIns="68570">
            <a:spAutoFit/>
          </a:bodyPr>
          <a:lstStyle/>
          <a:p>
            <a:pPr>
              <a:lnSpc>
                <a:spcPct val="150000"/>
              </a:lnSpc>
            </a:pPr>
            <a:r>
              <a:rPr lang="en-US" sz="4500" dirty="0">
                <a:latin typeface="Verdana" pitchFamily="34" charset="0"/>
                <a:ea typeface="Verdana" pitchFamily="34" charset="0"/>
              </a:rPr>
              <a:t>Limit the use of:</a:t>
            </a:r>
          </a:p>
          <a:p>
            <a:pPr marL="685800" indent="-685800">
              <a:lnSpc>
                <a:spcPct val="150000"/>
              </a:lnSpc>
              <a:buFont typeface="Arial" panose="020B0604020202020204" pitchFamily="34" charset="0"/>
              <a:buChar char="•"/>
            </a:pPr>
            <a:r>
              <a:rPr lang="en-US" sz="4500" dirty="0">
                <a:latin typeface="Verdana" pitchFamily="34" charset="0"/>
                <a:ea typeface="Verdana" pitchFamily="34" charset="0"/>
              </a:rPr>
              <a:t>subjunctive mode,</a:t>
            </a:r>
          </a:p>
          <a:p>
            <a:pPr marL="685800" indent="-685800">
              <a:lnSpc>
                <a:spcPct val="150000"/>
              </a:lnSpc>
              <a:buFont typeface="Arial" panose="020B0604020202020204" pitchFamily="34" charset="0"/>
              <a:buChar char="•"/>
            </a:pPr>
            <a:r>
              <a:rPr lang="en-US" sz="4500" dirty="0">
                <a:latin typeface="Verdana" pitchFamily="34" charset="0"/>
                <a:ea typeface="Verdana" pitchFamily="34" charset="0"/>
              </a:rPr>
              <a:t>past and present participles,</a:t>
            </a:r>
          </a:p>
          <a:p>
            <a:pPr marL="685800" indent="-685800">
              <a:lnSpc>
                <a:spcPct val="150000"/>
              </a:lnSpc>
              <a:buFont typeface="Arial" panose="020B0604020202020204" pitchFamily="34" charset="0"/>
              <a:buChar char="•"/>
            </a:pPr>
            <a:r>
              <a:rPr lang="en-US" sz="4500" dirty="0">
                <a:latin typeface="Verdana" pitchFamily="34" charset="0"/>
                <a:ea typeface="Verdana" pitchFamily="34" charset="0"/>
              </a:rPr>
              <a:t>impersonal forms,</a:t>
            </a:r>
          </a:p>
          <a:p>
            <a:pPr marL="685800" indent="-685800">
              <a:lnSpc>
                <a:spcPct val="150000"/>
              </a:lnSpc>
              <a:buFont typeface="Arial" panose="020B0604020202020204" pitchFamily="34" charset="0"/>
              <a:buChar char="•"/>
            </a:pPr>
            <a:r>
              <a:rPr lang="en-US" sz="4500" dirty="0">
                <a:latin typeface="Verdana" pitchFamily="34" charset="0"/>
                <a:ea typeface="Verdana" pitchFamily="34" charset="0"/>
              </a:rPr>
              <a:t>Latin words or expressions.</a:t>
            </a:r>
          </a:p>
        </p:txBody>
      </p:sp>
    </p:spTree>
    <p:extLst>
      <p:ext uri="{BB962C8B-B14F-4D97-AF65-F5344CB8AC3E}">
        <p14:creationId xmlns:p14="http://schemas.microsoft.com/office/powerpoint/2010/main" val="21134639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1913007"/>
            <a:ext cx="12170180" cy="1062638"/>
          </a:xfrm>
        </p:spPr>
        <p:txBody>
          <a:bodyPr>
            <a:normAutofit/>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it-IT" dirty="0" err="1"/>
              <a:t>Specificities</a:t>
            </a:r>
            <a:r>
              <a:rPr lang="it-IT" dirty="0"/>
              <a:t> (2)</a:t>
            </a:r>
            <a:endParaRPr lang="en-ES" dirty="0">
              <a:effectLst/>
            </a:endParaRPr>
          </a:p>
        </p:txBody>
      </p:sp>
      <p:sp>
        <p:nvSpPr>
          <p:cNvPr id="6" name="Rectangle 5">
            <a:extLst>
              <a:ext uri="{FF2B5EF4-FFF2-40B4-BE49-F238E27FC236}">
                <a16:creationId xmlns:a16="http://schemas.microsoft.com/office/drawing/2014/main" id="{AA89CF32-AEAA-5D4E-8107-6D019FF3EEC7}"/>
              </a:ext>
            </a:extLst>
          </p:cNvPr>
          <p:cNvSpPr/>
          <p:nvPr/>
        </p:nvSpPr>
        <p:spPr>
          <a:xfrm>
            <a:off x="452993" y="3224323"/>
            <a:ext cx="17251790" cy="4153425"/>
          </a:xfrm>
          <a:prstGeom prst="rect">
            <a:avLst/>
          </a:prstGeom>
        </p:spPr>
        <p:txBody>
          <a:bodyPr wrap="square" lIns="137141" tIns="68570" rIns="137141" bIns="68570">
            <a:spAutoFit/>
          </a:bodyPr>
          <a:lstStyle/>
          <a:p>
            <a:pPr>
              <a:lnSpc>
                <a:spcPct val="150000"/>
              </a:lnSpc>
            </a:pPr>
            <a:r>
              <a:rPr lang="en-US" sz="4500" dirty="0">
                <a:latin typeface="Verdana" pitchFamily="34" charset="0"/>
                <a:ea typeface="Verdana" pitchFamily="34" charset="0"/>
              </a:rPr>
              <a:t>Avoid the combination of the “d” consonant (d </a:t>
            </a:r>
            <a:r>
              <a:rPr lang="en-US" sz="4500" dirty="0" err="1">
                <a:latin typeface="Verdana" pitchFamily="34" charset="0"/>
                <a:ea typeface="Verdana" pitchFamily="34" charset="0"/>
              </a:rPr>
              <a:t>eufonica</a:t>
            </a:r>
            <a:r>
              <a:rPr lang="en-US" sz="4500" dirty="0">
                <a:latin typeface="Verdana" pitchFamily="34" charset="0"/>
                <a:ea typeface="Verdana" pitchFamily="34" charset="0"/>
              </a:rPr>
              <a:t>) with the conjunctions “e” (and) and “o” (or) preceding a vowel: </a:t>
            </a:r>
            <a:r>
              <a:rPr lang="en-US" sz="4500" i="1" dirty="0">
                <a:latin typeface="Verdana" pitchFamily="34" charset="0"/>
                <a:ea typeface="Verdana" pitchFamily="34" charset="0"/>
              </a:rPr>
              <a:t>E </a:t>
            </a:r>
            <a:r>
              <a:rPr lang="en-US" sz="4500" i="1" dirty="0" err="1">
                <a:latin typeface="Verdana" pitchFamily="34" charset="0"/>
                <a:ea typeface="Verdana" pitchFamily="34" charset="0"/>
              </a:rPr>
              <a:t>ora</a:t>
            </a:r>
            <a:r>
              <a:rPr lang="en-US" sz="4500" i="1" dirty="0">
                <a:latin typeface="Verdana" pitchFamily="34" charset="0"/>
                <a:ea typeface="Verdana" pitchFamily="34" charset="0"/>
              </a:rPr>
              <a:t> </a:t>
            </a:r>
            <a:r>
              <a:rPr lang="en-US" sz="4500" dirty="0">
                <a:latin typeface="Verdana" pitchFamily="34" charset="0"/>
                <a:ea typeface="Verdana" pitchFamily="34" charset="0"/>
              </a:rPr>
              <a:t>vs. </a:t>
            </a:r>
            <a:r>
              <a:rPr lang="en-US" sz="4500" i="1" dirty="0">
                <a:latin typeface="Verdana" pitchFamily="34" charset="0"/>
                <a:ea typeface="Verdana" pitchFamily="34" charset="0"/>
              </a:rPr>
              <a:t>Ed </a:t>
            </a:r>
            <a:r>
              <a:rPr lang="en-US" sz="4500" i="1" dirty="0" err="1">
                <a:latin typeface="Verdana" pitchFamily="34" charset="0"/>
                <a:ea typeface="Verdana" pitchFamily="34" charset="0"/>
              </a:rPr>
              <a:t>ora</a:t>
            </a:r>
            <a:r>
              <a:rPr lang="en-US" sz="4500" dirty="0">
                <a:latin typeface="Verdana" pitchFamily="34" charset="0"/>
                <a:ea typeface="Verdana" pitchFamily="34" charset="0"/>
              </a:rPr>
              <a:t>.</a:t>
            </a:r>
          </a:p>
          <a:p>
            <a:pPr>
              <a:lnSpc>
                <a:spcPct val="150000"/>
              </a:lnSpc>
            </a:pPr>
            <a:endParaRPr lang="en-US" sz="4500" dirty="0">
              <a:latin typeface="Verdana" pitchFamily="34" charset="0"/>
              <a:ea typeface="Verdana" pitchFamily="34" charset="0"/>
            </a:endParaRPr>
          </a:p>
        </p:txBody>
      </p:sp>
      <p:pic>
        <p:nvPicPr>
          <p:cNvPr id="3" name="Picture 2" descr="Tick and cross checkbox vector llustration">
            <a:extLst>
              <a:ext uri="{FF2B5EF4-FFF2-40B4-BE49-F238E27FC236}">
                <a16:creationId xmlns:a16="http://schemas.microsoft.com/office/drawing/2014/main" id="{1AFD1EC4-CDF0-4B32-9BE3-AE15C45672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30349" y="6479306"/>
            <a:ext cx="4036154" cy="17355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94648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1913007"/>
            <a:ext cx="12170180" cy="1062638"/>
          </a:xfrm>
        </p:spPr>
        <p:txBody>
          <a:bodyPr>
            <a:normAutofit/>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it-IT" dirty="0" err="1"/>
              <a:t>Specificities</a:t>
            </a:r>
            <a:r>
              <a:rPr lang="it-IT" dirty="0"/>
              <a:t> (3)</a:t>
            </a:r>
            <a:endParaRPr lang="en-ES" dirty="0">
              <a:effectLst/>
            </a:endParaRPr>
          </a:p>
        </p:txBody>
      </p:sp>
      <p:sp>
        <p:nvSpPr>
          <p:cNvPr id="6" name="Rectangle 5">
            <a:extLst>
              <a:ext uri="{FF2B5EF4-FFF2-40B4-BE49-F238E27FC236}">
                <a16:creationId xmlns:a16="http://schemas.microsoft.com/office/drawing/2014/main" id="{AA89CF32-AEAA-5D4E-8107-6D019FF3EEC7}"/>
              </a:ext>
            </a:extLst>
          </p:cNvPr>
          <p:cNvSpPr/>
          <p:nvPr/>
        </p:nvSpPr>
        <p:spPr>
          <a:xfrm>
            <a:off x="452993" y="3224323"/>
            <a:ext cx="17251790" cy="5192170"/>
          </a:xfrm>
          <a:prstGeom prst="rect">
            <a:avLst/>
          </a:prstGeom>
        </p:spPr>
        <p:txBody>
          <a:bodyPr wrap="square" lIns="137141" tIns="68570" rIns="137141" bIns="68570">
            <a:spAutoFit/>
          </a:bodyPr>
          <a:lstStyle/>
          <a:p>
            <a:pPr>
              <a:lnSpc>
                <a:spcPct val="150000"/>
              </a:lnSpc>
            </a:pPr>
            <a:r>
              <a:rPr lang="en-US" sz="4500" dirty="0">
                <a:latin typeface="Verdana" pitchFamily="34" charset="0"/>
                <a:ea typeface="Verdana" pitchFamily="34" charset="0"/>
              </a:rPr>
              <a:t>common and concrete words: </a:t>
            </a:r>
            <a:r>
              <a:rPr lang="en-US" sz="4500" i="1" dirty="0" err="1">
                <a:latin typeface="Verdana" pitchFamily="34" charset="0"/>
                <a:ea typeface="Verdana" pitchFamily="34" charset="0"/>
              </a:rPr>
              <a:t>ricordare</a:t>
            </a:r>
            <a:r>
              <a:rPr lang="en-US" sz="4500" dirty="0">
                <a:latin typeface="Verdana" pitchFamily="34" charset="0"/>
                <a:ea typeface="Verdana" pitchFamily="34" charset="0"/>
              </a:rPr>
              <a:t>, </a:t>
            </a:r>
            <a:r>
              <a:rPr lang="en-US" sz="4500" dirty="0" err="1">
                <a:latin typeface="Verdana" pitchFamily="34" charset="0"/>
                <a:ea typeface="Verdana" pitchFamily="34" charset="0"/>
              </a:rPr>
              <a:t>segnali</a:t>
            </a:r>
            <a:endParaRPr lang="en-US" sz="4500" dirty="0">
              <a:latin typeface="Verdana" pitchFamily="34" charset="0"/>
              <a:ea typeface="Verdana" pitchFamily="34" charset="0"/>
            </a:endParaRPr>
          </a:p>
          <a:p>
            <a:pPr>
              <a:lnSpc>
                <a:spcPct val="150000"/>
              </a:lnSpc>
            </a:pPr>
            <a:r>
              <a:rPr lang="en-US" sz="4500" dirty="0">
                <a:latin typeface="Verdana" pitchFamily="34" charset="0"/>
                <a:ea typeface="Verdana" pitchFamily="34" charset="0"/>
              </a:rPr>
              <a:t>Vs.</a:t>
            </a:r>
          </a:p>
          <a:p>
            <a:pPr>
              <a:lnSpc>
                <a:spcPct val="150000"/>
              </a:lnSpc>
            </a:pPr>
            <a:r>
              <a:rPr lang="en-US" sz="4500" dirty="0">
                <a:latin typeface="Verdana" pitchFamily="34" charset="0"/>
                <a:ea typeface="Verdana" pitchFamily="34" charset="0"/>
              </a:rPr>
              <a:t>formal and low-frequency or abstract items: </a:t>
            </a:r>
            <a:r>
              <a:rPr lang="en-US" sz="4500" i="1" dirty="0" err="1">
                <a:latin typeface="Verdana" pitchFamily="34" charset="0"/>
                <a:ea typeface="Verdana" pitchFamily="34" charset="0"/>
              </a:rPr>
              <a:t>rammentare</a:t>
            </a:r>
            <a:r>
              <a:rPr lang="en-US" sz="4500" i="1" dirty="0">
                <a:latin typeface="Verdana" pitchFamily="34" charset="0"/>
                <a:ea typeface="Verdana" pitchFamily="34" charset="0"/>
              </a:rPr>
              <a:t>, </a:t>
            </a:r>
            <a:r>
              <a:rPr lang="en-US" sz="4500" i="1" dirty="0" err="1">
                <a:latin typeface="Verdana" pitchFamily="34" charset="0"/>
                <a:ea typeface="Verdana" pitchFamily="34" charset="0"/>
              </a:rPr>
              <a:t>segnaletica</a:t>
            </a:r>
            <a:endParaRPr lang="en-US" sz="4500" i="1" dirty="0">
              <a:latin typeface="Verdana" pitchFamily="34" charset="0"/>
              <a:ea typeface="Verdana" pitchFamily="34" charset="0"/>
            </a:endParaRPr>
          </a:p>
          <a:p>
            <a:pPr>
              <a:lnSpc>
                <a:spcPct val="150000"/>
              </a:lnSpc>
            </a:pPr>
            <a:endParaRPr lang="en-US" sz="4500" dirty="0">
              <a:latin typeface="Verdana" pitchFamily="34" charset="0"/>
              <a:ea typeface="Verdana" pitchFamily="34" charset="0"/>
            </a:endParaRPr>
          </a:p>
        </p:txBody>
      </p:sp>
      <p:pic>
        <p:nvPicPr>
          <p:cNvPr id="3" name="Picture 2" descr="Tick and cross checkbox vector llustration">
            <a:extLst>
              <a:ext uri="{FF2B5EF4-FFF2-40B4-BE49-F238E27FC236}">
                <a16:creationId xmlns:a16="http://schemas.microsoft.com/office/drawing/2014/main" id="{1AFD1EC4-CDF0-4B32-9BE3-AE15C45672E5}"/>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60691"/>
          <a:stretch/>
        </p:blipFill>
        <p:spPr bwMode="auto">
          <a:xfrm>
            <a:off x="4114801" y="6228584"/>
            <a:ext cx="1586580" cy="1735546"/>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Tick and cross checkbox vector llustration">
            <a:extLst>
              <a:ext uri="{FF2B5EF4-FFF2-40B4-BE49-F238E27FC236}">
                <a16:creationId xmlns:a16="http://schemas.microsoft.com/office/drawing/2014/main" id="{D1A8F5E1-FECB-4639-BD82-A77C950B909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4413"/>
          <a:stretch/>
        </p:blipFill>
        <p:spPr bwMode="auto">
          <a:xfrm>
            <a:off x="14560234" y="3020733"/>
            <a:ext cx="1839973" cy="17355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22379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5" id="{FC16E295-5761-BA4F-A7A5-CD773ACF28B7}" vid="{04F7000C-F3D4-A54C-934E-B09502CD73C8}"/>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1358</TotalTime>
  <Words>533</Words>
  <Application>Microsoft Macintosh PowerPoint</Application>
  <PresentationFormat>Custom</PresentationFormat>
  <Paragraphs>79</Paragraphs>
  <Slides>21</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Verdana</vt:lpstr>
      <vt:lpstr>Office Theme</vt:lpstr>
      <vt:lpstr>E2U language in Italy: Specificities, recommendations and guidelines</vt:lpstr>
      <vt:lpstr>Overview</vt:lpstr>
      <vt:lpstr>Anffas ONLUS</vt:lpstr>
      <vt:lpstr>Inclusion Europe</vt:lpstr>
      <vt:lpstr>Inclusion Europe guidelines</vt:lpstr>
      <vt:lpstr>Some principles</vt:lpstr>
      <vt:lpstr>Specificities (1)</vt:lpstr>
      <vt:lpstr>Specificities (2)</vt:lpstr>
      <vt:lpstr>Specificities (3)</vt:lpstr>
      <vt:lpstr>Specificities (4)</vt:lpstr>
      <vt:lpstr>Specificities (5)</vt:lpstr>
      <vt:lpstr>Specificities (6)</vt:lpstr>
      <vt:lpstr>Specificities (7)</vt:lpstr>
      <vt:lpstr>Plain Language vs  Easy Language</vt:lpstr>
      <vt:lpstr>Pictures</vt:lpstr>
      <vt:lpstr>Credits</vt:lpstr>
      <vt:lpstr>Elisa Perego</vt:lpstr>
      <vt:lpstr>Acknowledgement</vt:lpstr>
      <vt:lpstr>Disclaimer</vt:lpstr>
      <vt:lpstr>Partners</vt:lpstr>
      <vt:lpstr>EASIT</vt:lpstr>
    </vt:vector>
  </TitlesOfParts>
  <Manager/>
  <Company>UNITS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EASIT: Easy Access for Social Inclusion Training</dc:title>
  <dc:subject>EASIT Video Lecture</dc:subject>
  <dc:creator>Elisa Perego</dc:creator>
  <cp:keywords>easy-to-read content; cognitive accessibility; plain language; easy-to-understand content</cp:keywords>
  <dc:description/>
  <cp:lastModifiedBy>Ana Fernández Torné</cp:lastModifiedBy>
  <cp:revision>79</cp:revision>
  <dcterms:modified xsi:type="dcterms:W3CDTF">2021-05-27T07:41:38Z</dcterms:modified>
  <cp:category>Teaching materials</cp:category>
</cp:coreProperties>
</file>