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svg" ContentType="image/svg+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65" r:id="rId2"/>
    <p:sldId id="330" r:id="rId3"/>
    <p:sldId id="379" r:id="rId4"/>
    <p:sldId id="384" r:id="rId5"/>
    <p:sldId id="385" r:id="rId6"/>
    <p:sldId id="386" r:id="rId7"/>
    <p:sldId id="388" r:id="rId8"/>
    <p:sldId id="391" r:id="rId9"/>
    <p:sldId id="395" r:id="rId10"/>
    <p:sldId id="392" r:id="rId11"/>
    <p:sldId id="387" r:id="rId12"/>
    <p:sldId id="393" r:id="rId13"/>
    <p:sldId id="394" r:id="rId14"/>
    <p:sldId id="396" r:id="rId15"/>
    <p:sldId id="362" r:id="rId16"/>
    <p:sldId id="361" r:id="rId17"/>
    <p:sldId id="363" r:id="rId18"/>
    <p:sldId id="326" r:id="rId19"/>
    <p:sldId id="327" r:id="rId20"/>
    <p:sldId id="331" r:id="rId21"/>
    <p:sldId id="328" r:id="rId22"/>
  </p:sldIdLst>
  <p:sldSz cx="18291175" cy="10287000"/>
  <p:notesSz cx="6858000" cy="9144000"/>
  <p:defaultTextStyle>
    <a:defPPr>
      <a:defRPr lang="en-US"/>
    </a:defPPr>
    <a:lvl1pPr marL="0" algn="l" defTabSz="1371408" rtl="0" eaLnBrk="1" latinLnBrk="0" hangingPunct="1">
      <a:defRPr sz="2700" kern="1200">
        <a:solidFill>
          <a:schemeClr val="tx1"/>
        </a:solidFill>
        <a:latin typeface="+mn-lt"/>
        <a:ea typeface="+mn-ea"/>
        <a:cs typeface="+mn-cs"/>
      </a:defRPr>
    </a:lvl1pPr>
    <a:lvl2pPr marL="685703" algn="l" defTabSz="1371408" rtl="0" eaLnBrk="1" latinLnBrk="0" hangingPunct="1">
      <a:defRPr sz="2700" kern="1200">
        <a:solidFill>
          <a:schemeClr val="tx1"/>
        </a:solidFill>
        <a:latin typeface="+mn-lt"/>
        <a:ea typeface="+mn-ea"/>
        <a:cs typeface="+mn-cs"/>
      </a:defRPr>
    </a:lvl2pPr>
    <a:lvl3pPr marL="1371408" algn="l" defTabSz="1371408" rtl="0" eaLnBrk="1" latinLnBrk="0" hangingPunct="1">
      <a:defRPr sz="2700" kern="1200">
        <a:solidFill>
          <a:schemeClr val="tx1"/>
        </a:solidFill>
        <a:latin typeface="+mn-lt"/>
        <a:ea typeface="+mn-ea"/>
        <a:cs typeface="+mn-cs"/>
      </a:defRPr>
    </a:lvl3pPr>
    <a:lvl4pPr marL="2057111" algn="l" defTabSz="1371408" rtl="0" eaLnBrk="1" latinLnBrk="0" hangingPunct="1">
      <a:defRPr sz="2700" kern="1200">
        <a:solidFill>
          <a:schemeClr val="tx1"/>
        </a:solidFill>
        <a:latin typeface="+mn-lt"/>
        <a:ea typeface="+mn-ea"/>
        <a:cs typeface="+mn-cs"/>
      </a:defRPr>
    </a:lvl4pPr>
    <a:lvl5pPr marL="2742814" algn="l" defTabSz="1371408" rtl="0" eaLnBrk="1" latinLnBrk="0" hangingPunct="1">
      <a:defRPr sz="2700" kern="1200">
        <a:solidFill>
          <a:schemeClr val="tx1"/>
        </a:solidFill>
        <a:latin typeface="+mn-lt"/>
        <a:ea typeface="+mn-ea"/>
        <a:cs typeface="+mn-cs"/>
      </a:defRPr>
    </a:lvl5pPr>
    <a:lvl6pPr marL="3428517" algn="l" defTabSz="1371408" rtl="0" eaLnBrk="1" latinLnBrk="0" hangingPunct="1">
      <a:defRPr sz="2700" kern="1200">
        <a:solidFill>
          <a:schemeClr val="tx1"/>
        </a:solidFill>
        <a:latin typeface="+mn-lt"/>
        <a:ea typeface="+mn-ea"/>
        <a:cs typeface="+mn-cs"/>
      </a:defRPr>
    </a:lvl6pPr>
    <a:lvl7pPr marL="4114222" algn="l" defTabSz="1371408" rtl="0" eaLnBrk="1" latinLnBrk="0" hangingPunct="1">
      <a:defRPr sz="2700" kern="1200">
        <a:solidFill>
          <a:schemeClr val="tx1"/>
        </a:solidFill>
        <a:latin typeface="+mn-lt"/>
        <a:ea typeface="+mn-ea"/>
        <a:cs typeface="+mn-cs"/>
      </a:defRPr>
    </a:lvl7pPr>
    <a:lvl8pPr marL="4799925" algn="l" defTabSz="1371408" rtl="0" eaLnBrk="1" latinLnBrk="0" hangingPunct="1">
      <a:defRPr sz="2700" kern="1200">
        <a:solidFill>
          <a:schemeClr val="tx1"/>
        </a:solidFill>
        <a:latin typeface="+mn-lt"/>
        <a:ea typeface="+mn-ea"/>
        <a:cs typeface="+mn-cs"/>
      </a:defRPr>
    </a:lvl8pPr>
    <a:lvl9pPr marL="5485628" algn="l" defTabSz="1371408" rtl="0" eaLnBrk="1" latinLnBrk="0" hangingPunct="1">
      <a:defRPr sz="2700" kern="1200">
        <a:solidFill>
          <a:schemeClr val="tx1"/>
        </a:solidFill>
        <a:latin typeface="+mn-lt"/>
        <a:ea typeface="+mn-ea"/>
        <a:cs typeface="+mn-cs"/>
      </a:defRPr>
    </a:lvl9pPr>
  </p:defaultTextStyle>
  <p:extLst>
    <p:ext uri="{521415D9-36F7-43E2-AB2F-B90AF26B5E84}">
      <p14:sectionLst xmlns:p14="http://schemas.microsoft.com/office/powerpoint/2010/main">
        <p14:section name="Sample slides" id="{3C47D69E-40C3-3D4C-B986-28F3405501F4}">
          <p14:sldIdLst>
            <p14:sldId id="265"/>
            <p14:sldId id="330"/>
            <p14:sldId id="379"/>
            <p14:sldId id="384"/>
            <p14:sldId id="385"/>
            <p14:sldId id="386"/>
            <p14:sldId id="388"/>
            <p14:sldId id="391"/>
            <p14:sldId id="395"/>
            <p14:sldId id="392"/>
            <p14:sldId id="387"/>
            <p14:sldId id="393"/>
            <p14:sldId id="394"/>
            <p14:sldId id="396"/>
            <p14:sldId id="362"/>
            <p14:sldId id="361"/>
            <p14:sldId id="363"/>
            <p14:sldId id="326"/>
            <p14:sldId id="327"/>
            <p14:sldId id="331"/>
            <p14:sldId id="328"/>
          </p14:sldIdLst>
        </p14:section>
      </p14:sectionLst>
    </p:ext>
    <p:ext uri="{EFAFB233-063F-42B5-8137-9DF3F51BA10A}">
      <p15:sldGuideLst xmlns:p15="http://schemas.microsoft.com/office/powerpoint/2012/main">
        <p15:guide id="1" orient="horz" pos="2137" userDrawn="1">
          <p15:clr>
            <a:srgbClr val="A4A3A4"/>
          </p15:clr>
        </p15:guide>
        <p15:guide id="2" pos="3840">
          <p15:clr>
            <a:srgbClr val="A4A3A4"/>
          </p15:clr>
        </p15:guide>
        <p15:guide id="3" orient="horz" pos="3206">
          <p15:clr>
            <a:srgbClr val="A4A3A4"/>
          </p15:clr>
        </p15:guide>
        <p15:guide id="4" pos="57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2226"/>
    <a:srgbClr val="9BD8DE"/>
    <a:srgbClr val="FBEE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623A3E-D36A-934A-8431-A23ECEC1FAA6}" v="2" dt="2021-05-27T07:41:35.5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autoAdjust="0"/>
    <p:restoredTop sz="96056"/>
  </p:normalViewPr>
  <p:slideViewPr>
    <p:cSldViewPr snapToGrid="0" snapToObjects="1">
      <p:cViewPr varScale="1">
        <p:scale>
          <a:sx n="62" d="100"/>
          <a:sy n="62" d="100"/>
        </p:scale>
        <p:origin x="216" y="752"/>
      </p:cViewPr>
      <p:guideLst>
        <p:guide orient="horz" pos="2137"/>
        <p:guide pos="3840"/>
        <p:guide orient="horz" pos="3206"/>
        <p:guide pos="5762"/>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 Fernández Torné" userId="bba7793a-0333-4a89-b675-c27b414e869b" providerId="ADAL" clId="{75623A3E-D36A-934A-8431-A23ECEC1FAA6}"/>
    <pc:docChg chg="addSld modSld">
      <pc:chgData name="Ana Fernández Torné" userId="bba7793a-0333-4a89-b675-c27b414e869b" providerId="ADAL" clId="{75623A3E-D36A-934A-8431-A23ECEC1FAA6}" dt="2021-05-27T07:41:35.552" v="0"/>
      <pc:docMkLst>
        <pc:docMk/>
      </pc:docMkLst>
      <pc:sldChg chg="add">
        <pc:chgData name="Ana Fernández Torné" userId="bba7793a-0333-4a89-b675-c27b414e869b" providerId="ADAL" clId="{75623A3E-D36A-934A-8431-A23ECEC1FAA6}" dt="2021-05-27T07:41:35.552" v="0"/>
        <pc:sldMkLst>
          <pc:docMk/>
          <pc:sldMk cId="3414306010" sldId="326"/>
        </pc:sldMkLst>
      </pc:sldChg>
      <pc:sldChg chg="add">
        <pc:chgData name="Ana Fernández Torné" userId="bba7793a-0333-4a89-b675-c27b414e869b" providerId="ADAL" clId="{75623A3E-D36A-934A-8431-A23ECEC1FAA6}" dt="2021-05-27T07:41:35.552" v="0"/>
        <pc:sldMkLst>
          <pc:docMk/>
          <pc:sldMk cId="1538372688" sldId="327"/>
        </pc:sldMkLst>
      </pc:sldChg>
      <pc:sldChg chg="add">
        <pc:chgData name="Ana Fernández Torné" userId="bba7793a-0333-4a89-b675-c27b414e869b" providerId="ADAL" clId="{75623A3E-D36A-934A-8431-A23ECEC1FAA6}" dt="2021-05-27T07:41:35.552" v="0"/>
        <pc:sldMkLst>
          <pc:docMk/>
          <pc:sldMk cId="1274046980" sldId="328"/>
        </pc:sldMkLst>
      </pc:sldChg>
      <pc:sldChg chg="add">
        <pc:chgData name="Ana Fernández Torné" userId="bba7793a-0333-4a89-b675-c27b414e869b" providerId="ADAL" clId="{75623A3E-D36A-934A-8431-A23ECEC1FAA6}" dt="2021-05-27T07:41:35.552" v="0"/>
        <pc:sldMkLst>
          <pc:docMk/>
          <pc:sldMk cId="3621801837" sldId="33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1DFB4AC-868C-284C-89A2-0A43E7A6263F}" type="datetime1">
              <a:rPr lang="es-ES" smtClean="0"/>
              <a:t>27/5/21</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7614869-3322-FB44-97AD-0B378C3FFEC5}" type="slidenum">
              <a:rPr lang="es-ES" smtClean="0"/>
              <a:t>‹#›</a:t>
            </a:fld>
            <a:endParaRPr lang="es-ES"/>
          </a:p>
        </p:txBody>
      </p:sp>
    </p:spTree>
    <p:extLst>
      <p:ext uri="{BB962C8B-B14F-4D97-AF65-F5344CB8AC3E}">
        <p14:creationId xmlns:p14="http://schemas.microsoft.com/office/powerpoint/2010/main" val="38134820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163FC8-57C2-1C4B-9D80-AE8EF359852D}" type="datetime1">
              <a:rPr lang="es-ES" smtClean="0"/>
              <a:t>27/5/21</a:t>
            </a:fld>
            <a:endParaRPr lang="es-ES"/>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AC4A5B-8A05-4798-9EDC-A3E8D0546DEC}" type="slidenum">
              <a:rPr lang="es-ES" smtClean="0"/>
              <a:t>‹#›</a:t>
            </a:fld>
            <a:endParaRPr lang="es-ES"/>
          </a:p>
        </p:txBody>
      </p:sp>
    </p:spTree>
    <p:extLst>
      <p:ext uri="{BB962C8B-B14F-4D97-AF65-F5344CB8AC3E}">
        <p14:creationId xmlns:p14="http://schemas.microsoft.com/office/powerpoint/2010/main" val="2678730666"/>
      </p:ext>
    </p:extLst>
  </p:cSld>
  <p:clrMap bg1="lt1" tx1="dk1" bg2="lt2" tx2="dk2" accent1="accent1" accent2="accent2" accent3="accent3" accent4="accent4" accent5="accent5" accent6="accent6" hlink="hlink" folHlink="folHlink"/>
  <p:hf hdr="0" ftr="0" dt="0"/>
  <p:notesStyle>
    <a:lvl1pPr marL="0" algn="l" defTabSz="1371408" rtl="0" eaLnBrk="1" latinLnBrk="0" hangingPunct="1">
      <a:defRPr sz="1800" kern="1200">
        <a:solidFill>
          <a:schemeClr val="tx1"/>
        </a:solidFill>
        <a:latin typeface="+mn-lt"/>
        <a:ea typeface="+mn-ea"/>
        <a:cs typeface="+mn-cs"/>
      </a:defRPr>
    </a:lvl1pPr>
    <a:lvl2pPr marL="685703" algn="l" defTabSz="1371408" rtl="0" eaLnBrk="1" latinLnBrk="0" hangingPunct="1">
      <a:defRPr sz="1800" kern="1200">
        <a:solidFill>
          <a:schemeClr val="tx1"/>
        </a:solidFill>
        <a:latin typeface="+mn-lt"/>
        <a:ea typeface="+mn-ea"/>
        <a:cs typeface="+mn-cs"/>
      </a:defRPr>
    </a:lvl2pPr>
    <a:lvl3pPr marL="1371408" algn="l" defTabSz="1371408" rtl="0" eaLnBrk="1" latinLnBrk="0" hangingPunct="1">
      <a:defRPr sz="1800" kern="1200">
        <a:solidFill>
          <a:schemeClr val="tx1"/>
        </a:solidFill>
        <a:latin typeface="+mn-lt"/>
        <a:ea typeface="+mn-ea"/>
        <a:cs typeface="+mn-cs"/>
      </a:defRPr>
    </a:lvl3pPr>
    <a:lvl4pPr marL="2057111" algn="l" defTabSz="1371408" rtl="0" eaLnBrk="1" latinLnBrk="0" hangingPunct="1">
      <a:defRPr sz="1800" kern="1200">
        <a:solidFill>
          <a:schemeClr val="tx1"/>
        </a:solidFill>
        <a:latin typeface="+mn-lt"/>
        <a:ea typeface="+mn-ea"/>
        <a:cs typeface="+mn-cs"/>
      </a:defRPr>
    </a:lvl4pPr>
    <a:lvl5pPr marL="2742814" algn="l" defTabSz="1371408" rtl="0" eaLnBrk="1" latinLnBrk="0" hangingPunct="1">
      <a:defRPr sz="1800" kern="1200">
        <a:solidFill>
          <a:schemeClr val="tx1"/>
        </a:solidFill>
        <a:latin typeface="+mn-lt"/>
        <a:ea typeface="+mn-ea"/>
        <a:cs typeface="+mn-cs"/>
      </a:defRPr>
    </a:lvl5pPr>
    <a:lvl6pPr marL="3428517" algn="l" defTabSz="1371408" rtl="0" eaLnBrk="1" latinLnBrk="0" hangingPunct="1">
      <a:defRPr sz="1800" kern="1200">
        <a:solidFill>
          <a:schemeClr val="tx1"/>
        </a:solidFill>
        <a:latin typeface="+mn-lt"/>
        <a:ea typeface="+mn-ea"/>
        <a:cs typeface="+mn-cs"/>
      </a:defRPr>
    </a:lvl6pPr>
    <a:lvl7pPr marL="4114222" algn="l" defTabSz="1371408" rtl="0" eaLnBrk="1" latinLnBrk="0" hangingPunct="1">
      <a:defRPr sz="1800" kern="1200">
        <a:solidFill>
          <a:schemeClr val="tx1"/>
        </a:solidFill>
        <a:latin typeface="+mn-lt"/>
        <a:ea typeface="+mn-ea"/>
        <a:cs typeface="+mn-cs"/>
      </a:defRPr>
    </a:lvl7pPr>
    <a:lvl8pPr marL="4799925" algn="l" defTabSz="1371408" rtl="0" eaLnBrk="1" latinLnBrk="0" hangingPunct="1">
      <a:defRPr sz="1800" kern="1200">
        <a:solidFill>
          <a:schemeClr val="tx1"/>
        </a:solidFill>
        <a:latin typeface="+mn-lt"/>
        <a:ea typeface="+mn-ea"/>
        <a:cs typeface="+mn-cs"/>
      </a:defRPr>
    </a:lvl8pPr>
    <a:lvl9pPr marL="5485628" algn="l" defTabSz="1371408"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EEAC4A5B-8A05-4798-9EDC-A3E8D0546DEC}" type="slidenum">
              <a:rPr lang="es-ES" smtClean="0"/>
              <a:t>1</a:t>
            </a:fld>
            <a:endParaRPr lang="es-ES"/>
          </a:p>
        </p:txBody>
      </p:sp>
    </p:spTree>
    <p:extLst>
      <p:ext uri="{BB962C8B-B14F-4D97-AF65-F5344CB8AC3E}">
        <p14:creationId xmlns:p14="http://schemas.microsoft.com/office/powerpoint/2010/main" val="2537489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EAC4A5B-8A05-4798-9EDC-A3E8D0546DEC}" type="slidenum">
              <a:rPr lang="es-ES" smtClean="0"/>
              <a:t>9</a:t>
            </a:fld>
            <a:endParaRPr lang="es-ES"/>
          </a:p>
        </p:txBody>
      </p:sp>
    </p:spTree>
    <p:extLst>
      <p:ext uri="{BB962C8B-B14F-4D97-AF65-F5344CB8AC3E}">
        <p14:creationId xmlns:p14="http://schemas.microsoft.com/office/powerpoint/2010/main" val="1167364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AC4A5B-8A05-4798-9EDC-A3E8D0546DEC}" type="slidenum">
              <a:rPr lang="es-ES" smtClean="0"/>
              <a:t>15</a:t>
            </a:fld>
            <a:endParaRPr lang="es-ES"/>
          </a:p>
        </p:txBody>
      </p:sp>
    </p:spTree>
    <p:extLst>
      <p:ext uri="{BB962C8B-B14F-4D97-AF65-F5344CB8AC3E}">
        <p14:creationId xmlns:p14="http://schemas.microsoft.com/office/powerpoint/2010/main" val="719428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AC4A5B-8A05-4798-9EDC-A3E8D0546DEC}" type="slidenum">
              <a:rPr lang="es-ES" smtClean="0"/>
              <a:t>16</a:t>
            </a:fld>
            <a:endParaRPr lang="es-ES"/>
          </a:p>
        </p:txBody>
      </p:sp>
    </p:spTree>
    <p:extLst>
      <p:ext uri="{BB962C8B-B14F-4D97-AF65-F5344CB8AC3E}">
        <p14:creationId xmlns:p14="http://schemas.microsoft.com/office/powerpoint/2010/main" val="60865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AC4A5B-8A05-4798-9EDC-A3E8D0546DEC}" type="slidenum">
              <a:rPr lang="es-ES" smtClean="0"/>
              <a:t>17</a:t>
            </a:fld>
            <a:endParaRPr lang="es-ES"/>
          </a:p>
        </p:txBody>
      </p:sp>
    </p:spTree>
    <p:extLst>
      <p:ext uri="{BB962C8B-B14F-4D97-AF65-F5344CB8AC3E}">
        <p14:creationId xmlns:p14="http://schemas.microsoft.com/office/powerpoint/2010/main" val="2863137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fld id="{EEAC4A5B-8A05-4798-9EDC-A3E8D0546DEC}" type="slidenum">
              <a:rPr lang="es-ES" smtClean="0"/>
              <a:t>18</a:t>
            </a:fld>
            <a:endParaRPr lang="es-ES"/>
          </a:p>
        </p:txBody>
      </p:sp>
    </p:spTree>
    <p:extLst>
      <p:ext uri="{BB962C8B-B14F-4D97-AF65-F5344CB8AC3E}">
        <p14:creationId xmlns:p14="http://schemas.microsoft.com/office/powerpoint/2010/main" val="2776801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fld id="{EEAC4A5B-8A05-4798-9EDC-A3E8D0546DEC}" type="slidenum">
              <a:rPr lang="es-ES" smtClean="0"/>
              <a:t>19</a:t>
            </a:fld>
            <a:endParaRPr lang="es-ES"/>
          </a:p>
        </p:txBody>
      </p:sp>
    </p:spTree>
    <p:extLst>
      <p:ext uri="{BB962C8B-B14F-4D97-AF65-F5344CB8AC3E}">
        <p14:creationId xmlns:p14="http://schemas.microsoft.com/office/powerpoint/2010/main" val="1894258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fld id="{EEAC4A5B-8A05-4798-9EDC-A3E8D0546DEC}" type="slidenum">
              <a:rPr lang="es-ES" smtClean="0"/>
              <a:t>20</a:t>
            </a:fld>
            <a:endParaRPr lang="es-ES"/>
          </a:p>
        </p:txBody>
      </p:sp>
    </p:spTree>
    <p:extLst>
      <p:ext uri="{BB962C8B-B14F-4D97-AF65-F5344CB8AC3E}">
        <p14:creationId xmlns:p14="http://schemas.microsoft.com/office/powerpoint/2010/main" val="3823383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fld id="{EEAC4A5B-8A05-4798-9EDC-A3E8D0546DEC}" type="slidenum">
              <a:rPr lang="es-ES" smtClean="0"/>
              <a:t>21</a:t>
            </a:fld>
            <a:endParaRPr lang="es-ES"/>
          </a:p>
        </p:txBody>
      </p:sp>
    </p:spTree>
    <p:extLst>
      <p:ext uri="{BB962C8B-B14F-4D97-AF65-F5344CB8AC3E}">
        <p14:creationId xmlns:p14="http://schemas.microsoft.com/office/powerpoint/2010/main" val="235242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olo e contenuto">
    <p:spTree>
      <p:nvGrpSpPr>
        <p:cNvPr id="1" name=""/>
        <p:cNvGrpSpPr/>
        <p:nvPr/>
      </p:nvGrpSpPr>
      <p:grpSpPr>
        <a:xfrm>
          <a:off x="0" y="0"/>
          <a:ext cx="0" cy="0"/>
          <a:chOff x="0" y="0"/>
          <a:chExt cx="0" cy="0"/>
        </a:xfrm>
      </p:grpSpPr>
      <p:sp>
        <p:nvSpPr>
          <p:cNvPr id="9" name="Segnaposto titolo 1"/>
          <p:cNvSpPr>
            <a:spLocks noGrp="1"/>
          </p:cNvSpPr>
          <p:nvPr>
            <p:ph type="title" hasCustomPrompt="1"/>
          </p:nvPr>
        </p:nvSpPr>
        <p:spPr>
          <a:xfrm>
            <a:off x="2475110" y="6337601"/>
            <a:ext cx="13340957" cy="1062873"/>
          </a:xfrm>
          <a:prstGeom prst="rect">
            <a:avLst/>
          </a:prstGeom>
        </p:spPr>
        <p:txBody>
          <a:bodyPr vert="horz" lIns="137141" tIns="68570" rIns="137141" bIns="68570" rtlCol="0" anchor="ctr">
            <a:noAutofit/>
          </a:bodyPr>
          <a:lstStyle>
            <a:lvl1pPr algn="ctr">
              <a:defRPr sz="6000" b="1">
                <a:latin typeface="Verdana" panose="020B0604030504040204" pitchFamily="34" charset="0"/>
                <a:ea typeface="Verdana" panose="020B0604030504040204" pitchFamily="34" charset="0"/>
                <a:cs typeface="Verdana" panose="020B0604030504040204" pitchFamily="34" charset="0"/>
              </a:defRPr>
            </a:lvl1pPr>
          </a:lstStyle>
          <a:p>
            <a:r>
              <a:rPr lang="it-IT" dirty="0"/>
              <a:t>Title of the slide</a:t>
            </a:r>
            <a:endParaRPr lang="en-GB" dirty="0"/>
          </a:p>
        </p:txBody>
      </p:sp>
      <p:pic>
        <p:nvPicPr>
          <p:cNvPr id="4" name="Picture 3" descr="EASIT logo">
            <a:extLst>
              <a:ext uri="{FF2B5EF4-FFF2-40B4-BE49-F238E27FC236}">
                <a16:creationId xmlns:a16="http://schemas.microsoft.com/office/drawing/2014/main" id="{9E5CEC11-B849-6A46-B6E2-DD4CC92F233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236786" y="1896242"/>
            <a:ext cx="9817605" cy="4106321"/>
          </a:xfrm>
          <a:prstGeom prst="rect">
            <a:avLst/>
          </a:prstGeom>
        </p:spPr>
      </p:pic>
    </p:spTree>
    <p:extLst>
      <p:ext uri="{BB962C8B-B14F-4D97-AF65-F5344CB8AC3E}">
        <p14:creationId xmlns:p14="http://schemas.microsoft.com/office/powerpoint/2010/main" val="1805010515"/>
      </p:ext>
    </p:extLst>
  </p:cSld>
  <p:clrMapOvr>
    <a:masterClrMapping/>
  </p:clrMapOvr>
  <mc:AlternateContent xmlns:mc="http://schemas.openxmlformats.org/markup-compatibility/2006" xmlns:p14="http://schemas.microsoft.com/office/powerpoint/2010/main">
    <mc:Choice Requires="p14">
      <p:transition spd="slow" p14:dur="1500" advClick="0">
        <p:sndAc>
          <p:stSnd>
            <p:snd r:embed="rId1" name="click.wav"/>
          </p:stSnd>
        </p:sndAc>
      </p:transition>
    </mc:Choice>
    <mc:Fallback xmlns="">
      <p:transition xmlns:p14="http://schemas.microsoft.com/office/powerpoint/2010/main" spd="slow" advClick="0">
        <p:sndAc>
          <p:stSnd>
            <p:snd r:embed="rId4" name="click.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F76DA40C-168F-C74C-9061-D649A26BDBD3}"/>
              </a:ext>
            </a:extLst>
          </p:cNvPr>
          <p:cNvSpPr>
            <a:spLocks noGrp="1"/>
          </p:cNvSpPr>
          <p:nvPr>
            <p:ph type="title"/>
          </p:nvPr>
        </p:nvSpPr>
        <p:spPr>
          <a:xfrm>
            <a:off x="317912" y="1712788"/>
            <a:ext cx="17084400" cy="1062638"/>
          </a:xfrm>
          <a:prstGeom prst="rect">
            <a:avLst/>
          </a:prstGeom>
        </p:spPr>
        <p:txBody>
          <a:bodyPr vert="horz" lIns="137141" tIns="68570" rIns="137141" bIns="68570" rtlCol="0" anchor="ctr">
            <a:noAutofit/>
          </a:bodyPr>
          <a:lstStyle/>
          <a:p>
            <a:r>
              <a:rPr lang="en-GB" noProof="0" dirty="0"/>
              <a:t>Click to edit Master title style</a:t>
            </a:r>
          </a:p>
        </p:txBody>
      </p:sp>
      <p:sp>
        <p:nvSpPr>
          <p:cNvPr id="9" name="Title Placeholder 1">
            <a:extLst>
              <a:ext uri="{FF2B5EF4-FFF2-40B4-BE49-F238E27FC236}">
                <a16:creationId xmlns:a16="http://schemas.microsoft.com/office/drawing/2014/main" id="{A1975CA6-AF75-B14C-A62C-B2B92151D428}"/>
              </a:ext>
            </a:extLst>
          </p:cNvPr>
          <p:cNvSpPr txBox="1">
            <a:spLocks/>
          </p:cNvSpPr>
          <p:nvPr userDrawn="1"/>
        </p:nvSpPr>
        <p:spPr>
          <a:xfrm>
            <a:off x="320599" y="3012764"/>
            <a:ext cx="17084400" cy="5749341"/>
          </a:xfrm>
          <a:prstGeom prst="rect">
            <a:avLst/>
          </a:prstGeom>
        </p:spPr>
        <p:txBody>
          <a:bodyPr vert="horz" lIns="137141" tIns="68570" rIns="137141" bIns="68570" rtlCol="0" anchor="t" anchorCtr="0">
            <a:noAutofit/>
          </a:bodyPr>
          <a:lstStyle>
            <a:lvl1pPr algn="l" defTabSz="914400" rtl="0" eaLnBrk="1" latinLnBrk="0" hangingPunct="1">
              <a:lnSpc>
                <a:spcPct val="90000"/>
              </a:lnSpc>
              <a:spcBef>
                <a:spcPct val="0"/>
              </a:spcBef>
              <a:buNone/>
              <a:defRPr sz="4000" b="1" kern="1200">
                <a:solidFill>
                  <a:schemeClr val="tx1"/>
                </a:solidFill>
                <a:latin typeface="Verdana"/>
                <a:ea typeface="Arial" charset="0"/>
                <a:cs typeface="Verdana"/>
              </a:defRPr>
            </a:lvl1pPr>
          </a:lstStyle>
          <a:p>
            <a:pPr>
              <a:lnSpc>
                <a:spcPct val="150000"/>
              </a:lnSpc>
            </a:pPr>
            <a:endParaRPr lang="en-GB" sz="4500" b="0" dirty="0"/>
          </a:p>
        </p:txBody>
      </p:sp>
      <p:sp>
        <p:nvSpPr>
          <p:cNvPr id="10" name="Text Placeholder 2">
            <a:extLst>
              <a:ext uri="{FF2B5EF4-FFF2-40B4-BE49-F238E27FC236}">
                <a16:creationId xmlns:a16="http://schemas.microsoft.com/office/drawing/2014/main" id="{6D05BC8C-F4BF-304E-A642-BAAA9D738AB4}"/>
              </a:ext>
            </a:extLst>
          </p:cNvPr>
          <p:cNvSpPr>
            <a:spLocks noGrp="1"/>
          </p:cNvSpPr>
          <p:nvPr>
            <p:ph idx="1"/>
          </p:nvPr>
        </p:nvSpPr>
        <p:spPr>
          <a:xfrm>
            <a:off x="317912" y="3012763"/>
            <a:ext cx="17084400" cy="5749346"/>
          </a:xfrm>
          <a:prstGeom prst="rect">
            <a:avLst/>
          </a:prstGeom>
        </p:spPr>
        <p:txBody>
          <a:bodyPr vert="horz" lIns="137141" tIns="68570" rIns="137141" bIns="68570" rtlCol="0">
            <a:noAutofit/>
          </a:bodyPr>
          <a:lstStyle/>
          <a:p>
            <a:r>
              <a:rPr lang="en-GB" noProof="0" dirty="0" err="1"/>
              <a:t>Sed</a:t>
            </a:r>
            <a:r>
              <a:rPr lang="en-GB" noProof="0" dirty="0"/>
              <a:t> </a:t>
            </a:r>
            <a:r>
              <a:rPr lang="en-GB" noProof="0" dirty="0" err="1"/>
              <a:t>ut</a:t>
            </a:r>
            <a:r>
              <a:rPr lang="en-GB" noProof="0" dirty="0"/>
              <a:t> </a:t>
            </a:r>
            <a:r>
              <a:rPr lang="en-GB" noProof="0" dirty="0" err="1"/>
              <a:t>perspiciatis</a:t>
            </a:r>
            <a:r>
              <a:rPr lang="en-GB" noProof="0" dirty="0"/>
              <a:t> </a:t>
            </a:r>
            <a:r>
              <a:rPr lang="en-GB" noProof="0" dirty="0" err="1"/>
              <a:t>unde</a:t>
            </a:r>
            <a:r>
              <a:rPr lang="en-GB" noProof="0" dirty="0"/>
              <a:t> </a:t>
            </a:r>
            <a:r>
              <a:rPr lang="en-GB" noProof="0" dirty="0" err="1"/>
              <a:t>omnis</a:t>
            </a:r>
            <a:r>
              <a:rPr lang="en-GB" noProof="0" dirty="0"/>
              <a:t> </a:t>
            </a:r>
            <a:r>
              <a:rPr lang="en-GB" noProof="0" dirty="0" err="1"/>
              <a:t>iste</a:t>
            </a:r>
            <a:r>
              <a:rPr lang="en-GB" noProof="0" dirty="0"/>
              <a:t> </a:t>
            </a:r>
            <a:r>
              <a:rPr lang="en-GB" noProof="0" dirty="0" err="1"/>
              <a:t>natus</a:t>
            </a:r>
            <a:r>
              <a:rPr lang="en-GB" noProof="0" dirty="0"/>
              <a:t> error sit </a:t>
            </a:r>
            <a:r>
              <a:rPr lang="en-GB" noProof="0" dirty="0" err="1"/>
              <a:t>voluptatem</a:t>
            </a:r>
            <a:r>
              <a:rPr lang="en-GB" noProof="0" dirty="0"/>
              <a:t> </a:t>
            </a:r>
            <a:r>
              <a:rPr lang="en-GB" noProof="0" dirty="0" err="1"/>
              <a:t>accusantium</a:t>
            </a:r>
            <a:r>
              <a:rPr lang="en-GB" noProof="0" dirty="0"/>
              <a:t> </a:t>
            </a:r>
            <a:r>
              <a:rPr lang="en-GB" noProof="0" dirty="0" err="1"/>
              <a:t>doloremque</a:t>
            </a:r>
            <a:r>
              <a:rPr lang="en-GB" noProof="0" dirty="0"/>
              <a:t> </a:t>
            </a:r>
            <a:r>
              <a:rPr lang="en-GB" noProof="0" dirty="0" err="1"/>
              <a:t>laudantium</a:t>
            </a:r>
            <a:r>
              <a:rPr lang="en-GB" noProof="0" dirty="0"/>
              <a:t>, </a:t>
            </a:r>
            <a:r>
              <a:rPr lang="en-GB" noProof="0" dirty="0" err="1"/>
              <a:t>totam</a:t>
            </a:r>
            <a:r>
              <a:rPr lang="en-GB" noProof="0" dirty="0"/>
              <a:t> rem </a:t>
            </a:r>
            <a:r>
              <a:rPr lang="en-GB" noProof="0" dirty="0" err="1"/>
              <a:t>aperiam</a:t>
            </a:r>
            <a:r>
              <a:rPr lang="en-GB" noProof="0" dirty="0"/>
              <a:t> </a:t>
            </a:r>
            <a:r>
              <a:rPr lang="en-GB" noProof="0" dirty="0" err="1"/>
              <a:t>eaque</a:t>
            </a:r>
            <a:r>
              <a:rPr lang="en-GB" noProof="0" dirty="0"/>
              <a:t> </a:t>
            </a:r>
            <a:r>
              <a:rPr lang="en-GB" noProof="0" dirty="0" err="1"/>
              <a:t>ipsa</a:t>
            </a:r>
            <a:r>
              <a:rPr lang="en-GB" noProof="0" dirty="0"/>
              <a:t>, </a:t>
            </a:r>
            <a:r>
              <a:rPr lang="en-GB" noProof="0" dirty="0" err="1"/>
              <a:t>quae</a:t>
            </a:r>
            <a:r>
              <a:rPr lang="en-GB" noProof="0" dirty="0"/>
              <a:t> ab </a:t>
            </a:r>
            <a:r>
              <a:rPr lang="en-GB" noProof="0" dirty="0" err="1"/>
              <a:t>illo</a:t>
            </a:r>
            <a:r>
              <a:rPr lang="en-GB" noProof="0" dirty="0"/>
              <a:t> </a:t>
            </a:r>
            <a:r>
              <a:rPr lang="en-GB" noProof="0" dirty="0" err="1"/>
              <a:t>inventore</a:t>
            </a:r>
            <a:r>
              <a:rPr lang="en-GB" noProof="0" dirty="0"/>
              <a:t> </a:t>
            </a:r>
            <a:r>
              <a:rPr lang="en-GB" noProof="0" dirty="0" err="1"/>
              <a:t>veritatis</a:t>
            </a:r>
            <a:r>
              <a:rPr lang="en-GB" noProof="0" dirty="0"/>
              <a:t> et quasi </a:t>
            </a:r>
            <a:r>
              <a:rPr lang="en-GB" noProof="0" dirty="0" err="1"/>
              <a:t>architecto</a:t>
            </a:r>
            <a:r>
              <a:rPr lang="en-GB" noProof="0" dirty="0"/>
              <a:t> </a:t>
            </a:r>
            <a:r>
              <a:rPr lang="en-GB" noProof="0" dirty="0" err="1"/>
              <a:t>beatae</a:t>
            </a:r>
            <a:r>
              <a:rPr lang="en-GB" noProof="0" dirty="0"/>
              <a:t> vitae dicta sunt, </a:t>
            </a:r>
            <a:r>
              <a:rPr lang="en-GB" noProof="0" dirty="0" err="1"/>
              <a:t>explicabo</a:t>
            </a:r>
            <a:r>
              <a:rPr lang="en-GB" noProof="0" dirty="0"/>
              <a:t>.</a:t>
            </a:r>
          </a:p>
          <a:p>
            <a:endParaRPr lang="en-GB" noProof="0" dirty="0"/>
          </a:p>
        </p:txBody>
      </p:sp>
      <p:pic>
        <p:nvPicPr>
          <p:cNvPr id="6" name="Picture 5" descr="EASIT logo">
            <a:extLst>
              <a:ext uri="{FF2B5EF4-FFF2-40B4-BE49-F238E27FC236}">
                <a16:creationId xmlns:a16="http://schemas.microsoft.com/office/drawing/2014/main" id="{DC17F20F-F870-A649-BC60-9A64541E3C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03984" y="176677"/>
            <a:ext cx="3009938" cy="1258940"/>
          </a:xfrm>
          <a:prstGeom prst="rect">
            <a:avLst/>
          </a:prstGeom>
        </p:spPr>
      </p:pic>
      <p:pic>
        <p:nvPicPr>
          <p:cNvPr id="7" name="Picture 4" descr="Co-funded by the Erasmus+ Programme of the European Union logo">
            <a:extLst>
              <a:ext uri="{FF2B5EF4-FFF2-40B4-BE49-F238E27FC236}">
                <a16:creationId xmlns:a16="http://schemas.microsoft.com/office/drawing/2014/main" id="{44885144-9004-9C49-BA04-F2C72EA5D9A1}"/>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3448254" y="293279"/>
            <a:ext cx="4646211" cy="106263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reative Commons License Logo: Attribution-ShareAlike International CC BY-SA">
            <a:extLst>
              <a:ext uri="{FF2B5EF4-FFF2-40B4-BE49-F238E27FC236}">
                <a16:creationId xmlns:a16="http://schemas.microsoft.com/office/drawing/2014/main" id="{3E0B9907-4F7A-1442-8064-1537C0606849}"/>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317913" y="8999443"/>
            <a:ext cx="2819811" cy="952235"/>
          </a:xfrm>
          <a:prstGeom prst="rect">
            <a:avLst/>
          </a:prstGeom>
        </p:spPr>
      </p:pic>
    </p:spTree>
    <p:extLst>
      <p:ext uri="{BB962C8B-B14F-4D97-AF65-F5344CB8AC3E}">
        <p14:creationId xmlns:p14="http://schemas.microsoft.com/office/powerpoint/2010/main" val="183596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2966679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7912" y="1712788"/>
            <a:ext cx="17084400" cy="1062638"/>
          </a:xfrm>
          <a:prstGeom prst="rect">
            <a:avLst/>
          </a:prstGeom>
        </p:spPr>
        <p:txBody>
          <a:bodyPr vert="horz" lIns="137141" tIns="68570" rIns="137141" bIns="68570" rtlCol="0" anchor="ctr">
            <a:normAutofit/>
          </a:bodyPr>
          <a:lstStyle/>
          <a:p>
            <a:r>
              <a:rPr lang="en-GB" noProof="0" dirty="0"/>
              <a:t>Click to edit Master title style</a:t>
            </a:r>
          </a:p>
        </p:txBody>
      </p:sp>
      <p:sp>
        <p:nvSpPr>
          <p:cNvPr id="3" name="Text Placeholder 2"/>
          <p:cNvSpPr>
            <a:spLocks noGrp="1"/>
          </p:cNvSpPr>
          <p:nvPr>
            <p:ph type="body" idx="1"/>
          </p:nvPr>
        </p:nvSpPr>
        <p:spPr>
          <a:xfrm>
            <a:off x="317912" y="3012763"/>
            <a:ext cx="17084400" cy="5749346"/>
          </a:xfrm>
          <a:prstGeom prst="rect">
            <a:avLst/>
          </a:prstGeom>
        </p:spPr>
        <p:txBody>
          <a:bodyPr vert="horz" lIns="137141" tIns="68570" rIns="137141" bIns="68570" rtlCol="0">
            <a:noAutofit/>
          </a:bodyPr>
          <a:lstStyle/>
          <a:p>
            <a:r>
              <a:rPr lang="en-GB" noProof="0" dirty="0" err="1"/>
              <a:t>Sed</a:t>
            </a:r>
            <a:r>
              <a:rPr lang="en-GB" noProof="0" dirty="0"/>
              <a:t> </a:t>
            </a:r>
            <a:r>
              <a:rPr lang="en-GB" noProof="0" dirty="0" err="1"/>
              <a:t>ut</a:t>
            </a:r>
            <a:r>
              <a:rPr lang="en-GB" noProof="0" dirty="0"/>
              <a:t> </a:t>
            </a:r>
            <a:r>
              <a:rPr lang="en-GB" noProof="0" dirty="0" err="1"/>
              <a:t>perspiciatis</a:t>
            </a:r>
            <a:r>
              <a:rPr lang="en-GB" noProof="0" dirty="0"/>
              <a:t> </a:t>
            </a:r>
            <a:r>
              <a:rPr lang="en-GB" noProof="0" dirty="0" err="1"/>
              <a:t>unde</a:t>
            </a:r>
            <a:r>
              <a:rPr lang="en-GB" noProof="0" dirty="0"/>
              <a:t> </a:t>
            </a:r>
            <a:r>
              <a:rPr lang="en-GB" noProof="0" dirty="0" err="1"/>
              <a:t>omnis</a:t>
            </a:r>
            <a:r>
              <a:rPr lang="en-GB" noProof="0" dirty="0"/>
              <a:t> </a:t>
            </a:r>
            <a:r>
              <a:rPr lang="en-GB" noProof="0" dirty="0" err="1"/>
              <a:t>iste</a:t>
            </a:r>
            <a:r>
              <a:rPr lang="en-GB" noProof="0" dirty="0"/>
              <a:t> </a:t>
            </a:r>
            <a:r>
              <a:rPr lang="en-GB" noProof="0" dirty="0" err="1"/>
              <a:t>natus</a:t>
            </a:r>
            <a:r>
              <a:rPr lang="en-GB" noProof="0" dirty="0"/>
              <a:t> error sit </a:t>
            </a:r>
            <a:r>
              <a:rPr lang="en-GB" noProof="0" dirty="0" err="1"/>
              <a:t>voluptatem</a:t>
            </a:r>
            <a:r>
              <a:rPr lang="en-GB" noProof="0" dirty="0"/>
              <a:t> </a:t>
            </a:r>
            <a:r>
              <a:rPr lang="en-GB" noProof="0" dirty="0" err="1"/>
              <a:t>accusantium</a:t>
            </a:r>
            <a:r>
              <a:rPr lang="en-GB" noProof="0" dirty="0"/>
              <a:t> </a:t>
            </a:r>
            <a:r>
              <a:rPr lang="en-GB" noProof="0" dirty="0" err="1"/>
              <a:t>doloremque</a:t>
            </a:r>
            <a:r>
              <a:rPr lang="en-GB" noProof="0" dirty="0"/>
              <a:t> </a:t>
            </a:r>
            <a:r>
              <a:rPr lang="en-GB" noProof="0" dirty="0" err="1"/>
              <a:t>laudantium</a:t>
            </a:r>
            <a:r>
              <a:rPr lang="en-GB" noProof="0" dirty="0"/>
              <a:t>, </a:t>
            </a:r>
            <a:r>
              <a:rPr lang="en-GB" noProof="0" dirty="0" err="1"/>
              <a:t>totam</a:t>
            </a:r>
            <a:r>
              <a:rPr lang="en-GB" noProof="0" dirty="0"/>
              <a:t> rem </a:t>
            </a:r>
            <a:r>
              <a:rPr lang="en-GB" noProof="0" dirty="0" err="1"/>
              <a:t>aperiam</a:t>
            </a:r>
            <a:r>
              <a:rPr lang="en-GB" noProof="0" dirty="0"/>
              <a:t> </a:t>
            </a:r>
            <a:r>
              <a:rPr lang="en-GB" noProof="0" dirty="0" err="1"/>
              <a:t>eaque</a:t>
            </a:r>
            <a:r>
              <a:rPr lang="en-GB" noProof="0" dirty="0"/>
              <a:t> </a:t>
            </a:r>
            <a:r>
              <a:rPr lang="en-GB" noProof="0" dirty="0" err="1"/>
              <a:t>ipsa</a:t>
            </a:r>
            <a:r>
              <a:rPr lang="en-GB" noProof="0" dirty="0"/>
              <a:t>, </a:t>
            </a:r>
            <a:r>
              <a:rPr lang="en-GB" noProof="0" dirty="0" err="1"/>
              <a:t>quae</a:t>
            </a:r>
            <a:r>
              <a:rPr lang="en-GB" noProof="0" dirty="0"/>
              <a:t> ab </a:t>
            </a:r>
            <a:r>
              <a:rPr lang="en-GB" noProof="0" dirty="0" err="1"/>
              <a:t>illo</a:t>
            </a:r>
            <a:r>
              <a:rPr lang="en-GB" noProof="0" dirty="0"/>
              <a:t> </a:t>
            </a:r>
            <a:r>
              <a:rPr lang="en-GB" noProof="0" dirty="0" err="1"/>
              <a:t>inventore</a:t>
            </a:r>
            <a:r>
              <a:rPr lang="en-GB" noProof="0" dirty="0"/>
              <a:t> </a:t>
            </a:r>
            <a:r>
              <a:rPr lang="en-GB" noProof="0" dirty="0" err="1"/>
              <a:t>veritatis</a:t>
            </a:r>
            <a:r>
              <a:rPr lang="en-GB" noProof="0" dirty="0"/>
              <a:t> et quasi </a:t>
            </a:r>
            <a:r>
              <a:rPr lang="en-GB" noProof="0" dirty="0" err="1"/>
              <a:t>architecto</a:t>
            </a:r>
            <a:r>
              <a:rPr lang="en-GB" noProof="0" dirty="0"/>
              <a:t> </a:t>
            </a:r>
            <a:r>
              <a:rPr lang="en-GB" noProof="0" dirty="0" err="1"/>
              <a:t>beatae</a:t>
            </a:r>
            <a:r>
              <a:rPr lang="en-GB" noProof="0" dirty="0"/>
              <a:t> vitae dicta sunt, </a:t>
            </a:r>
            <a:r>
              <a:rPr lang="en-GB" noProof="0" dirty="0" err="1"/>
              <a:t>explicabo</a:t>
            </a:r>
            <a:r>
              <a:rPr lang="en-GB" noProof="0" dirty="0"/>
              <a:t>.</a:t>
            </a:r>
          </a:p>
          <a:p>
            <a:endParaRPr lang="en-GB" noProof="0" dirty="0"/>
          </a:p>
        </p:txBody>
      </p:sp>
      <p:sp>
        <p:nvSpPr>
          <p:cNvPr id="4" name="Rectangle 3">
            <a:extLst>
              <a:ext uri="{FF2B5EF4-FFF2-40B4-BE49-F238E27FC236}">
                <a16:creationId xmlns:a16="http://schemas.microsoft.com/office/drawing/2014/main" id="{ED46846B-7BA0-9142-AD9E-36BBA8E25624}"/>
              </a:ext>
              <a:ext uri="{C183D7F6-B498-43B3-948B-1728B52AA6E4}">
                <adec:decorative xmlns:adec="http://schemas.microsoft.com/office/drawing/2017/decorative" val="1"/>
              </a:ext>
            </a:extLst>
          </p:cNvPr>
          <p:cNvSpPr/>
          <p:nvPr userDrawn="1"/>
        </p:nvSpPr>
        <p:spPr>
          <a:xfrm rot="16200000">
            <a:off x="8363074" y="384527"/>
            <a:ext cx="1565031" cy="18291175"/>
          </a:xfrm>
          <a:prstGeom prst="rect">
            <a:avLst/>
          </a:prstGeom>
          <a:solidFill>
            <a:schemeClr val="accent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41" tIns="68570" rIns="137141" bIns="68570" rtlCol="0" anchor="ctr"/>
          <a:lstStyle/>
          <a:p>
            <a:pPr algn="ctr"/>
            <a:endParaRPr lang="en-US"/>
          </a:p>
        </p:txBody>
      </p:sp>
      <p:sp>
        <p:nvSpPr>
          <p:cNvPr id="5" name="Rectangle 4">
            <a:extLst>
              <a:ext uri="{FF2B5EF4-FFF2-40B4-BE49-F238E27FC236}">
                <a16:creationId xmlns:a16="http://schemas.microsoft.com/office/drawing/2014/main" id="{952AFDC2-9449-3740-9CA7-2DA5957C80C7}"/>
              </a:ext>
              <a:ext uri="{C183D7F6-B498-43B3-948B-1728B52AA6E4}">
                <adec:decorative xmlns:adec="http://schemas.microsoft.com/office/drawing/2017/decorative" val="1"/>
              </a:ext>
            </a:extLst>
          </p:cNvPr>
          <p:cNvSpPr/>
          <p:nvPr userDrawn="1"/>
        </p:nvSpPr>
        <p:spPr>
          <a:xfrm rot="16200000">
            <a:off x="8363074" y="58407"/>
            <a:ext cx="1565031" cy="18291175"/>
          </a:xfrm>
          <a:prstGeom prst="rect">
            <a:avLst/>
          </a:prstGeom>
          <a:solidFill>
            <a:schemeClr val="accent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41" tIns="68570" rIns="137141" bIns="68570" rtlCol="0" anchor="ctr"/>
          <a:lstStyle/>
          <a:p>
            <a:pPr algn="ctr"/>
            <a:endParaRPr lang="en-US"/>
          </a:p>
        </p:txBody>
      </p:sp>
      <p:sp>
        <p:nvSpPr>
          <p:cNvPr id="6" name="Rectangle 5">
            <a:extLst>
              <a:ext uri="{FF2B5EF4-FFF2-40B4-BE49-F238E27FC236}">
                <a16:creationId xmlns:a16="http://schemas.microsoft.com/office/drawing/2014/main" id="{64287312-2810-F74B-B62A-3939016A60DD}"/>
              </a:ext>
              <a:ext uri="{C183D7F6-B498-43B3-948B-1728B52AA6E4}">
                <adec:decorative xmlns:adec="http://schemas.microsoft.com/office/drawing/2017/decorative" val="1"/>
              </a:ext>
            </a:extLst>
          </p:cNvPr>
          <p:cNvSpPr/>
          <p:nvPr userDrawn="1"/>
        </p:nvSpPr>
        <p:spPr>
          <a:xfrm rot="16200000">
            <a:off x="8363074" y="-8363071"/>
            <a:ext cx="1565031" cy="18291175"/>
          </a:xfrm>
          <a:prstGeom prst="rect">
            <a:avLst/>
          </a:prstGeom>
          <a:solidFill>
            <a:schemeClr val="accent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41" tIns="68570" rIns="137141" bIns="68570" rtlCol="0" anchor="ctr"/>
          <a:lstStyle/>
          <a:p>
            <a:pPr algn="ctr"/>
            <a:endParaRPr lang="en-US"/>
          </a:p>
        </p:txBody>
      </p:sp>
      <p:sp>
        <p:nvSpPr>
          <p:cNvPr id="7" name="Rectangle 6">
            <a:extLst>
              <a:ext uri="{FF2B5EF4-FFF2-40B4-BE49-F238E27FC236}">
                <a16:creationId xmlns:a16="http://schemas.microsoft.com/office/drawing/2014/main" id="{00D85156-8DF5-6746-8362-0BD5A44E3AEF}"/>
              </a:ext>
              <a:ext uri="{C183D7F6-B498-43B3-948B-1728B52AA6E4}">
                <adec:decorative xmlns:adec="http://schemas.microsoft.com/office/drawing/2017/decorative" val="1"/>
              </a:ext>
            </a:extLst>
          </p:cNvPr>
          <p:cNvSpPr/>
          <p:nvPr userDrawn="1"/>
        </p:nvSpPr>
        <p:spPr>
          <a:xfrm rot="16200000">
            <a:off x="8363074" y="-8022774"/>
            <a:ext cx="1565031" cy="18291175"/>
          </a:xfrm>
          <a:prstGeom prst="rect">
            <a:avLst/>
          </a:prstGeom>
          <a:solidFill>
            <a:schemeClr val="accent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41" tIns="68570" rIns="137141" bIns="68570" rtlCol="0" anchor="ctr"/>
          <a:lstStyle/>
          <a:p>
            <a:pPr algn="ctr"/>
            <a:endParaRPr lang="en-US"/>
          </a:p>
        </p:txBody>
      </p:sp>
      <p:pic>
        <p:nvPicPr>
          <p:cNvPr id="8" name="Picture 20" descr="EASIT logo">
            <a:extLst>
              <a:ext uri="{FF2B5EF4-FFF2-40B4-BE49-F238E27FC236}">
                <a16:creationId xmlns:a16="http://schemas.microsoft.com/office/drawing/2014/main" id="{BF7FED80-26B6-8A40-80C7-E19EDCDCD0C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59917" y="526113"/>
            <a:ext cx="1927782" cy="806304"/>
          </a:xfrm>
          <a:prstGeom prst="rect">
            <a:avLst/>
          </a:prstGeom>
        </p:spPr>
      </p:pic>
    </p:spTree>
    <p:extLst>
      <p:ext uri="{BB962C8B-B14F-4D97-AF65-F5344CB8AC3E}">
        <p14:creationId xmlns:p14="http://schemas.microsoft.com/office/powerpoint/2010/main" val="1441066693"/>
      </p:ext>
    </p:extLst>
  </p:cSld>
  <p:clrMap bg1="lt1" tx1="dk1" bg2="lt2" tx2="dk2" accent1="accent1" accent2="accent2" accent3="accent3" accent4="accent4" accent5="accent5" accent6="accent6" hlink="hlink" folHlink="folHlink"/>
  <p:sldLayoutIdLst>
    <p:sldLayoutId id="2147483661" r:id="rId1"/>
    <p:sldLayoutId id="2147483650" r:id="rId2"/>
    <p:sldLayoutId id="2147483662" r:id="rId3"/>
  </p:sldLayoutIdLst>
  <p:hf sldNum="0" hdr="0" ftr="0" dt="0"/>
  <p:txStyles>
    <p:titleStyle>
      <a:lvl1pPr algn="l" defTabSz="1371408" rtl="0" eaLnBrk="1" latinLnBrk="0" hangingPunct="1">
        <a:lnSpc>
          <a:spcPct val="90000"/>
        </a:lnSpc>
        <a:spcBef>
          <a:spcPct val="0"/>
        </a:spcBef>
        <a:buNone/>
        <a:defRPr sz="6000" b="1" kern="1200">
          <a:solidFill>
            <a:schemeClr val="tx1"/>
          </a:solidFill>
          <a:latin typeface="Verdana"/>
          <a:ea typeface="Arial" charset="0"/>
          <a:cs typeface="Verdana"/>
        </a:defRPr>
      </a:lvl1pPr>
    </p:titleStyle>
    <p:bodyStyle>
      <a:lvl1pPr marL="0" indent="0" algn="l" defTabSz="1371408" rtl="0" eaLnBrk="1" latinLnBrk="0" hangingPunct="1">
        <a:lnSpc>
          <a:spcPct val="150000"/>
        </a:lnSpc>
        <a:spcBef>
          <a:spcPts val="1500"/>
        </a:spcBef>
        <a:buFont typeface="Arial"/>
        <a:buNone/>
        <a:defRPr sz="4500" kern="1200">
          <a:solidFill>
            <a:schemeClr val="tx1"/>
          </a:solidFill>
          <a:latin typeface="Verdana"/>
          <a:ea typeface="+mn-ea"/>
          <a:cs typeface="Verdana"/>
        </a:defRPr>
      </a:lvl1pPr>
      <a:lvl2pPr marL="1028555" indent="-342852" algn="l" defTabSz="1371408" rtl="0" eaLnBrk="1" latinLnBrk="0" hangingPunct="1">
        <a:lnSpc>
          <a:spcPct val="90000"/>
        </a:lnSpc>
        <a:spcBef>
          <a:spcPts val="750"/>
        </a:spcBef>
        <a:buFont typeface="Arial"/>
        <a:buChar char="•"/>
        <a:defRPr sz="3600" kern="1200">
          <a:solidFill>
            <a:schemeClr val="tx1"/>
          </a:solidFill>
          <a:latin typeface="+mn-lt"/>
          <a:ea typeface="+mn-ea"/>
          <a:cs typeface="+mn-cs"/>
        </a:defRPr>
      </a:lvl2pPr>
      <a:lvl3pPr marL="1714259" indent="-342852" algn="l" defTabSz="1371408" rtl="0" eaLnBrk="1" latinLnBrk="0" hangingPunct="1">
        <a:lnSpc>
          <a:spcPct val="90000"/>
        </a:lnSpc>
        <a:spcBef>
          <a:spcPts val="750"/>
        </a:spcBef>
        <a:buFont typeface="Arial"/>
        <a:buChar char="•"/>
        <a:defRPr sz="3000" kern="1200">
          <a:solidFill>
            <a:schemeClr val="tx1"/>
          </a:solidFill>
          <a:latin typeface="+mn-lt"/>
          <a:ea typeface="+mn-ea"/>
          <a:cs typeface="+mn-cs"/>
        </a:defRPr>
      </a:lvl3pPr>
      <a:lvl4pPr marL="2399963" indent="-342852" algn="l" defTabSz="1371408" rtl="0" eaLnBrk="1" latinLnBrk="0" hangingPunct="1">
        <a:lnSpc>
          <a:spcPct val="90000"/>
        </a:lnSpc>
        <a:spcBef>
          <a:spcPts val="750"/>
        </a:spcBef>
        <a:buFont typeface="Arial"/>
        <a:buChar char="•"/>
        <a:defRPr sz="2700" kern="1200">
          <a:solidFill>
            <a:schemeClr val="tx1"/>
          </a:solidFill>
          <a:latin typeface="+mn-lt"/>
          <a:ea typeface="+mn-ea"/>
          <a:cs typeface="+mn-cs"/>
        </a:defRPr>
      </a:lvl4pPr>
      <a:lvl5pPr marL="3085666" indent="-342852" algn="l" defTabSz="1371408" rtl="0" eaLnBrk="1" latinLnBrk="0" hangingPunct="1">
        <a:lnSpc>
          <a:spcPct val="90000"/>
        </a:lnSpc>
        <a:spcBef>
          <a:spcPts val="750"/>
        </a:spcBef>
        <a:buFont typeface="Arial"/>
        <a:buChar char="•"/>
        <a:defRPr sz="2700" kern="1200">
          <a:solidFill>
            <a:schemeClr val="tx1"/>
          </a:solidFill>
          <a:latin typeface="+mn-lt"/>
          <a:ea typeface="+mn-ea"/>
          <a:cs typeface="+mn-cs"/>
        </a:defRPr>
      </a:lvl5pPr>
      <a:lvl6pPr marL="3771370" indent="-342852" algn="l" defTabSz="1371408" rtl="0" eaLnBrk="1" latinLnBrk="0" hangingPunct="1">
        <a:lnSpc>
          <a:spcPct val="90000"/>
        </a:lnSpc>
        <a:spcBef>
          <a:spcPts val="750"/>
        </a:spcBef>
        <a:buFont typeface="Arial"/>
        <a:buChar char="•"/>
        <a:defRPr sz="2700" kern="1200">
          <a:solidFill>
            <a:schemeClr val="tx1"/>
          </a:solidFill>
          <a:latin typeface="+mn-lt"/>
          <a:ea typeface="+mn-ea"/>
          <a:cs typeface="+mn-cs"/>
        </a:defRPr>
      </a:lvl6pPr>
      <a:lvl7pPr marL="4457073" indent="-342852" algn="l" defTabSz="1371408" rtl="0" eaLnBrk="1" latinLnBrk="0" hangingPunct="1">
        <a:lnSpc>
          <a:spcPct val="90000"/>
        </a:lnSpc>
        <a:spcBef>
          <a:spcPts val="750"/>
        </a:spcBef>
        <a:buFont typeface="Arial"/>
        <a:buChar char="•"/>
        <a:defRPr sz="2700" kern="1200">
          <a:solidFill>
            <a:schemeClr val="tx1"/>
          </a:solidFill>
          <a:latin typeface="+mn-lt"/>
          <a:ea typeface="+mn-ea"/>
          <a:cs typeface="+mn-cs"/>
        </a:defRPr>
      </a:lvl7pPr>
      <a:lvl8pPr marL="5142777" indent="-342852" algn="l" defTabSz="1371408" rtl="0" eaLnBrk="1" latinLnBrk="0" hangingPunct="1">
        <a:lnSpc>
          <a:spcPct val="90000"/>
        </a:lnSpc>
        <a:spcBef>
          <a:spcPts val="750"/>
        </a:spcBef>
        <a:buFont typeface="Arial"/>
        <a:buChar char="•"/>
        <a:defRPr sz="2700" kern="1200">
          <a:solidFill>
            <a:schemeClr val="tx1"/>
          </a:solidFill>
          <a:latin typeface="+mn-lt"/>
          <a:ea typeface="+mn-ea"/>
          <a:cs typeface="+mn-cs"/>
        </a:defRPr>
      </a:lvl8pPr>
      <a:lvl9pPr marL="5828480" indent="-342852" algn="l" defTabSz="1371408" rtl="0" eaLnBrk="1" latinLnBrk="0" hangingPunct="1">
        <a:lnSpc>
          <a:spcPct val="90000"/>
        </a:lnSpc>
        <a:spcBef>
          <a:spcPts val="750"/>
        </a:spcBef>
        <a:buFont typeface="Arial"/>
        <a:buChar char="•"/>
        <a:defRPr sz="2700" kern="1200">
          <a:solidFill>
            <a:schemeClr val="tx1"/>
          </a:solidFill>
          <a:latin typeface="+mn-lt"/>
          <a:ea typeface="+mn-ea"/>
          <a:cs typeface="+mn-cs"/>
        </a:defRPr>
      </a:lvl9pPr>
    </p:bodyStyle>
    <p:otherStyle>
      <a:defPPr>
        <a:defRPr lang="en-US"/>
      </a:defPPr>
      <a:lvl1pPr marL="0" algn="l" defTabSz="1371408" rtl="0" eaLnBrk="1" latinLnBrk="0" hangingPunct="1">
        <a:defRPr sz="2700" kern="1200">
          <a:solidFill>
            <a:schemeClr val="tx1"/>
          </a:solidFill>
          <a:latin typeface="+mn-lt"/>
          <a:ea typeface="+mn-ea"/>
          <a:cs typeface="+mn-cs"/>
        </a:defRPr>
      </a:lvl1pPr>
      <a:lvl2pPr marL="685703" algn="l" defTabSz="1371408" rtl="0" eaLnBrk="1" latinLnBrk="0" hangingPunct="1">
        <a:defRPr sz="2700" kern="1200">
          <a:solidFill>
            <a:schemeClr val="tx1"/>
          </a:solidFill>
          <a:latin typeface="+mn-lt"/>
          <a:ea typeface="+mn-ea"/>
          <a:cs typeface="+mn-cs"/>
        </a:defRPr>
      </a:lvl2pPr>
      <a:lvl3pPr marL="1371408" algn="l" defTabSz="1371408" rtl="0" eaLnBrk="1" latinLnBrk="0" hangingPunct="1">
        <a:defRPr sz="2700" kern="1200">
          <a:solidFill>
            <a:schemeClr val="tx1"/>
          </a:solidFill>
          <a:latin typeface="+mn-lt"/>
          <a:ea typeface="+mn-ea"/>
          <a:cs typeface="+mn-cs"/>
        </a:defRPr>
      </a:lvl3pPr>
      <a:lvl4pPr marL="2057111" algn="l" defTabSz="1371408" rtl="0" eaLnBrk="1" latinLnBrk="0" hangingPunct="1">
        <a:defRPr sz="2700" kern="1200">
          <a:solidFill>
            <a:schemeClr val="tx1"/>
          </a:solidFill>
          <a:latin typeface="+mn-lt"/>
          <a:ea typeface="+mn-ea"/>
          <a:cs typeface="+mn-cs"/>
        </a:defRPr>
      </a:lvl4pPr>
      <a:lvl5pPr marL="2742814" algn="l" defTabSz="1371408" rtl="0" eaLnBrk="1" latinLnBrk="0" hangingPunct="1">
        <a:defRPr sz="2700" kern="1200">
          <a:solidFill>
            <a:schemeClr val="tx1"/>
          </a:solidFill>
          <a:latin typeface="+mn-lt"/>
          <a:ea typeface="+mn-ea"/>
          <a:cs typeface="+mn-cs"/>
        </a:defRPr>
      </a:lvl5pPr>
      <a:lvl6pPr marL="3428517" algn="l" defTabSz="1371408" rtl="0" eaLnBrk="1" latinLnBrk="0" hangingPunct="1">
        <a:defRPr sz="2700" kern="1200">
          <a:solidFill>
            <a:schemeClr val="tx1"/>
          </a:solidFill>
          <a:latin typeface="+mn-lt"/>
          <a:ea typeface="+mn-ea"/>
          <a:cs typeface="+mn-cs"/>
        </a:defRPr>
      </a:lvl6pPr>
      <a:lvl7pPr marL="4114222" algn="l" defTabSz="1371408" rtl="0" eaLnBrk="1" latinLnBrk="0" hangingPunct="1">
        <a:defRPr sz="2700" kern="1200">
          <a:solidFill>
            <a:schemeClr val="tx1"/>
          </a:solidFill>
          <a:latin typeface="+mn-lt"/>
          <a:ea typeface="+mn-ea"/>
          <a:cs typeface="+mn-cs"/>
        </a:defRPr>
      </a:lvl7pPr>
      <a:lvl8pPr marL="4799925" algn="l" defTabSz="1371408" rtl="0" eaLnBrk="1" latinLnBrk="0" hangingPunct="1">
        <a:defRPr sz="2700" kern="1200">
          <a:solidFill>
            <a:schemeClr val="tx1"/>
          </a:solidFill>
          <a:latin typeface="+mn-lt"/>
          <a:ea typeface="+mn-ea"/>
          <a:cs typeface="+mn-cs"/>
        </a:defRPr>
      </a:lvl8pPr>
      <a:lvl9pPr marL="5485628" algn="l" defTabSz="1371408"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publicdomainvectors.org/"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creativecommons.org/publicdomain/zero/1.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10.jp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8.png"/><Relationship Id="rId3" Type="http://schemas.openxmlformats.org/officeDocument/2006/relationships/image" Target="../media/image6.png"/><Relationship Id="rId7" Type="http://schemas.openxmlformats.org/officeDocument/2006/relationships/image" Target="../media/image13.JPG"/><Relationship Id="rId12"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2.jpg"/><Relationship Id="rId11" Type="http://schemas.openxmlformats.org/officeDocument/2006/relationships/image" Target="../media/image17.png"/><Relationship Id="rId5" Type="http://schemas.openxmlformats.org/officeDocument/2006/relationships/image" Target="../media/image11.emf"/><Relationship Id="rId10" Type="http://schemas.openxmlformats.org/officeDocument/2006/relationships/image" Target="../media/image16.jpg"/><Relationship Id="rId4" Type="http://schemas.openxmlformats.org/officeDocument/2006/relationships/image" Target="../media/image7.png"/><Relationship Id="rId9" Type="http://schemas.openxmlformats.org/officeDocument/2006/relationships/image" Target="../media/image15.sv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pagines.uab.cat/easit"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hyperlink" Target="http://pagines.uab.cat/easit/" TargetMode="Externa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maldura.unipd.it/buro/gel/gel.html"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391B5-7A0E-1548-9C67-0CF616598B12}"/>
              </a:ext>
            </a:extLst>
          </p:cNvPr>
          <p:cNvSpPr>
            <a:spLocks noGrp="1"/>
          </p:cNvSpPr>
          <p:nvPr>
            <p:ph type="title"/>
          </p:nvPr>
        </p:nvSpPr>
        <p:spPr>
          <a:xfrm>
            <a:off x="636828" y="4752486"/>
            <a:ext cx="17457031" cy="1062638"/>
          </a:xfrm>
        </p:spPr>
        <p:txBody>
          <a:bodyPr>
            <a:noAutofit/>
          </a:bodyPr>
          <a:lstStyle/>
          <a:p>
            <a:pPr algn="ctr"/>
            <a:r>
              <a:rPr lang="en-GB" sz="7500" dirty="0"/>
              <a:t>E2U language in Italy: Specificities, recommendations and guidelines</a:t>
            </a:r>
            <a:endParaRPr lang="en-ES" sz="7500" dirty="0"/>
          </a:p>
        </p:txBody>
      </p:sp>
      <p:pic>
        <p:nvPicPr>
          <p:cNvPr id="18" name="Picture 4" descr="Co-funded by the Erasmus+ Programme of the European Union logo">
            <a:extLst>
              <a:ext uri="{FF2B5EF4-FFF2-40B4-BE49-F238E27FC236}">
                <a16:creationId xmlns:a16="http://schemas.microsoft.com/office/drawing/2014/main" id="{7B34E4F4-D9E6-7843-A635-6F7E65AE4B2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48860" y="487145"/>
            <a:ext cx="4644999" cy="106218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Creative Commons License Logo: Attribution-ShareAlike International CC BY-SA">
            <a:extLst>
              <a:ext uri="{FF2B5EF4-FFF2-40B4-BE49-F238E27FC236}">
                <a16:creationId xmlns:a16="http://schemas.microsoft.com/office/drawing/2014/main" id="{8061834D-1377-9B49-892B-AFDC3631BF20}"/>
              </a:ext>
            </a:extLst>
          </p:cNvPr>
          <p:cNvPicPr/>
          <p:nvPr/>
        </p:nvPicPr>
        <p:blipFill>
          <a:blip r:embed="rId4">
            <a:extLst>
              <a:ext uri="{28A0092B-C50C-407E-A947-70E740481C1C}">
                <a14:useLocalDpi xmlns:a14="http://schemas.microsoft.com/office/drawing/2010/main" val="0"/>
              </a:ext>
            </a:extLst>
          </a:blip>
          <a:stretch>
            <a:fillRect/>
          </a:stretch>
        </p:blipFill>
        <p:spPr>
          <a:xfrm>
            <a:off x="245068" y="8882826"/>
            <a:ext cx="2701375" cy="952235"/>
          </a:xfrm>
          <a:prstGeom prst="rect">
            <a:avLst/>
          </a:prstGeom>
        </p:spPr>
      </p:pic>
      <p:sp>
        <p:nvSpPr>
          <p:cNvPr id="22" name="Rectangle 21">
            <a:extLst>
              <a:ext uri="{FF2B5EF4-FFF2-40B4-BE49-F238E27FC236}">
                <a16:creationId xmlns:a16="http://schemas.microsoft.com/office/drawing/2014/main" id="{FC0541CC-A6E2-5E43-B71D-EDB3A9B61793}"/>
              </a:ext>
            </a:extLst>
          </p:cNvPr>
          <p:cNvSpPr/>
          <p:nvPr/>
        </p:nvSpPr>
        <p:spPr>
          <a:xfrm>
            <a:off x="4924028" y="6771563"/>
            <a:ext cx="8437849" cy="1688455"/>
          </a:xfrm>
          <a:prstGeom prst="rect">
            <a:avLst/>
          </a:prstGeom>
        </p:spPr>
        <p:txBody>
          <a:bodyPr wrap="none" lIns="137141" tIns="68570" rIns="137141" bIns="68570">
            <a:spAutoFit/>
          </a:bodyPr>
          <a:lstStyle/>
          <a:p>
            <a:pPr algn="ctr">
              <a:lnSpc>
                <a:spcPct val="150000"/>
              </a:lnSpc>
            </a:pPr>
            <a:r>
              <a:rPr lang="it-IT" sz="3600" b="1" dirty="0">
                <a:latin typeface="Verdana" panose="020B0604030504040204" pitchFamily="34" charset="0"/>
                <a:ea typeface="Verdana" panose="020B0604030504040204" pitchFamily="34" charset="0"/>
                <a:cs typeface="Verdana" panose="020B0604030504040204" pitchFamily="34" charset="0"/>
              </a:rPr>
              <a:t>Elisa Perego</a:t>
            </a:r>
            <a:endParaRPr lang="sl-SI" sz="3600" b="1" dirty="0">
              <a:latin typeface="Verdana" panose="020B0604030504040204" pitchFamily="34" charset="0"/>
              <a:ea typeface="Verdana" panose="020B0604030504040204" pitchFamily="34" charset="0"/>
              <a:cs typeface="Verdana" panose="020B0604030504040204" pitchFamily="34" charset="0"/>
            </a:endParaRPr>
          </a:p>
          <a:p>
            <a:pPr algn="ctr">
              <a:lnSpc>
                <a:spcPct val="150000"/>
              </a:lnSpc>
            </a:pPr>
            <a:r>
              <a:rPr lang="it-IT" sz="3600" b="1" dirty="0">
                <a:latin typeface="Verdana" panose="020B0604030504040204" pitchFamily="34" charset="0"/>
                <a:ea typeface="Verdana" panose="020B0604030504040204" pitchFamily="34" charset="0"/>
                <a:cs typeface="Verdana" panose="020B0604030504040204" pitchFamily="34" charset="0"/>
              </a:rPr>
              <a:t>Università degli Studi di Trieste</a:t>
            </a:r>
            <a:endParaRPr lang="en-GB" sz="3600" b="1" dirty="0">
              <a:latin typeface="Verdana" panose="020B0604030504040204" pitchFamily="34" charset="0"/>
              <a:ea typeface="Verdana" panose="020B0604030504040204" pitchFamily="34" charset="0"/>
              <a:cs typeface="Verdana" panose="020B0604030504040204" pitchFamily="34" charset="0"/>
            </a:endParaRPr>
          </a:p>
        </p:txBody>
      </p:sp>
      <p:sp>
        <p:nvSpPr>
          <p:cNvPr id="16" name="TextBox 15">
            <a:extLst>
              <a:ext uri="{FF2B5EF4-FFF2-40B4-BE49-F238E27FC236}">
                <a16:creationId xmlns:a16="http://schemas.microsoft.com/office/drawing/2014/main" id="{AAC2A4C7-C614-7241-918C-B81ACCA7CF55}"/>
              </a:ext>
            </a:extLst>
          </p:cNvPr>
          <p:cNvSpPr txBox="1"/>
          <p:nvPr/>
        </p:nvSpPr>
        <p:spPr>
          <a:xfrm>
            <a:off x="486114" y="2655809"/>
            <a:ext cx="17313676" cy="877143"/>
          </a:xfrm>
          <a:prstGeom prst="rect">
            <a:avLst/>
          </a:prstGeom>
          <a:noFill/>
        </p:spPr>
        <p:txBody>
          <a:bodyPr wrap="none" lIns="137141" tIns="68570" rIns="137141" bIns="68570" rtlCol="0">
            <a:spAutoFit/>
          </a:bodyPr>
          <a:lstStyle/>
          <a:p>
            <a:pPr algn="ctr">
              <a:lnSpc>
                <a:spcPct val="100000"/>
              </a:lnSpc>
            </a:pPr>
            <a:r>
              <a:rPr lang="en-US" sz="4800" b="1" dirty="0">
                <a:latin typeface="Verdana" panose="020B0604030504040204" pitchFamily="34" charset="0"/>
                <a:ea typeface="Verdana" panose="020B0604030504040204" pitchFamily="34" charset="0"/>
                <a:cs typeface="Verdana" panose="020B0604030504040204" pitchFamily="34" charset="0"/>
              </a:rPr>
              <a:t>Element 2. </a:t>
            </a:r>
            <a:r>
              <a:rPr lang="it-IT" sz="4800" b="1" dirty="0" err="1">
                <a:latin typeface="Verdana" panose="020B0604030504040204" pitchFamily="34" charset="0"/>
                <a:ea typeface="Verdana" panose="020B0604030504040204" pitchFamily="34" charset="0"/>
                <a:cs typeface="Verdana" panose="020B0604030504040204" pitchFamily="34" charset="0"/>
              </a:rPr>
              <a:t>Legislation</a:t>
            </a:r>
            <a:r>
              <a:rPr lang="it-IT" sz="4800" b="1" dirty="0">
                <a:latin typeface="Verdana" panose="020B0604030504040204" pitchFamily="34" charset="0"/>
                <a:ea typeface="Verdana" panose="020B0604030504040204" pitchFamily="34" charset="0"/>
                <a:cs typeface="Verdana" panose="020B0604030504040204" pitchFamily="34" charset="0"/>
              </a:rPr>
              <a:t>, standards, and </a:t>
            </a:r>
            <a:r>
              <a:rPr lang="it-IT" sz="4800" b="1" dirty="0" err="1">
                <a:latin typeface="Verdana" panose="020B0604030504040204" pitchFamily="34" charset="0"/>
                <a:ea typeface="Verdana" panose="020B0604030504040204" pitchFamily="34" charset="0"/>
                <a:cs typeface="Verdana" panose="020B0604030504040204" pitchFamily="34" charset="0"/>
              </a:rPr>
              <a:t>guidelines</a:t>
            </a:r>
            <a:endParaRPr lang="en-US" sz="4800" b="1" dirty="0">
              <a:latin typeface="Verdana" panose="020B0604030504040204" pitchFamily="34" charset="0"/>
              <a:ea typeface="Verdana" panose="020B0604030504040204" pitchFamily="34" charset="0"/>
              <a:cs typeface="Verdana" panose="020B0604030504040204" pitchFamily="34" charset="0"/>
            </a:endParaRPr>
          </a:p>
        </p:txBody>
      </p:sp>
      <p:sp>
        <p:nvSpPr>
          <p:cNvPr id="24" name="TextBox 23">
            <a:extLst>
              <a:ext uri="{FF2B5EF4-FFF2-40B4-BE49-F238E27FC236}">
                <a16:creationId xmlns:a16="http://schemas.microsoft.com/office/drawing/2014/main" id="{9B881F88-A38F-E04E-A92D-8D793AECAFD3}"/>
              </a:ext>
            </a:extLst>
          </p:cNvPr>
          <p:cNvSpPr txBox="1"/>
          <p:nvPr/>
        </p:nvSpPr>
        <p:spPr>
          <a:xfrm>
            <a:off x="1596217" y="1791652"/>
            <a:ext cx="15093516" cy="877143"/>
          </a:xfrm>
          <a:prstGeom prst="rect">
            <a:avLst/>
          </a:prstGeom>
          <a:noFill/>
        </p:spPr>
        <p:txBody>
          <a:bodyPr wrap="none" lIns="137141" tIns="68570" rIns="137141" bIns="68570" rtlCol="0">
            <a:spAutoFit/>
          </a:bodyPr>
          <a:lstStyle/>
          <a:p>
            <a:pPr algn="ctr">
              <a:lnSpc>
                <a:spcPct val="100000"/>
              </a:lnSpc>
            </a:pPr>
            <a:r>
              <a:rPr lang="en-US" sz="4800" b="1" dirty="0">
                <a:latin typeface="Verdana" panose="020B0604030504040204" pitchFamily="34" charset="0"/>
                <a:ea typeface="Verdana" panose="020B0604030504040204" pitchFamily="34" charset="0"/>
                <a:cs typeface="Verdana" panose="020B0604030504040204" pitchFamily="34" charset="0"/>
              </a:rPr>
              <a:t>Unit 2</a:t>
            </a:r>
            <a:r>
              <a:rPr lang="es-ES" sz="4800" b="1" dirty="0">
                <a:latin typeface="Verdana" panose="020B0604030504040204" pitchFamily="34" charset="0"/>
                <a:ea typeface="Verdana" panose="020B0604030504040204" pitchFamily="34" charset="0"/>
                <a:cs typeface="Verdana" panose="020B0604030504040204" pitchFamily="34" charset="0"/>
              </a:rPr>
              <a:t>. </a:t>
            </a:r>
            <a:r>
              <a:rPr lang="it-IT" sz="4800" b="1" dirty="0">
                <a:latin typeface="Verdana" panose="020B0604030504040204" pitchFamily="34" charset="0"/>
                <a:ea typeface="Verdana" panose="020B0604030504040204" pitchFamily="34" charset="0"/>
                <a:cs typeface="Verdana" panose="020B0604030504040204" pitchFamily="34" charset="0"/>
              </a:rPr>
              <a:t>Easy to </a:t>
            </a:r>
            <a:r>
              <a:rPr lang="it-IT" sz="4800" b="1" dirty="0" err="1">
                <a:latin typeface="Verdana" panose="020B0604030504040204" pitchFamily="34" charset="0"/>
                <a:ea typeface="Verdana" panose="020B0604030504040204" pitchFamily="34" charset="0"/>
                <a:cs typeface="Verdana" panose="020B0604030504040204" pitchFamily="34" charset="0"/>
              </a:rPr>
              <a:t>understand</a:t>
            </a:r>
            <a:r>
              <a:rPr lang="it-IT" sz="4800" b="1" dirty="0">
                <a:latin typeface="Verdana" panose="020B0604030504040204" pitchFamily="34" charset="0"/>
                <a:ea typeface="Verdana" panose="020B0604030504040204" pitchFamily="34" charset="0"/>
                <a:cs typeface="Verdana" panose="020B0604030504040204" pitchFamily="34" charset="0"/>
              </a:rPr>
              <a:t> </a:t>
            </a:r>
            <a:r>
              <a:rPr lang="it-IT" sz="4800" b="1" dirty="0" err="1">
                <a:latin typeface="Verdana" panose="020B0604030504040204" pitchFamily="34" charset="0"/>
                <a:ea typeface="Verdana" panose="020B0604030504040204" pitchFamily="34" charset="0"/>
                <a:cs typeface="Verdana" panose="020B0604030504040204" pitchFamily="34" charset="0"/>
              </a:rPr>
              <a:t>language</a:t>
            </a:r>
            <a:r>
              <a:rPr lang="it-IT" sz="4800" b="1" dirty="0">
                <a:latin typeface="Verdana" panose="020B0604030504040204" pitchFamily="34" charset="0"/>
                <a:ea typeface="Verdana" panose="020B0604030504040204" pitchFamily="34" charset="0"/>
                <a:cs typeface="Verdana" panose="020B0604030504040204" pitchFamily="34" charset="0"/>
              </a:rPr>
              <a:t> (E2U)</a:t>
            </a:r>
          </a:p>
        </p:txBody>
      </p:sp>
    </p:spTree>
    <p:extLst>
      <p:ext uri="{BB962C8B-B14F-4D97-AF65-F5344CB8AC3E}">
        <p14:creationId xmlns:p14="http://schemas.microsoft.com/office/powerpoint/2010/main" val="2050083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norm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Specificities</a:t>
            </a:r>
            <a:r>
              <a:rPr lang="it-IT" dirty="0"/>
              <a:t> (4)</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5192170"/>
          </a:xfrm>
          <a:prstGeom prst="rect">
            <a:avLst/>
          </a:prstGeom>
        </p:spPr>
        <p:txBody>
          <a:bodyPr wrap="square" lIns="137141" tIns="68570" rIns="137141" bIns="68570">
            <a:spAutoFit/>
          </a:bodyPr>
          <a:lstStyle/>
          <a:p>
            <a:pPr>
              <a:lnSpc>
                <a:spcPct val="150000"/>
              </a:lnSpc>
            </a:pPr>
            <a:r>
              <a:rPr lang="en-US" sz="4500" i="1" dirty="0" err="1">
                <a:latin typeface="Verdana" pitchFamily="34" charset="0"/>
                <a:ea typeface="Verdana" pitchFamily="34" charset="0"/>
              </a:rPr>
              <a:t>Assicurare</a:t>
            </a:r>
            <a:r>
              <a:rPr lang="en-US" sz="4500" dirty="0">
                <a:latin typeface="Verdana" pitchFamily="34" charset="0"/>
                <a:ea typeface="Verdana" pitchFamily="34" charset="0"/>
              </a:rPr>
              <a:t> (to ensure)</a:t>
            </a:r>
          </a:p>
          <a:p>
            <a:pPr>
              <a:lnSpc>
                <a:spcPct val="150000"/>
              </a:lnSpc>
            </a:pPr>
            <a:r>
              <a:rPr lang="en-US" sz="4500" i="1" dirty="0" err="1">
                <a:latin typeface="Verdana" pitchFamily="34" charset="0"/>
                <a:ea typeface="Verdana" pitchFamily="34" charset="0"/>
              </a:rPr>
              <a:t>Pagare</a:t>
            </a:r>
            <a:r>
              <a:rPr lang="en-US" sz="4500" dirty="0">
                <a:latin typeface="Verdana" pitchFamily="34" charset="0"/>
                <a:ea typeface="Verdana" pitchFamily="34" charset="0"/>
              </a:rPr>
              <a:t> (to pay)</a:t>
            </a:r>
          </a:p>
          <a:p>
            <a:pPr>
              <a:lnSpc>
                <a:spcPct val="150000"/>
              </a:lnSpc>
            </a:pPr>
            <a:r>
              <a:rPr lang="en-US" sz="4500" dirty="0">
                <a:latin typeface="Verdana" pitchFamily="34" charset="0"/>
                <a:ea typeface="Verdana" pitchFamily="34" charset="0"/>
              </a:rPr>
              <a:t>Vs.</a:t>
            </a:r>
          </a:p>
          <a:p>
            <a:pPr>
              <a:lnSpc>
                <a:spcPct val="150000"/>
              </a:lnSpc>
            </a:pPr>
            <a:r>
              <a:rPr lang="en-US" sz="4500" i="1" dirty="0" err="1">
                <a:latin typeface="Verdana" pitchFamily="34" charset="0"/>
                <a:ea typeface="Verdana" pitchFamily="34" charset="0"/>
              </a:rPr>
              <a:t>Provvedere</a:t>
            </a:r>
            <a:r>
              <a:rPr lang="en-US" sz="4500" i="1" dirty="0">
                <a:latin typeface="Verdana" pitchFamily="34" charset="0"/>
                <a:ea typeface="Verdana" pitchFamily="34" charset="0"/>
              </a:rPr>
              <a:t> </a:t>
            </a:r>
            <a:r>
              <a:rPr lang="en-US" sz="4500" i="1" dirty="0" err="1">
                <a:latin typeface="Verdana" pitchFamily="34" charset="0"/>
                <a:ea typeface="Verdana" pitchFamily="34" charset="0"/>
              </a:rPr>
              <a:t>alla</a:t>
            </a:r>
            <a:r>
              <a:rPr lang="en-US" sz="4500" i="1" dirty="0">
                <a:latin typeface="Verdana" pitchFamily="34" charset="0"/>
                <a:ea typeface="Verdana" pitchFamily="34" charset="0"/>
              </a:rPr>
              <a:t> </a:t>
            </a:r>
            <a:r>
              <a:rPr lang="en-US" sz="4500" i="1" dirty="0" err="1">
                <a:latin typeface="Verdana" pitchFamily="34" charset="0"/>
                <a:ea typeface="Verdana" pitchFamily="34" charset="0"/>
              </a:rPr>
              <a:t>copertura</a:t>
            </a:r>
            <a:r>
              <a:rPr lang="en-US" sz="4500" i="1" dirty="0">
                <a:latin typeface="Verdana" pitchFamily="34" charset="0"/>
                <a:ea typeface="Verdana" pitchFamily="34" charset="0"/>
              </a:rPr>
              <a:t> </a:t>
            </a:r>
            <a:r>
              <a:rPr lang="en-US" sz="4500" i="1" dirty="0" err="1">
                <a:latin typeface="Verdana" pitchFamily="34" charset="0"/>
                <a:ea typeface="Verdana" pitchFamily="34" charset="0"/>
              </a:rPr>
              <a:t>assicurativa</a:t>
            </a:r>
            <a:r>
              <a:rPr lang="en-US" sz="4500" dirty="0">
                <a:latin typeface="Verdana" pitchFamily="34" charset="0"/>
                <a:ea typeface="Verdana" pitchFamily="34" charset="0"/>
              </a:rPr>
              <a:t> </a:t>
            </a:r>
          </a:p>
          <a:p>
            <a:pPr>
              <a:lnSpc>
                <a:spcPct val="150000"/>
              </a:lnSpc>
            </a:pPr>
            <a:r>
              <a:rPr lang="en-US" sz="4500" i="1" dirty="0" err="1">
                <a:latin typeface="Verdana" pitchFamily="34" charset="0"/>
                <a:ea typeface="Verdana" pitchFamily="34" charset="0"/>
              </a:rPr>
              <a:t>Provvedere</a:t>
            </a:r>
            <a:r>
              <a:rPr lang="en-US" sz="4500" i="1" dirty="0">
                <a:latin typeface="Verdana" pitchFamily="34" charset="0"/>
                <a:ea typeface="Verdana" pitchFamily="34" charset="0"/>
              </a:rPr>
              <a:t> al </a:t>
            </a:r>
            <a:r>
              <a:rPr lang="en-US" sz="4500" i="1" dirty="0" err="1">
                <a:latin typeface="Verdana" pitchFamily="34" charset="0"/>
                <a:ea typeface="Verdana" pitchFamily="34" charset="0"/>
              </a:rPr>
              <a:t>pagamento</a:t>
            </a:r>
            <a:endParaRPr lang="en-US" sz="4500" i="1" dirty="0">
              <a:latin typeface="Verdana" pitchFamily="34" charset="0"/>
              <a:ea typeface="Verdana" pitchFamily="34" charset="0"/>
            </a:endParaRPr>
          </a:p>
        </p:txBody>
      </p:sp>
      <p:pic>
        <p:nvPicPr>
          <p:cNvPr id="3" name="Picture 2" descr="Tick and cross checkbox vector llustration">
            <a:extLst>
              <a:ext uri="{FF2B5EF4-FFF2-40B4-BE49-F238E27FC236}">
                <a16:creationId xmlns:a16="http://schemas.microsoft.com/office/drawing/2014/main" id="{1AFD1EC4-CDF0-4B32-9BE3-AE15C45672E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6179"/>
          <a:stretch/>
        </p:blipFill>
        <p:spPr bwMode="auto">
          <a:xfrm>
            <a:off x="7567591" y="3599683"/>
            <a:ext cx="1768694" cy="173554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Tick and cross checkbox vector llustration">
            <a:extLst>
              <a:ext uri="{FF2B5EF4-FFF2-40B4-BE49-F238E27FC236}">
                <a16:creationId xmlns:a16="http://schemas.microsoft.com/office/drawing/2014/main" id="{5CF07645-E307-429C-AA74-FF15B70FC50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316"/>
          <a:stretch/>
        </p:blipFill>
        <p:spPr bwMode="auto">
          <a:xfrm>
            <a:off x="12211665" y="6495283"/>
            <a:ext cx="1682440" cy="1735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4406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norm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Specificities</a:t>
            </a:r>
            <a:r>
              <a:rPr lang="it-IT" dirty="0"/>
              <a:t> (5)</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3114679"/>
          </a:xfrm>
          <a:prstGeom prst="rect">
            <a:avLst/>
          </a:prstGeom>
        </p:spPr>
        <p:txBody>
          <a:bodyPr wrap="square" lIns="137141" tIns="68570" rIns="137141" bIns="68570">
            <a:spAutoFit/>
          </a:bodyPr>
          <a:lstStyle/>
          <a:p>
            <a:pPr>
              <a:lnSpc>
                <a:spcPct val="150000"/>
              </a:lnSpc>
            </a:pPr>
            <a:r>
              <a:rPr lang="en-US" sz="4500" i="1" dirty="0" err="1">
                <a:latin typeface="Verdana" pitchFamily="34" charset="0"/>
                <a:ea typeface="Verdana" pitchFamily="34" charset="0"/>
              </a:rPr>
              <a:t>sfratto</a:t>
            </a:r>
            <a:r>
              <a:rPr lang="en-US" sz="4500" dirty="0">
                <a:latin typeface="Verdana" pitchFamily="34" charset="0"/>
                <a:ea typeface="Verdana" pitchFamily="34" charset="0"/>
              </a:rPr>
              <a:t> (eviction)</a:t>
            </a:r>
          </a:p>
          <a:p>
            <a:pPr>
              <a:lnSpc>
                <a:spcPct val="150000"/>
              </a:lnSpc>
            </a:pPr>
            <a:r>
              <a:rPr lang="en-US" sz="4500" dirty="0">
                <a:latin typeface="Verdana" pitchFamily="34" charset="0"/>
                <a:ea typeface="Verdana" pitchFamily="34" charset="0"/>
              </a:rPr>
              <a:t>Vs.</a:t>
            </a:r>
          </a:p>
          <a:p>
            <a:pPr>
              <a:lnSpc>
                <a:spcPct val="150000"/>
              </a:lnSpc>
            </a:pPr>
            <a:r>
              <a:rPr lang="en-US" sz="4500" i="1" dirty="0" err="1">
                <a:latin typeface="Verdana" pitchFamily="34" charset="0"/>
                <a:ea typeface="Verdana" pitchFamily="34" charset="0"/>
              </a:rPr>
              <a:t>provvedimento</a:t>
            </a:r>
            <a:r>
              <a:rPr lang="en-US" sz="4500" i="1" dirty="0">
                <a:latin typeface="Verdana" pitchFamily="34" charset="0"/>
                <a:ea typeface="Verdana" pitchFamily="34" charset="0"/>
              </a:rPr>
              <a:t> </a:t>
            </a:r>
            <a:r>
              <a:rPr lang="en-US" sz="4500" i="1" dirty="0" err="1">
                <a:latin typeface="Verdana" pitchFamily="34" charset="0"/>
                <a:ea typeface="Verdana" pitchFamily="34" charset="0"/>
              </a:rPr>
              <a:t>esecutivo</a:t>
            </a:r>
            <a:r>
              <a:rPr lang="en-US" sz="4500" i="1" dirty="0">
                <a:latin typeface="Verdana" pitchFamily="34" charset="0"/>
                <a:ea typeface="Verdana" pitchFamily="34" charset="0"/>
              </a:rPr>
              <a:t> di </a:t>
            </a:r>
            <a:r>
              <a:rPr lang="en-US" sz="4500" i="1" dirty="0" err="1">
                <a:latin typeface="Verdana" pitchFamily="34" charset="0"/>
                <a:ea typeface="Verdana" pitchFamily="34" charset="0"/>
              </a:rPr>
              <a:t>rilascio</a:t>
            </a:r>
            <a:endParaRPr lang="en-US" sz="4500" i="1" dirty="0">
              <a:latin typeface="Verdana" pitchFamily="34" charset="0"/>
              <a:ea typeface="Verdana" pitchFamily="34" charset="0"/>
            </a:endParaRPr>
          </a:p>
        </p:txBody>
      </p:sp>
      <p:pic>
        <p:nvPicPr>
          <p:cNvPr id="3" name="Picture 2" descr="Tick and cross checkbox vector llustration">
            <a:extLst>
              <a:ext uri="{FF2B5EF4-FFF2-40B4-BE49-F238E27FC236}">
                <a16:creationId xmlns:a16="http://schemas.microsoft.com/office/drawing/2014/main" id="{1AFD1EC4-CDF0-4B32-9BE3-AE15C45672E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5448"/>
          <a:stretch/>
        </p:blipFill>
        <p:spPr bwMode="auto">
          <a:xfrm>
            <a:off x="5665050" y="3136933"/>
            <a:ext cx="1798190" cy="17355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Tick and cross checkbox vector llustration">
            <a:extLst>
              <a:ext uri="{FF2B5EF4-FFF2-40B4-BE49-F238E27FC236}">
                <a16:creationId xmlns:a16="http://schemas.microsoft.com/office/drawing/2014/main" id="{3D931C7B-33E0-4BD4-A932-CF1BA89F5C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950"/>
          <a:stretch/>
        </p:blipFill>
        <p:spPr bwMode="auto">
          <a:xfrm>
            <a:off x="10790902" y="5023107"/>
            <a:ext cx="1697190" cy="1735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004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norm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Specificities</a:t>
            </a:r>
            <a:r>
              <a:rPr lang="it-IT" dirty="0"/>
              <a:t> (6)</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4153425"/>
          </a:xfrm>
          <a:prstGeom prst="rect">
            <a:avLst/>
          </a:prstGeom>
        </p:spPr>
        <p:txBody>
          <a:bodyPr wrap="square" lIns="137141" tIns="68570" rIns="137141" bIns="68570">
            <a:spAutoFit/>
          </a:bodyPr>
          <a:lstStyle/>
          <a:p>
            <a:pPr>
              <a:lnSpc>
                <a:spcPct val="150000"/>
              </a:lnSpc>
            </a:pPr>
            <a:r>
              <a:rPr lang="en-US" sz="4500" dirty="0">
                <a:latin typeface="Verdana" pitchFamily="34" charset="0"/>
                <a:ea typeface="Verdana" pitchFamily="34" charset="0"/>
              </a:rPr>
              <a:t>Replace double negation (e.g. </a:t>
            </a:r>
            <a:r>
              <a:rPr lang="en-US" sz="4500" b="1" dirty="0">
                <a:latin typeface="Verdana" pitchFamily="34" charset="0"/>
                <a:ea typeface="Verdana" pitchFamily="34" charset="0"/>
              </a:rPr>
              <a:t>not unhappy</a:t>
            </a:r>
            <a:r>
              <a:rPr lang="en-US" sz="4500" dirty="0">
                <a:latin typeface="Verdana" pitchFamily="34" charset="0"/>
                <a:ea typeface="Verdana" pitchFamily="34" charset="0"/>
              </a:rPr>
              <a:t>) with single clear word (such as </a:t>
            </a:r>
            <a:r>
              <a:rPr lang="en-US" sz="4500" b="1" dirty="0">
                <a:latin typeface="Verdana" pitchFamily="34" charset="0"/>
                <a:ea typeface="Verdana" pitchFamily="34" charset="0"/>
              </a:rPr>
              <a:t>happy</a:t>
            </a:r>
            <a:r>
              <a:rPr lang="en-US" sz="4500" dirty="0">
                <a:latin typeface="Verdana" pitchFamily="34" charset="0"/>
                <a:ea typeface="Verdana" pitchFamily="34" charset="0"/>
              </a:rPr>
              <a:t>):</a:t>
            </a:r>
          </a:p>
          <a:p>
            <a:pPr marL="685800" indent="-685800">
              <a:lnSpc>
                <a:spcPct val="150000"/>
              </a:lnSpc>
              <a:buFont typeface="Arial" panose="020B0604020202020204" pitchFamily="34" charset="0"/>
              <a:buChar char="•"/>
            </a:pPr>
            <a:r>
              <a:rPr lang="en-US" sz="4500" dirty="0">
                <a:latin typeface="Verdana" pitchFamily="34" charset="0"/>
                <a:ea typeface="Verdana" pitchFamily="34" charset="0"/>
              </a:rPr>
              <a:t>more straightforward, </a:t>
            </a:r>
          </a:p>
          <a:p>
            <a:pPr marL="685800" indent="-685800">
              <a:lnSpc>
                <a:spcPct val="150000"/>
              </a:lnSpc>
              <a:buFont typeface="Arial" panose="020B0604020202020204" pitchFamily="34" charset="0"/>
              <a:buChar char="•"/>
            </a:pPr>
            <a:r>
              <a:rPr lang="en-US" sz="4500" dirty="0">
                <a:latin typeface="Verdana" pitchFamily="34" charset="0"/>
                <a:ea typeface="Verdana" pitchFamily="34" charset="0"/>
              </a:rPr>
              <a:t>easier.</a:t>
            </a:r>
            <a:endParaRPr lang="en-US" sz="4500" i="1" dirty="0">
              <a:latin typeface="Verdana" pitchFamily="34" charset="0"/>
              <a:ea typeface="Verdana" pitchFamily="34" charset="0"/>
            </a:endParaRPr>
          </a:p>
        </p:txBody>
      </p:sp>
    </p:spTree>
    <p:extLst>
      <p:ext uri="{BB962C8B-B14F-4D97-AF65-F5344CB8AC3E}">
        <p14:creationId xmlns:p14="http://schemas.microsoft.com/office/powerpoint/2010/main" val="361729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norm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Specificities</a:t>
            </a:r>
            <a:r>
              <a:rPr lang="it-IT" dirty="0"/>
              <a:t> (7)</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5192170"/>
          </a:xfrm>
          <a:prstGeom prst="rect">
            <a:avLst/>
          </a:prstGeom>
        </p:spPr>
        <p:txBody>
          <a:bodyPr wrap="square" lIns="137141" tIns="68570" rIns="137141" bIns="68570">
            <a:spAutoFit/>
          </a:bodyPr>
          <a:lstStyle/>
          <a:p>
            <a:pPr>
              <a:lnSpc>
                <a:spcPct val="150000"/>
              </a:lnSpc>
            </a:pPr>
            <a:r>
              <a:rPr lang="en-US" sz="4500" u="sng" dirty="0">
                <a:latin typeface="Verdana" pitchFamily="34" charset="0"/>
                <a:ea typeface="Verdana" pitchFamily="34" charset="0"/>
              </a:rPr>
              <a:t>Be direct!</a:t>
            </a:r>
          </a:p>
          <a:p>
            <a:pPr>
              <a:lnSpc>
                <a:spcPct val="150000"/>
              </a:lnSpc>
            </a:pPr>
            <a:r>
              <a:rPr lang="en-US" sz="4500" dirty="0">
                <a:latin typeface="Verdana" pitchFamily="34" charset="0"/>
                <a:ea typeface="Verdana" pitchFamily="34" charset="0"/>
              </a:rPr>
              <a:t>No mild or indirect words rather than harsh, blunt, unpleasant words:</a:t>
            </a:r>
          </a:p>
          <a:p>
            <a:pPr>
              <a:lnSpc>
                <a:spcPct val="150000"/>
              </a:lnSpc>
            </a:pPr>
            <a:r>
              <a:rPr lang="en-US" sz="4500" dirty="0">
                <a:latin typeface="Verdana" pitchFamily="34" charset="0"/>
                <a:ea typeface="Verdana" pitchFamily="34" charset="0"/>
              </a:rPr>
              <a:t>E.g. </a:t>
            </a:r>
            <a:r>
              <a:rPr lang="en-US" sz="4500" i="1" dirty="0" err="1">
                <a:latin typeface="Verdana" pitchFamily="34" charset="0"/>
                <a:ea typeface="Verdana" pitchFamily="34" charset="0"/>
              </a:rPr>
              <a:t>morire</a:t>
            </a:r>
            <a:r>
              <a:rPr lang="en-US" sz="4500" dirty="0">
                <a:latin typeface="Verdana" pitchFamily="34" charset="0"/>
                <a:ea typeface="Verdana" pitchFamily="34" charset="0"/>
              </a:rPr>
              <a:t> (to die) rather than </a:t>
            </a:r>
            <a:r>
              <a:rPr lang="en-US" sz="4500" i="1" dirty="0">
                <a:latin typeface="Verdana" pitchFamily="34" charset="0"/>
                <a:ea typeface="Verdana" pitchFamily="34" charset="0"/>
              </a:rPr>
              <a:t>venire a </a:t>
            </a:r>
            <a:r>
              <a:rPr lang="en-US" sz="4500" i="1" dirty="0" err="1">
                <a:latin typeface="Verdana" pitchFamily="34" charset="0"/>
                <a:ea typeface="Verdana" pitchFamily="34" charset="0"/>
              </a:rPr>
              <a:t>mancare</a:t>
            </a:r>
            <a:r>
              <a:rPr lang="en-US" sz="4500" dirty="0">
                <a:latin typeface="Verdana" pitchFamily="34" charset="0"/>
                <a:ea typeface="Verdana" pitchFamily="34" charset="0"/>
              </a:rPr>
              <a:t> / </a:t>
            </a:r>
            <a:r>
              <a:rPr lang="en-US" sz="4500" i="1" dirty="0" err="1">
                <a:latin typeface="Verdana" pitchFamily="34" charset="0"/>
                <a:ea typeface="Verdana" pitchFamily="34" charset="0"/>
              </a:rPr>
              <a:t>passare</a:t>
            </a:r>
            <a:r>
              <a:rPr lang="en-US" sz="4500" i="1" dirty="0">
                <a:latin typeface="Verdana" pitchFamily="34" charset="0"/>
                <a:ea typeface="Verdana" pitchFamily="34" charset="0"/>
              </a:rPr>
              <a:t> a </a:t>
            </a:r>
            <a:r>
              <a:rPr lang="en-US" sz="4500" i="1" dirty="0" err="1">
                <a:latin typeface="Verdana" pitchFamily="34" charset="0"/>
                <a:ea typeface="Verdana" pitchFamily="34" charset="0"/>
              </a:rPr>
              <a:t>miglior</a:t>
            </a:r>
            <a:r>
              <a:rPr lang="en-US" sz="4500" i="1" dirty="0">
                <a:latin typeface="Verdana" pitchFamily="34" charset="0"/>
                <a:ea typeface="Verdana" pitchFamily="34" charset="0"/>
              </a:rPr>
              <a:t> vita </a:t>
            </a:r>
            <a:r>
              <a:rPr lang="en-US" sz="4500" dirty="0">
                <a:latin typeface="Verdana" pitchFamily="34" charset="0"/>
                <a:ea typeface="Verdana" pitchFamily="34" charset="0"/>
              </a:rPr>
              <a:t>(to pass away).</a:t>
            </a:r>
          </a:p>
        </p:txBody>
      </p:sp>
    </p:spTree>
    <p:extLst>
      <p:ext uri="{BB962C8B-B14F-4D97-AF65-F5344CB8AC3E}">
        <p14:creationId xmlns:p14="http://schemas.microsoft.com/office/powerpoint/2010/main" val="1160929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2174259"/>
            <a:ext cx="12170180" cy="1062638"/>
          </a:xfrm>
        </p:spPr>
        <p:txBody>
          <a:bodyPr>
            <a:no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Plain</a:t>
            </a:r>
            <a:r>
              <a:rPr lang="it-IT" dirty="0"/>
              <a:t> Language vs </a:t>
            </a:r>
            <a:br>
              <a:rPr lang="it-IT" dirty="0"/>
            </a:br>
            <a:r>
              <a:rPr lang="it-IT" dirty="0"/>
              <a:t>Easy Language</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485579"/>
            <a:ext cx="17251790" cy="4489414"/>
          </a:xfrm>
          <a:prstGeom prst="rect">
            <a:avLst/>
          </a:prstGeom>
        </p:spPr>
        <p:txBody>
          <a:bodyPr wrap="square" lIns="137141" tIns="68570" rIns="137141" bIns="68570">
            <a:spAutoFit/>
          </a:bodyPr>
          <a:lstStyle/>
          <a:p>
            <a:pPr>
              <a:lnSpc>
                <a:spcPct val="150000"/>
              </a:lnSpc>
            </a:pPr>
            <a:r>
              <a:rPr lang="en-US" sz="4800" dirty="0">
                <a:latin typeface="Calibri" panose="020F0502020204030204" pitchFamily="34" charset="0"/>
                <a:ea typeface="Times New Roman" panose="02020603050405020304" pitchFamily="18" charset="0"/>
              </a:rPr>
              <a:t>Such recommendations can be applied also to </a:t>
            </a:r>
            <a:r>
              <a:rPr lang="en-US" sz="4800" i="1" dirty="0">
                <a:latin typeface="Calibri" panose="020F0502020204030204" pitchFamily="34" charset="0"/>
                <a:ea typeface="Times New Roman" panose="02020603050405020304" pitchFamily="18" charset="0"/>
              </a:rPr>
              <a:t>Plain Italian</a:t>
            </a:r>
            <a:r>
              <a:rPr lang="en-US" sz="4800" dirty="0">
                <a:latin typeface="Calibri" panose="020F0502020204030204" pitchFamily="34" charset="0"/>
                <a:ea typeface="Times New Roman" panose="02020603050405020304" pitchFamily="18" charset="0"/>
              </a:rPr>
              <a:t>. </a:t>
            </a:r>
          </a:p>
          <a:p>
            <a:pPr>
              <a:lnSpc>
                <a:spcPct val="150000"/>
              </a:lnSpc>
              <a:spcAft>
                <a:spcPts val="1000"/>
              </a:spcAft>
            </a:pPr>
            <a:r>
              <a:rPr lang="en-US" sz="4800" dirty="0">
                <a:latin typeface="Calibri" panose="020F0502020204030204" pitchFamily="34" charset="0"/>
                <a:ea typeface="Verdana" pitchFamily="34" charset="0"/>
              </a:rPr>
              <a:t>Easy Language and Plain Language are often mixed or used </a:t>
            </a:r>
            <a:r>
              <a:rPr lang="en-US" sz="4800" dirty="0">
                <a:latin typeface="Calibri" panose="020F0502020204030204" pitchFamily="34" charset="0"/>
                <a:ea typeface="Times New Roman" panose="02020603050405020304" pitchFamily="18" charset="0"/>
              </a:rPr>
              <a:t>interchangeably, </a:t>
            </a:r>
            <a:r>
              <a:rPr lang="en-US" sz="4800" dirty="0">
                <a:latin typeface="Calibri" panose="020F0502020204030204" pitchFamily="34" charset="0"/>
                <a:ea typeface="Times New Roman" panose="02020603050405020304" pitchFamily="18" charset="0"/>
                <a:cs typeface="Calibri" panose="020F0502020204030204" pitchFamily="34" charset="0"/>
              </a:rPr>
              <a:t>at least as far as Italian</a:t>
            </a:r>
            <a:r>
              <a:rPr lang="en-US" sz="4800" dirty="0">
                <a:solidFill>
                  <a:srgbClr val="000000"/>
                </a:solidFill>
                <a:latin typeface="Calibri" panose="020F0502020204030204" pitchFamily="34" charset="0"/>
                <a:ea typeface="Verdana" panose="020B0604030504040204" pitchFamily="34" charset="0"/>
                <a:cs typeface="Calibri" panose="020F0502020204030204" pitchFamily="34" charset="0"/>
              </a:rPr>
              <a:t> is concerned.</a:t>
            </a:r>
            <a:endParaRPr lang="en-GB" sz="4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pPr>
            <a:endParaRPr lang="en-US" sz="4500" dirty="0">
              <a:latin typeface="Verdana" pitchFamily="34" charset="0"/>
              <a:ea typeface="Verdana" pitchFamily="34" charset="0"/>
            </a:endParaRPr>
          </a:p>
        </p:txBody>
      </p:sp>
    </p:spTree>
    <p:extLst>
      <p:ext uri="{BB962C8B-B14F-4D97-AF65-F5344CB8AC3E}">
        <p14:creationId xmlns:p14="http://schemas.microsoft.com/office/powerpoint/2010/main" val="3697324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a:t>Pictures</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2075933"/>
          </a:xfrm>
          <a:prstGeom prst="rect">
            <a:avLst/>
          </a:prstGeom>
        </p:spPr>
        <p:txBody>
          <a:bodyPr wrap="square" lIns="137141" tIns="68570" rIns="137141" bIns="68570">
            <a:spAutoFit/>
          </a:bodyPr>
          <a:lstStyle/>
          <a:p>
            <a:pPr>
              <a:lnSpc>
                <a:spcPct val="150000"/>
              </a:lnSpc>
            </a:pPr>
            <a:r>
              <a:rPr lang="it-IT" sz="4500" dirty="0">
                <a:latin typeface="Verdana" pitchFamily="34" charset="0"/>
                <a:ea typeface="Verdana" pitchFamily="34" charset="0"/>
              </a:rPr>
              <a:t>Source: </a:t>
            </a:r>
            <a:r>
              <a:rPr lang="it-IT" sz="4500" dirty="0">
                <a:latin typeface="Verdana" pitchFamily="34" charset="0"/>
                <a:ea typeface="Verdana" pitchFamily="34" charset="0"/>
                <a:hlinkClick r:id="rId3" tooltip="Public Domain Vectors"/>
              </a:rPr>
              <a:t>https://publicdomainvectors.org</a:t>
            </a:r>
            <a:r>
              <a:rPr lang="it-IT" sz="4500" dirty="0">
                <a:latin typeface="Verdana" pitchFamily="34" charset="0"/>
                <a:ea typeface="Verdana" pitchFamily="34" charset="0"/>
                <a:hlinkClick r:id="rId3"/>
              </a:rPr>
              <a:t>/</a:t>
            </a:r>
            <a:endParaRPr lang="it-IT" sz="4500" dirty="0">
              <a:latin typeface="Verdana" pitchFamily="34" charset="0"/>
              <a:ea typeface="Verdana" pitchFamily="34" charset="0"/>
            </a:endParaRPr>
          </a:p>
          <a:p>
            <a:pPr>
              <a:lnSpc>
                <a:spcPct val="150000"/>
              </a:lnSpc>
            </a:pPr>
            <a:r>
              <a:rPr lang="it-IT" sz="4500" dirty="0">
                <a:latin typeface="Verdana" pitchFamily="34" charset="0"/>
                <a:ea typeface="Verdana" pitchFamily="34" charset="0"/>
              </a:rPr>
              <a:t>License: </a:t>
            </a:r>
            <a:r>
              <a:rPr lang="it-IT" sz="4500" dirty="0">
                <a:latin typeface="Verdana" pitchFamily="34" charset="0"/>
                <a:ea typeface="Verdana" pitchFamily="34" charset="0"/>
                <a:hlinkClick r:id="rId4"/>
              </a:rPr>
              <a:t>CC0 1.0 </a:t>
            </a:r>
            <a:endParaRPr lang="it-IT" sz="4500" dirty="0">
              <a:latin typeface="Verdana" pitchFamily="34" charset="0"/>
              <a:ea typeface="Verdana" pitchFamily="34" charset="0"/>
            </a:endParaRPr>
          </a:p>
        </p:txBody>
      </p:sp>
      <p:sp>
        <p:nvSpPr>
          <p:cNvPr id="2" name="Rectangle 1" title="Decorative item">
            <a:extLst>
              <a:ext uri="{FF2B5EF4-FFF2-40B4-BE49-F238E27FC236}">
                <a16:creationId xmlns:a16="http://schemas.microsoft.com/office/drawing/2014/main" id="{716E270A-68AA-ED41-A119-7916B1468B42}"/>
              </a:ext>
              <a:ext uri="{C183D7F6-B498-43B3-948B-1728B52AA6E4}">
                <adec:decorative xmlns:adec="http://schemas.microsoft.com/office/drawing/2017/decorative" val="1"/>
              </a:ext>
            </a:extLst>
          </p:cNvPr>
          <p:cNvSpPr/>
          <p:nvPr/>
        </p:nvSpPr>
        <p:spPr>
          <a:xfrm>
            <a:off x="12488092" y="318977"/>
            <a:ext cx="5803083" cy="1233376"/>
          </a:xfrm>
          <a:prstGeom prst="rect">
            <a:avLst/>
          </a:prstGeom>
          <a:solidFill>
            <a:srgbClr val="BBD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title="Decorative item">
            <a:extLst>
              <a:ext uri="{FF2B5EF4-FFF2-40B4-BE49-F238E27FC236}">
                <a16:creationId xmlns:a16="http://schemas.microsoft.com/office/drawing/2014/main" id="{D2FF3206-3B79-C246-AE69-7822D2390D72}"/>
              </a:ext>
              <a:ext uri="{C183D7F6-B498-43B3-948B-1728B52AA6E4}">
                <adec:decorative xmlns:adec="http://schemas.microsoft.com/office/drawing/2017/decorative" val="1"/>
              </a:ext>
            </a:extLst>
          </p:cNvPr>
          <p:cNvSpPr/>
          <p:nvPr/>
        </p:nvSpPr>
        <p:spPr>
          <a:xfrm>
            <a:off x="12163647" y="1552353"/>
            <a:ext cx="6127528" cy="360654"/>
          </a:xfrm>
          <a:prstGeom prst="rect">
            <a:avLst/>
          </a:prstGeom>
          <a:solidFill>
            <a:srgbClr val="D8E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title="Decorative item">
            <a:extLst>
              <a:ext uri="{FF2B5EF4-FFF2-40B4-BE49-F238E27FC236}">
                <a16:creationId xmlns:a16="http://schemas.microsoft.com/office/drawing/2014/main" id="{F3B52123-BB40-0C46-8643-12221C186610}"/>
              </a:ext>
              <a:ext uri="{C183D7F6-B498-43B3-948B-1728B52AA6E4}">
                <adec:decorative xmlns:adec="http://schemas.microsoft.com/office/drawing/2017/decorative" val="1"/>
              </a:ext>
            </a:extLst>
          </p:cNvPr>
          <p:cNvSpPr/>
          <p:nvPr/>
        </p:nvSpPr>
        <p:spPr>
          <a:xfrm>
            <a:off x="11589488" y="1913007"/>
            <a:ext cx="6443331" cy="13113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77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a:solidFill>
                  <a:schemeClr val="bg1"/>
                </a:solidFill>
              </a:rPr>
              <a:t>Credits</a:t>
            </a:r>
            <a:endParaRPr lang="en-ES" dirty="0">
              <a:solidFill>
                <a:schemeClr val="bg1"/>
              </a:solidFill>
              <a:effectLst/>
            </a:endParaRPr>
          </a:p>
        </p:txBody>
      </p:sp>
      <p:sp>
        <p:nvSpPr>
          <p:cNvPr id="9" name="Title 1">
            <a:extLst>
              <a:ext uri="{FF2B5EF4-FFF2-40B4-BE49-F238E27FC236}">
                <a16:creationId xmlns:a16="http://schemas.microsoft.com/office/drawing/2014/main" id="{83CA6A19-024A-4550-B94E-8BEC626CEFCD}"/>
              </a:ext>
            </a:extLst>
          </p:cNvPr>
          <p:cNvSpPr txBox="1">
            <a:spLocks/>
          </p:cNvSpPr>
          <p:nvPr/>
        </p:nvSpPr>
        <p:spPr>
          <a:xfrm>
            <a:off x="441169" y="4169230"/>
            <a:ext cx="17408835" cy="1988345"/>
          </a:xfrm>
          <a:prstGeom prst="rect">
            <a:avLst/>
          </a:prstGeom>
        </p:spPr>
        <p:txBody>
          <a:bodyPr vert="horz" lIns="137141" tIns="68570" rIns="137141" bIns="68570" rtlCol="0" anchor="ctr">
            <a:noAutofit/>
          </a:bodyPr>
          <a:lstStyle>
            <a:lvl1pPr algn="l" defTabSz="1371408" rtl="0" eaLnBrk="1" latinLnBrk="0" hangingPunct="1">
              <a:lnSpc>
                <a:spcPct val="90000"/>
              </a:lnSpc>
              <a:spcBef>
                <a:spcPct val="0"/>
              </a:spcBef>
              <a:buNone/>
              <a:defRPr sz="6000" b="1" kern="1200">
                <a:solidFill>
                  <a:schemeClr val="tx1"/>
                </a:solidFill>
                <a:latin typeface="Verdana"/>
                <a:ea typeface="Arial" charset="0"/>
                <a:cs typeface="Verdana"/>
              </a:defRPr>
            </a:lvl1pPr>
          </a:lstStyle>
          <a:p>
            <a:pPr algn="ctr">
              <a:lnSpc>
                <a:spcPct val="150000"/>
              </a:lnSpc>
            </a:pPr>
            <a:r>
              <a:rPr lang="en-US" sz="4500" b="0" dirty="0">
                <a:solidFill>
                  <a:srgbClr val="000000"/>
                </a:solidFill>
                <a:latin typeface="Verdana" panose="020B0604030504040204" pitchFamily="34" charset="0"/>
                <a:ea typeface="Verdana" panose="020B0604030504040204" pitchFamily="34" charset="0"/>
                <a:cs typeface="Verdana" panose="020B0604030504040204" pitchFamily="34" charset="0"/>
              </a:rPr>
              <a:t>Prepared by: </a:t>
            </a:r>
            <a:r>
              <a:rPr lang="sl-SI" sz="4500" dirty="0">
                <a:solidFill>
                  <a:srgbClr val="000000"/>
                </a:solidFill>
              </a:rPr>
              <a:t>Elisa Perego</a:t>
            </a:r>
            <a:r>
              <a:rPr lang="sl-SI" sz="4500" dirty="0">
                <a:solidFill>
                  <a:srgbClr val="000000"/>
                </a:solidFill>
                <a:latin typeface="Verdana" panose="020B0604030504040204" pitchFamily="34" charset="0"/>
                <a:ea typeface="Verdana" panose="020B0604030504040204" pitchFamily="34" charset="0"/>
                <a:cs typeface="Verdana" panose="020B0604030504040204" pitchFamily="34" charset="0"/>
              </a:rPr>
              <a:t> (UNITS)</a:t>
            </a:r>
            <a:br>
              <a:rPr lang="sl-SI" sz="4500" dirty="0">
                <a:solidFill>
                  <a:srgbClr val="000000"/>
                </a:solidFill>
                <a:latin typeface="Verdana" panose="020B0604030504040204" pitchFamily="34" charset="0"/>
                <a:ea typeface="Verdana" panose="020B0604030504040204" pitchFamily="34" charset="0"/>
                <a:cs typeface="Verdana" panose="020B0604030504040204" pitchFamily="34" charset="0"/>
              </a:rPr>
            </a:br>
            <a:r>
              <a:rPr lang="en-US" sz="4500" b="0" dirty="0">
                <a:solidFill>
                  <a:srgbClr val="000000"/>
                </a:solidFill>
                <a:latin typeface="Verdana" panose="020B0604030504040204" pitchFamily="34" charset="0"/>
                <a:ea typeface="Verdana" panose="020B0604030504040204" pitchFamily="34" charset="0"/>
                <a:cs typeface="Verdana" panose="020B0604030504040204" pitchFamily="34" charset="0"/>
              </a:rPr>
              <a:t>Produced by:</a:t>
            </a:r>
            <a:r>
              <a:rPr lang="en-US" sz="4500" dirty="0">
                <a:solidFill>
                  <a:srgbClr val="000000"/>
                </a:solidFill>
              </a:rPr>
              <a:t> </a:t>
            </a:r>
            <a:r>
              <a:rPr lang="it-IT" sz="4500" dirty="0">
                <a:solidFill>
                  <a:srgbClr val="000000"/>
                </a:solidFill>
              </a:rPr>
              <a:t>Martina Atzeri </a:t>
            </a:r>
            <a:r>
              <a:rPr lang="sl-SI" sz="4500" dirty="0">
                <a:solidFill>
                  <a:srgbClr val="000000"/>
                </a:solidFill>
                <a:latin typeface="Verdana" panose="020B0604030504040204" pitchFamily="34" charset="0"/>
                <a:ea typeface="Verdana" panose="020B0604030504040204" pitchFamily="34" charset="0"/>
                <a:cs typeface="Verdana" panose="020B0604030504040204" pitchFamily="34" charset="0"/>
              </a:rPr>
              <a:t>(UNITS)</a:t>
            </a:r>
            <a:endParaRPr lang="en-ES" sz="4500" dirty="0">
              <a:latin typeface="Verdana" panose="020B0604030504040204" pitchFamily="34" charset="0"/>
              <a:ea typeface="Verdana" panose="020B0604030504040204" pitchFamily="34" charset="0"/>
              <a:cs typeface="Verdana" panose="020B0604030504040204" pitchFamily="34" charset="0"/>
            </a:endParaRPr>
          </a:p>
        </p:txBody>
      </p:sp>
      <p:pic>
        <p:nvPicPr>
          <p:cNvPr id="6" name="Picture 4" descr="Co-funded by the Erasmus+ Programme of the European Union logo">
            <a:extLst>
              <a:ext uri="{FF2B5EF4-FFF2-40B4-BE49-F238E27FC236}">
                <a16:creationId xmlns:a16="http://schemas.microsoft.com/office/drawing/2014/main" id="{7B34E4F4-D9E6-7843-A635-6F7E65AE4B2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48256" y="487007"/>
            <a:ext cx="4646206" cy="106246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title="Decorative item">
            <a:extLst>
              <a:ext uri="{FF2B5EF4-FFF2-40B4-BE49-F238E27FC236}">
                <a16:creationId xmlns:a16="http://schemas.microsoft.com/office/drawing/2014/main" id="{716E270A-68AA-ED41-A119-7916B1468B42}"/>
              </a:ext>
              <a:ext uri="{C183D7F6-B498-43B3-948B-1728B52AA6E4}">
                <adec:decorative xmlns:adec="http://schemas.microsoft.com/office/drawing/2017/decorative" val="1"/>
              </a:ext>
            </a:extLst>
          </p:cNvPr>
          <p:cNvSpPr/>
          <p:nvPr/>
        </p:nvSpPr>
        <p:spPr>
          <a:xfrm>
            <a:off x="12488092" y="318977"/>
            <a:ext cx="5803083" cy="1233376"/>
          </a:xfrm>
          <a:prstGeom prst="rect">
            <a:avLst/>
          </a:prstGeom>
          <a:solidFill>
            <a:srgbClr val="BBD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title="Decorative item">
            <a:extLst>
              <a:ext uri="{FF2B5EF4-FFF2-40B4-BE49-F238E27FC236}">
                <a16:creationId xmlns:a16="http://schemas.microsoft.com/office/drawing/2014/main" id="{D2FF3206-3B79-C246-AE69-7822D2390D72}"/>
              </a:ext>
              <a:ext uri="{C183D7F6-B498-43B3-948B-1728B52AA6E4}">
                <adec:decorative xmlns:adec="http://schemas.microsoft.com/office/drawing/2017/decorative" val="1"/>
              </a:ext>
            </a:extLst>
          </p:cNvPr>
          <p:cNvSpPr/>
          <p:nvPr/>
        </p:nvSpPr>
        <p:spPr>
          <a:xfrm>
            <a:off x="12163647" y="1552353"/>
            <a:ext cx="6127528" cy="360654"/>
          </a:xfrm>
          <a:prstGeom prst="rect">
            <a:avLst/>
          </a:prstGeom>
          <a:solidFill>
            <a:srgbClr val="D8E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title="Decorative item">
            <a:extLst>
              <a:ext uri="{FF2B5EF4-FFF2-40B4-BE49-F238E27FC236}">
                <a16:creationId xmlns:a16="http://schemas.microsoft.com/office/drawing/2014/main" id="{F3B52123-BB40-0C46-8643-12221C186610}"/>
              </a:ext>
              <a:ext uri="{C183D7F6-B498-43B3-948B-1728B52AA6E4}">
                <adec:decorative xmlns:adec="http://schemas.microsoft.com/office/drawing/2017/decorative" val="1"/>
              </a:ext>
            </a:extLst>
          </p:cNvPr>
          <p:cNvSpPr/>
          <p:nvPr/>
        </p:nvSpPr>
        <p:spPr>
          <a:xfrm>
            <a:off x="11589488" y="1913007"/>
            <a:ext cx="6443331" cy="13113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029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6">
            <a:extLst>
              <a:ext uri="{FF2B5EF4-FFF2-40B4-BE49-F238E27FC236}">
                <a16:creationId xmlns:a16="http://schemas.microsoft.com/office/drawing/2014/main" id="{07FA4721-2F8F-F642-A4A6-20D0C4515703}"/>
              </a:ext>
            </a:extLst>
          </p:cNvPr>
          <p:cNvSpPr>
            <a:spLocks noGrp="1"/>
          </p:cNvSpPr>
          <p:nvPr>
            <p:ph type="title"/>
          </p:nvPr>
        </p:nvSpPr>
        <p:spPr>
          <a:xfrm>
            <a:off x="8751592" y="4221103"/>
            <a:ext cx="9342870" cy="1062638"/>
          </a:xfrm>
        </p:spPr>
        <p:txBody>
          <a:bodyPr>
            <a:normAutofit/>
          </a:bodyPr>
          <a:lstStyle/>
          <a:p>
            <a:r>
              <a:rPr lang="it-IT" sz="3600" dirty="0"/>
              <a:t>Elisa Perego</a:t>
            </a:r>
            <a:endParaRPr lang="en-ES" sz="3600" dirty="0"/>
          </a:p>
        </p:txBody>
      </p:sp>
      <p:sp>
        <p:nvSpPr>
          <p:cNvPr id="11" name="TextBox 10">
            <a:extLst>
              <a:ext uri="{FF2B5EF4-FFF2-40B4-BE49-F238E27FC236}">
                <a16:creationId xmlns:a16="http://schemas.microsoft.com/office/drawing/2014/main" id="{8DF475E8-9F94-A34C-B3D0-8D2CD3CD4ECB}"/>
              </a:ext>
            </a:extLst>
          </p:cNvPr>
          <p:cNvSpPr txBox="1"/>
          <p:nvPr/>
        </p:nvSpPr>
        <p:spPr>
          <a:xfrm>
            <a:off x="8751592" y="5046766"/>
            <a:ext cx="8829598" cy="692498"/>
          </a:xfrm>
          <a:prstGeom prst="rect">
            <a:avLst/>
          </a:prstGeom>
          <a:noFill/>
        </p:spPr>
        <p:txBody>
          <a:bodyPr wrap="square" lIns="137141" tIns="68570" rIns="137141" bIns="68570" rtlCol="0">
            <a:spAutoFit/>
          </a:bodyPr>
          <a:lstStyle/>
          <a:p>
            <a:pPr>
              <a:lnSpc>
                <a:spcPct val="100000"/>
              </a:lnSpc>
            </a:pPr>
            <a:r>
              <a:rPr lang="it-IT" sz="3600" b="1" dirty="0">
                <a:latin typeface="Verdana" panose="020B0604030504040204" pitchFamily="34" charset="0"/>
                <a:ea typeface="Verdana" panose="020B0604030504040204" pitchFamily="34" charset="0"/>
                <a:cs typeface="Verdana" panose="020B0604030504040204" pitchFamily="34" charset="0"/>
              </a:rPr>
              <a:t>eperego@units.it</a:t>
            </a:r>
            <a:endParaRPr lang="en-US" sz="3600" b="1" dirty="0">
              <a:latin typeface="Verdana" panose="020B0604030504040204" pitchFamily="34" charset="0"/>
              <a:ea typeface="Verdana" panose="020B0604030504040204" pitchFamily="34" charset="0"/>
              <a:cs typeface="Verdana" panose="020B0604030504040204" pitchFamily="34" charset="0"/>
            </a:endParaRPr>
          </a:p>
        </p:txBody>
      </p:sp>
      <p:pic>
        <p:nvPicPr>
          <p:cNvPr id="6" name="Picture 4" descr="Co-funded by the Erasmus+ Programme of the European Union logo">
            <a:extLst>
              <a:ext uri="{FF2B5EF4-FFF2-40B4-BE49-F238E27FC236}">
                <a16:creationId xmlns:a16="http://schemas.microsoft.com/office/drawing/2014/main" id="{7B34E4F4-D9E6-7843-A635-6F7E65AE4B2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48256" y="487007"/>
            <a:ext cx="4646206" cy="106246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Università degli Studi di Trieste logo">
            <a:extLst>
              <a:ext uri="{FF2B5EF4-FFF2-40B4-BE49-F238E27FC236}">
                <a16:creationId xmlns:a16="http://schemas.microsoft.com/office/drawing/2014/main" id="{79B64585-8AE6-F047-B9D0-459ECD9F14A9}"/>
              </a:ext>
            </a:extLst>
          </p:cNvPr>
          <p:cNvPicPr>
            <a:picLocks noChangeAspect="1"/>
          </p:cNvPicPr>
          <p:nvPr/>
        </p:nvPicPr>
        <p:blipFill>
          <a:blip r:embed="rId4"/>
          <a:srcRect/>
          <a:stretch/>
        </p:blipFill>
        <p:spPr>
          <a:xfrm>
            <a:off x="3798650" y="4680002"/>
            <a:ext cx="4439670" cy="966804"/>
          </a:xfrm>
          <a:prstGeom prst="rect">
            <a:avLst/>
          </a:prstGeom>
        </p:spPr>
      </p:pic>
      <p:pic>
        <p:nvPicPr>
          <p:cNvPr id="12" name="Picture 11" descr="Creative Commons License Logo: Attribution-ShareAlike International CC BY-SA">
            <a:extLst>
              <a:ext uri="{FF2B5EF4-FFF2-40B4-BE49-F238E27FC236}">
                <a16:creationId xmlns:a16="http://schemas.microsoft.com/office/drawing/2014/main" id="{8061834D-1377-9B49-892B-AFDC3631BF20}"/>
              </a:ext>
            </a:extLst>
          </p:cNvPr>
          <p:cNvPicPr/>
          <p:nvPr/>
        </p:nvPicPr>
        <p:blipFill>
          <a:blip r:embed="rId5">
            <a:extLst>
              <a:ext uri="{28A0092B-C50C-407E-A947-70E740481C1C}">
                <a14:useLocalDpi xmlns:a14="http://schemas.microsoft.com/office/drawing/2010/main" val="0"/>
              </a:ext>
            </a:extLst>
          </a:blip>
          <a:stretch>
            <a:fillRect/>
          </a:stretch>
        </p:blipFill>
        <p:spPr>
          <a:xfrm>
            <a:off x="245068" y="8882826"/>
            <a:ext cx="2701375" cy="952235"/>
          </a:xfrm>
          <a:prstGeom prst="rect">
            <a:avLst/>
          </a:prstGeom>
        </p:spPr>
      </p:pic>
      <p:sp>
        <p:nvSpPr>
          <p:cNvPr id="2" name="Rectangle 1" title="Decorative item">
            <a:extLst>
              <a:ext uri="{FF2B5EF4-FFF2-40B4-BE49-F238E27FC236}">
                <a16:creationId xmlns:a16="http://schemas.microsoft.com/office/drawing/2014/main" id="{716E270A-68AA-ED41-A119-7916B1468B42}"/>
              </a:ext>
              <a:ext uri="{C183D7F6-B498-43B3-948B-1728B52AA6E4}">
                <adec:decorative xmlns:adec="http://schemas.microsoft.com/office/drawing/2017/decorative" val="1"/>
              </a:ext>
            </a:extLst>
          </p:cNvPr>
          <p:cNvSpPr/>
          <p:nvPr/>
        </p:nvSpPr>
        <p:spPr>
          <a:xfrm>
            <a:off x="12488092" y="318977"/>
            <a:ext cx="5803083" cy="1233376"/>
          </a:xfrm>
          <a:prstGeom prst="rect">
            <a:avLst/>
          </a:prstGeom>
          <a:solidFill>
            <a:srgbClr val="BBD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title="Decorative item">
            <a:extLst>
              <a:ext uri="{FF2B5EF4-FFF2-40B4-BE49-F238E27FC236}">
                <a16:creationId xmlns:a16="http://schemas.microsoft.com/office/drawing/2014/main" id="{D2FF3206-3B79-C246-AE69-7822D2390D72}"/>
              </a:ext>
              <a:ext uri="{C183D7F6-B498-43B3-948B-1728B52AA6E4}">
                <adec:decorative xmlns:adec="http://schemas.microsoft.com/office/drawing/2017/decorative" val="1"/>
              </a:ext>
            </a:extLst>
          </p:cNvPr>
          <p:cNvSpPr/>
          <p:nvPr/>
        </p:nvSpPr>
        <p:spPr>
          <a:xfrm>
            <a:off x="12163647" y="1552353"/>
            <a:ext cx="6127528" cy="360654"/>
          </a:xfrm>
          <a:prstGeom prst="rect">
            <a:avLst/>
          </a:prstGeom>
          <a:solidFill>
            <a:srgbClr val="D8E8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title="Decorative item">
            <a:extLst>
              <a:ext uri="{FF2B5EF4-FFF2-40B4-BE49-F238E27FC236}">
                <a16:creationId xmlns:a16="http://schemas.microsoft.com/office/drawing/2014/main" id="{F3B52123-BB40-0C46-8643-12221C186610}"/>
              </a:ext>
              <a:ext uri="{C183D7F6-B498-43B3-948B-1728B52AA6E4}">
                <adec:decorative xmlns:adec="http://schemas.microsoft.com/office/drawing/2017/decorative" val="1"/>
              </a:ext>
            </a:extLst>
          </p:cNvPr>
          <p:cNvSpPr/>
          <p:nvPr/>
        </p:nvSpPr>
        <p:spPr>
          <a:xfrm>
            <a:off x="11589488" y="1913007"/>
            <a:ext cx="6443331" cy="13113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4891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o-funded by the Erasmus+ Programme of the European Union logo">
            <a:extLst>
              <a:ext uri="{FF2B5EF4-FFF2-40B4-BE49-F238E27FC236}">
                <a16:creationId xmlns:a16="http://schemas.microsoft.com/office/drawing/2014/main" id="{7B34E4F4-D9E6-7843-A635-6F7E65AE4B2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48256" y="487007"/>
            <a:ext cx="4646206" cy="106246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Creative Commons License Logo: Attribution-ShareAlike International CC BY-SA">
            <a:extLst>
              <a:ext uri="{FF2B5EF4-FFF2-40B4-BE49-F238E27FC236}">
                <a16:creationId xmlns:a16="http://schemas.microsoft.com/office/drawing/2014/main" id="{8061834D-1377-9B49-892B-AFDC3631BF20}"/>
              </a:ext>
            </a:extLst>
          </p:cNvPr>
          <p:cNvPicPr/>
          <p:nvPr/>
        </p:nvPicPr>
        <p:blipFill>
          <a:blip r:embed="rId4">
            <a:extLst>
              <a:ext uri="{28A0092B-C50C-407E-A947-70E740481C1C}">
                <a14:useLocalDpi xmlns:a14="http://schemas.microsoft.com/office/drawing/2010/main" val="0"/>
              </a:ext>
            </a:extLst>
          </a:blip>
          <a:stretch>
            <a:fillRect/>
          </a:stretch>
        </p:blipFill>
        <p:spPr>
          <a:xfrm>
            <a:off x="245068" y="8882826"/>
            <a:ext cx="2701375" cy="952235"/>
          </a:xfrm>
          <a:prstGeom prst="rect">
            <a:avLst/>
          </a:prstGeom>
        </p:spPr>
      </p:pic>
      <p:sp>
        <p:nvSpPr>
          <p:cNvPr id="12" name="Segnaposto testo 2">
            <a:extLst>
              <a:ext uri="{FF2B5EF4-FFF2-40B4-BE49-F238E27FC236}">
                <a16:creationId xmlns:a16="http://schemas.microsoft.com/office/drawing/2014/main" id="{1C223C67-A04F-254E-AA86-CE328C0912DD}"/>
              </a:ext>
            </a:extLst>
          </p:cNvPr>
          <p:cNvSpPr txBox="1">
            <a:spLocks/>
          </p:cNvSpPr>
          <p:nvPr/>
        </p:nvSpPr>
        <p:spPr>
          <a:xfrm>
            <a:off x="357250" y="3024806"/>
            <a:ext cx="17648124" cy="5164053"/>
          </a:xfrm>
          <a:prstGeom prst="rect">
            <a:avLst/>
          </a:prstGeom>
        </p:spPr>
        <p:txBody>
          <a:bodyPr vert="horz" lIns="137169" tIns="68585" rIns="137169" bIns="68585" rtlCol="0" anchor="t" anchorCtr="0"/>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50000"/>
              </a:lnSpc>
            </a:pPr>
            <a:r>
              <a:rPr lang="en-US" sz="4500" dirty="0">
                <a:solidFill>
                  <a:schemeClr val="tx1"/>
                </a:solidFill>
                <a:latin typeface="Verdana" panose="020B0604030504040204" pitchFamily="34" charset="0"/>
                <a:ea typeface="Verdana" panose="020B0604030504040204" pitchFamily="34" charset="0"/>
                <a:cs typeface="Verdana" panose="020B0604030504040204" pitchFamily="34" charset="0"/>
              </a:rPr>
              <a:t>The project EASIT has received funding from the European Commission under the Erasmus+ Strategic Partnerships for Higher Education </a:t>
            </a:r>
            <a:r>
              <a:rPr lang="en-US" sz="4500" dirty="0" err="1">
                <a:solidFill>
                  <a:schemeClr val="tx1"/>
                </a:solidFill>
                <a:latin typeface="Verdana" panose="020B0604030504040204" pitchFamily="34" charset="0"/>
                <a:ea typeface="Verdana" panose="020B0604030504040204" pitchFamily="34" charset="0"/>
                <a:cs typeface="Verdana" panose="020B0604030504040204" pitchFamily="34" charset="0"/>
              </a:rPr>
              <a:t>programme</a:t>
            </a:r>
            <a:r>
              <a:rPr lang="en-US" sz="4500" dirty="0">
                <a:solidFill>
                  <a:schemeClr val="tx1"/>
                </a:solidFill>
                <a:latin typeface="Verdana" panose="020B0604030504040204" pitchFamily="34" charset="0"/>
                <a:ea typeface="Verdana" panose="020B0604030504040204" pitchFamily="34" charset="0"/>
                <a:cs typeface="Verdana" panose="020B0604030504040204" pitchFamily="34" charset="0"/>
              </a:rPr>
              <a:t>, grant agreement 2018-1-ES01-KA203-05275. </a:t>
            </a:r>
          </a:p>
        </p:txBody>
      </p:sp>
      <p:sp>
        <p:nvSpPr>
          <p:cNvPr id="2" name="Title 1">
            <a:extLst>
              <a:ext uri="{FF2B5EF4-FFF2-40B4-BE49-F238E27FC236}">
                <a16:creationId xmlns:a16="http://schemas.microsoft.com/office/drawing/2014/main" id="{ADDC92CD-49DF-3B48-8B5E-B69F876B9A1B}"/>
              </a:ext>
            </a:extLst>
          </p:cNvPr>
          <p:cNvSpPr>
            <a:spLocks noGrp="1"/>
          </p:cNvSpPr>
          <p:nvPr>
            <p:ph type="title"/>
          </p:nvPr>
        </p:nvSpPr>
        <p:spPr>
          <a:xfrm>
            <a:off x="317912" y="1962169"/>
            <a:ext cx="17084400" cy="1062638"/>
          </a:xfrm>
        </p:spPr>
        <p:txBody>
          <a:bodyPr/>
          <a:lstStyle/>
          <a:p>
            <a:r>
              <a:rPr lang="en-ES" dirty="0"/>
              <a:t>Acknowledgement</a:t>
            </a:r>
          </a:p>
        </p:txBody>
      </p:sp>
    </p:spTree>
    <p:extLst>
      <p:ext uri="{BB962C8B-B14F-4D97-AF65-F5344CB8AC3E}">
        <p14:creationId xmlns:p14="http://schemas.microsoft.com/office/powerpoint/2010/main" val="3414306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o-funded by the Erasmus+ Programme of the European Union logo">
            <a:extLst>
              <a:ext uri="{FF2B5EF4-FFF2-40B4-BE49-F238E27FC236}">
                <a16:creationId xmlns:a16="http://schemas.microsoft.com/office/drawing/2014/main" id="{7B34E4F4-D9E6-7843-A635-6F7E65AE4B2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48256" y="487007"/>
            <a:ext cx="4646206" cy="106246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Creative Commons License Logo: Attribution-ShareAlike International CC BY-SA">
            <a:extLst>
              <a:ext uri="{FF2B5EF4-FFF2-40B4-BE49-F238E27FC236}">
                <a16:creationId xmlns:a16="http://schemas.microsoft.com/office/drawing/2014/main" id="{8061834D-1377-9B49-892B-AFDC3631BF20}"/>
              </a:ext>
            </a:extLst>
          </p:cNvPr>
          <p:cNvPicPr/>
          <p:nvPr/>
        </p:nvPicPr>
        <p:blipFill>
          <a:blip r:embed="rId4">
            <a:extLst>
              <a:ext uri="{28A0092B-C50C-407E-A947-70E740481C1C}">
                <a14:useLocalDpi xmlns:a14="http://schemas.microsoft.com/office/drawing/2010/main" val="0"/>
              </a:ext>
            </a:extLst>
          </a:blip>
          <a:stretch>
            <a:fillRect/>
          </a:stretch>
        </p:blipFill>
        <p:spPr>
          <a:xfrm>
            <a:off x="245068" y="8882826"/>
            <a:ext cx="2701375" cy="952235"/>
          </a:xfrm>
          <a:prstGeom prst="rect">
            <a:avLst/>
          </a:prstGeom>
        </p:spPr>
      </p:pic>
      <p:sp>
        <p:nvSpPr>
          <p:cNvPr id="11" name="Segnaposto testo 2">
            <a:extLst>
              <a:ext uri="{FF2B5EF4-FFF2-40B4-BE49-F238E27FC236}">
                <a16:creationId xmlns:a16="http://schemas.microsoft.com/office/drawing/2014/main" id="{AE111C95-DA2F-4C41-B9C9-99790547A51F}"/>
              </a:ext>
            </a:extLst>
          </p:cNvPr>
          <p:cNvSpPr txBox="1">
            <a:spLocks/>
          </p:cNvSpPr>
          <p:nvPr/>
        </p:nvSpPr>
        <p:spPr>
          <a:xfrm>
            <a:off x="357250" y="3024806"/>
            <a:ext cx="17648124" cy="5164053"/>
          </a:xfrm>
          <a:prstGeom prst="rect">
            <a:avLst/>
          </a:prstGeom>
        </p:spPr>
        <p:txBody>
          <a:bodyPr vert="horz" lIns="137169" tIns="68585" rIns="137169" bIns="68585" rtlCol="0" anchor="t" anchorCtr="0"/>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50000"/>
              </a:lnSpc>
            </a:pPr>
            <a:r>
              <a:rPr lang="en-GB" sz="4500" dirty="0">
                <a:solidFill>
                  <a:schemeClr val="tx1"/>
                </a:solidFill>
                <a:latin typeface="Verdana" panose="020B0604030504040204" pitchFamily="34" charset="0"/>
                <a:ea typeface="Verdana" panose="020B0604030504040204" pitchFamily="34" charset="0"/>
                <a:cs typeface="Verdana" panose="020B0604030504040204" pitchFamily="34" charset="0"/>
              </a:rPr>
              <a:t>The European Commission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2" name="Title 1">
            <a:extLst>
              <a:ext uri="{FF2B5EF4-FFF2-40B4-BE49-F238E27FC236}">
                <a16:creationId xmlns:a16="http://schemas.microsoft.com/office/drawing/2014/main" id="{D7557131-944E-7546-880D-B1AB16FF2F85}"/>
              </a:ext>
            </a:extLst>
          </p:cNvPr>
          <p:cNvSpPr>
            <a:spLocks noGrp="1"/>
          </p:cNvSpPr>
          <p:nvPr>
            <p:ph type="title"/>
          </p:nvPr>
        </p:nvSpPr>
        <p:spPr>
          <a:xfrm>
            <a:off x="317912" y="1962169"/>
            <a:ext cx="17084400" cy="1062638"/>
          </a:xfrm>
        </p:spPr>
        <p:txBody>
          <a:bodyPr/>
          <a:lstStyle/>
          <a:p>
            <a:r>
              <a:rPr lang="en-ES" dirty="0"/>
              <a:t>Disclaimer</a:t>
            </a:r>
          </a:p>
        </p:txBody>
      </p:sp>
    </p:spTree>
    <p:extLst>
      <p:ext uri="{BB962C8B-B14F-4D97-AF65-F5344CB8AC3E}">
        <p14:creationId xmlns:p14="http://schemas.microsoft.com/office/powerpoint/2010/main" val="1538372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E0D7D-2F2C-524C-840D-AD206EA17B79}"/>
              </a:ext>
            </a:extLst>
          </p:cNvPr>
          <p:cNvSpPr>
            <a:spLocks noGrp="1"/>
          </p:cNvSpPr>
          <p:nvPr>
            <p:ph type="title"/>
          </p:nvPr>
        </p:nvSpPr>
        <p:spPr>
          <a:xfrm>
            <a:off x="317912" y="1931446"/>
            <a:ext cx="17084400" cy="1062638"/>
          </a:xfrm>
        </p:spPr>
        <p:txBody>
          <a:bodyPr/>
          <a:lstStyle/>
          <a:p>
            <a:r>
              <a:rPr lang="en-ES" dirty="0"/>
              <a:t>Overview</a:t>
            </a:r>
          </a:p>
        </p:txBody>
      </p:sp>
      <p:sp>
        <p:nvSpPr>
          <p:cNvPr id="3" name="Rectangle 2">
            <a:extLst>
              <a:ext uri="{FF2B5EF4-FFF2-40B4-BE49-F238E27FC236}">
                <a16:creationId xmlns:a16="http://schemas.microsoft.com/office/drawing/2014/main" id="{B66F9D15-60A8-1C45-B523-E8BEB2748CFB}"/>
              </a:ext>
            </a:extLst>
          </p:cNvPr>
          <p:cNvSpPr>
            <a:spLocks noChangeAspect="1"/>
          </p:cNvSpPr>
          <p:nvPr/>
        </p:nvSpPr>
        <p:spPr>
          <a:xfrm>
            <a:off x="452993" y="3224323"/>
            <a:ext cx="7835601" cy="4153425"/>
          </a:xfrm>
          <a:prstGeom prst="rect">
            <a:avLst/>
          </a:prstGeom>
        </p:spPr>
        <p:txBody>
          <a:bodyPr wrap="square" lIns="137141" tIns="68570" rIns="137141" bIns="68570">
            <a:spAutoFit/>
          </a:bodyPr>
          <a:lstStyle/>
          <a:p>
            <a:pPr marL="685800" indent="-685800">
              <a:lnSpc>
                <a:spcPct val="150000"/>
              </a:lnSpc>
              <a:buFont typeface="Arial" panose="020B0604020202020204" pitchFamily="34" charset="0"/>
              <a:buChar char="•"/>
            </a:pPr>
            <a:r>
              <a:rPr lang="en-GB" sz="4500" dirty="0">
                <a:latin typeface="Verdana" pitchFamily="34" charset="0"/>
                <a:ea typeface="Verdana" pitchFamily="34" charset="0"/>
              </a:rPr>
              <a:t>Linguistic specificities.</a:t>
            </a:r>
          </a:p>
          <a:p>
            <a:pPr marL="685800" indent="-685800">
              <a:lnSpc>
                <a:spcPct val="150000"/>
              </a:lnSpc>
              <a:buFont typeface="Arial" panose="020B0604020202020204" pitchFamily="34" charset="0"/>
              <a:buChar char="•"/>
            </a:pPr>
            <a:r>
              <a:rPr lang="en-GB" sz="4500" dirty="0">
                <a:latin typeface="Verdana" pitchFamily="34" charset="0"/>
                <a:ea typeface="Verdana" pitchFamily="34" charset="0"/>
              </a:rPr>
              <a:t>Examples.</a:t>
            </a:r>
          </a:p>
          <a:p>
            <a:pPr marL="685800" indent="-685800">
              <a:lnSpc>
                <a:spcPct val="150000"/>
              </a:lnSpc>
              <a:buFont typeface="Arial" panose="020B0604020202020204" pitchFamily="34" charset="0"/>
              <a:buChar char="•"/>
            </a:pPr>
            <a:r>
              <a:rPr lang="en-GB" sz="4500" dirty="0">
                <a:latin typeface="Verdana" pitchFamily="34" charset="0"/>
                <a:ea typeface="Verdana" pitchFamily="34" charset="0"/>
              </a:rPr>
              <a:t>Standards.</a:t>
            </a:r>
          </a:p>
          <a:p>
            <a:pPr marL="685800" indent="-685800">
              <a:lnSpc>
                <a:spcPct val="150000"/>
              </a:lnSpc>
              <a:buFont typeface="Arial" panose="020B0604020202020204" pitchFamily="34" charset="0"/>
              <a:buChar char="•"/>
            </a:pPr>
            <a:r>
              <a:rPr lang="en-GB" sz="4500" dirty="0">
                <a:latin typeface="Verdana" pitchFamily="34" charset="0"/>
                <a:ea typeface="Verdana" pitchFamily="34" charset="0"/>
              </a:rPr>
              <a:t>Guidelines.</a:t>
            </a:r>
          </a:p>
        </p:txBody>
      </p:sp>
      <p:pic>
        <p:nvPicPr>
          <p:cNvPr id="1026" name="Picture 2" descr="Italian Regional Map Vector">
            <a:extLst>
              <a:ext uri="{FF2B5EF4-FFF2-40B4-BE49-F238E27FC236}">
                <a16:creationId xmlns:a16="http://schemas.microsoft.com/office/drawing/2014/main" id="{01746829-8732-42A9-8862-FC60AA54BB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8834" y="2118248"/>
            <a:ext cx="4695191" cy="6050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353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o-funded by the Erasmus+ Programme of the European Union logo">
            <a:extLst>
              <a:ext uri="{FF2B5EF4-FFF2-40B4-BE49-F238E27FC236}">
                <a16:creationId xmlns:a16="http://schemas.microsoft.com/office/drawing/2014/main" id="{7B34E4F4-D9E6-7843-A635-6F7E65AE4B2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48256" y="487007"/>
            <a:ext cx="4646206" cy="106246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Creative Commons License Logo: Attribution-ShareAlike International CC BY-SA">
            <a:extLst>
              <a:ext uri="{FF2B5EF4-FFF2-40B4-BE49-F238E27FC236}">
                <a16:creationId xmlns:a16="http://schemas.microsoft.com/office/drawing/2014/main" id="{8061834D-1377-9B49-892B-AFDC3631BF20}"/>
              </a:ext>
            </a:extLst>
          </p:cNvPr>
          <p:cNvPicPr/>
          <p:nvPr/>
        </p:nvPicPr>
        <p:blipFill>
          <a:blip r:embed="rId4">
            <a:extLst>
              <a:ext uri="{28A0092B-C50C-407E-A947-70E740481C1C}">
                <a14:useLocalDpi xmlns:a14="http://schemas.microsoft.com/office/drawing/2010/main" val="0"/>
              </a:ext>
            </a:extLst>
          </a:blip>
          <a:stretch>
            <a:fillRect/>
          </a:stretch>
        </p:blipFill>
        <p:spPr>
          <a:xfrm>
            <a:off x="245068" y="8882826"/>
            <a:ext cx="2701375" cy="952235"/>
          </a:xfrm>
          <a:prstGeom prst="rect">
            <a:avLst/>
          </a:prstGeom>
        </p:spPr>
      </p:pic>
      <p:sp>
        <p:nvSpPr>
          <p:cNvPr id="2" name="Title 1">
            <a:extLst>
              <a:ext uri="{FF2B5EF4-FFF2-40B4-BE49-F238E27FC236}">
                <a16:creationId xmlns:a16="http://schemas.microsoft.com/office/drawing/2014/main" id="{D7557131-944E-7546-880D-B1AB16FF2F85}"/>
              </a:ext>
            </a:extLst>
          </p:cNvPr>
          <p:cNvSpPr>
            <a:spLocks noGrp="1"/>
          </p:cNvSpPr>
          <p:nvPr>
            <p:ph type="title"/>
          </p:nvPr>
        </p:nvSpPr>
        <p:spPr>
          <a:xfrm>
            <a:off x="317912" y="1962169"/>
            <a:ext cx="17084400" cy="1062638"/>
          </a:xfrm>
        </p:spPr>
        <p:txBody>
          <a:bodyPr/>
          <a:lstStyle/>
          <a:p>
            <a:r>
              <a:rPr lang="en-ES" dirty="0"/>
              <a:t>Partners</a:t>
            </a:r>
          </a:p>
        </p:txBody>
      </p:sp>
      <p:pic>
        <p:nvPicPr>
          <p:cNvPr id="23" name="Picture 22" descr="Dyslexiförbundet logo">
            <a:extLst>
              <a:ext uri="{FF2B5EF4-FFF2-40B4-BE49-F238E27FC236}">
                <a16:creationId xmlns:a16="http://schemas.microsoft.com/office/drawing/2014/main" id="{E95D038A-5107-A94E-AD89-995930934F36}"/>
              </a:ext>
            </a:extLst>
          </p:cNvPr>
          <p:cNvPicPr/>
          <p:nvPr/>
        </p:nvPicPr>
        <p:blipFill>
          <a:blip r:embed="rId5"/>
          <a:stretch>
            <a:fillRect/>
          </a:stretch>
        </p:blipFill>
        <p:spPr>
          <a:xfrm>
            <a:off x="837235" y="3258360"/>
            <a:ext cx="2269268" cy="2269268"/>
          </a:xfrm>
          <a:prstGeom prst="rect">
            <a:avLst/>
          </a:prstGeom>
        </p:spPr>
      </p:pic>
      <p:pic>
        <p:nvPicPr>
          <p:cNvPr id="24" name="Picture 23" descr="Risa logo">
            <a:extLst>
              <a:ext uri="{FF2B5EF4-FFF2-40B4-BE49-F238E27FC236}">
                <a16:creationId xmlns:a16="http://schemas.microsoft.com/office/drawing/2014/main" id="{53195402-E4A0-3F4A-81B0-28C6C2959FF3}"/>
              </a:ext>
            </a:extLst>
          </p:cNvPr>
          <p:cNvPicPr/>
          <p:nvPr/>
        </p:nvPicPr>
        <p:blipFill>
          <a:blip r:embed="rId6"/>
          <a:stretch>
            <a:fillRect/>
          </a:stretch>
        </p:blipFill>
        <p:spPr>
          <a:xfrm>
            <a:off x="4316996" y="3390581"/>
            <a:ext cx="1933194" cy="1638300"/>
          </a:xfrm>
          <a:prstGeom prst="rect">
            <a:avLst/>
          </a:prstGeom>
        </p:spPr>
      </p:pic>
      <p:pic>
        <p:nvPicPr>
          <p:cNvPr id="25" name="Picture 24" descr="RTV Slovenija logo">
            <a:extLst>
              <a:ext uri="{FF2B5EF4-FFF2-40B4-BE49-F238E27FC236}">
                <a16:creationId xmlns:a16="http://schemas.microsoft.com/office/drawing/2014/main" id="{1BF0B1E2-FB1F-F046-B484-9F71A70EF2FF}"/>
              </a:ext>
            </a:extLst>
          </p:cNvPr>
          <p:cNvPicPr/>
          <p:nvPr/>
        </p:nvPicPr>
        <p:blipFill>
          <a:blip r:embed="rId7"/>
          <a:stretch>
            <a:fillRect/>
          </a:stretch>
        </p:blipFill>
        <p:spPr>
          <a:xfrm>
            <a:off x="6779620" y="3258360"/>
            <a:ext cx="4160984" cy="1890093"/>
          </a:xfrm>
          <a:prstGeom prst="rect">
            <a:avLst/>
          </a:prstGeom>
        </p:spPr>
      </p:pic>
      <p:pic>
        <p:nvPicPr>
          <p:cNvPr id="26" name="Graphic 4" descr="Stiftung Universität Hildesheim logo">
            <a:extLst>
              <a:ext uri="{FF2B5EF4-FFF2-40B4-BE49-F238E27FC236}">
                <a16:creationId xmlns:a16="http://schemas.microsoft.com/office/drawing/2014/main" id="{92B7F15D-E8A7-9F43-A892-D30A63C8768C}"/>
              </a:ext>
            </a:extLst>
          </p:cNvPr>
          <p:cNvPicPr/>
          <p:nvPr/>
        </p:nvPicPr>
        <p:blipFill>
          <a:blip r:embed="rId8">
            <a:extLst>
              <a:ext uri="{96DAC541-7B7A-43D3-8B79-37D633B846F1}">
                <asvg:svgBlip xmlns:asvg="http://schemas.microsoft.com/office/drawing/2016/SVG/main" r:embed="rId9"/>
              </a:ext>
            </a:extLst>
          </a:blip>
          <a:stretch>
            <a:fillRect/>
          </a:stretch>
        </p:blipFill>
        <p:spPr>
          <a:xfrm>
            <a:off x="11123852" y="2976936"/>
            <a:ext cx="2269269" cy="2269269"/>
          </a:xfrm>
          <a:prstGeom prst="rect">
            <a:avLst/>
          </a:prstGeom>
        </p:spPr>
      </p:pic>
      <p:pic>
        <p:nvPicPr>
          <p:cNvPr id="27" name="Picture 26" descr="SDI Internationale Hochshule - University of Applied Sciences logo">
            <a:extLst>
              <a:ext uri="{FF2B5EF4-FFF2-40B4-BE49-F238E27FC236}">
                <a16:creationId xmlns:a16="http://schemas.microsoft.com/office/drawing/2014/main" id="{FE2DB0E3-D4D5-AC42-B780-92C95D0401A7}"/>
              </a:ext>
            </a:extLst>
          </p:cNvPr>
          <p:cNvPicPr/>
          <p:nvPr/>
        </p:nvPicPr>
        <p:blipFill>
          <a:blip r:embed="rId10"/>
          <a:stretch>
            <a:fillRect/>
          </a:stretch>
        </p:blipFill>
        <p:spPr>
          <a:xfrm>
            <a:off x="14451982" y="3390581"/>
            <a:ext cx="2990937" cy="1359853"/>
          </a:xfrm>
          <a:prstGeom prst="rect">
            <a:avLst/>
          </a:prstGeom>
        </p:spPr>
      </p:pic>
      <p:pic>
        <p:nvPicPr>
          <p:cNvPr id="28" name="Picture 27" descr="Universitat Autònoma de Barcelona logo">
            <a:extLst>
              <a:ext uri="{FF2B5EF4-FFF2-40B4-BE49-F238E27FC236}">
                <a16:creationId xmlns:a16="http://schemas.microsoft.com/office/drawing/2014/main" id="{243273C3-21EA-A845-93D3-CC2A66BE4D5B}"/>
              </a:ext>
            </a:extLst>
          </p:cNvPr>
          <p:cNvPicPr/>
          <p:nvPr/>
        </p:nvPicPr>
        <p:blipFill>
          <a:blip r:embed="rId11"/>
          <a:stretch>
            <a:fillRect/>
          </a:stretch>
        </p:blipFill>
        <p:spPr>
          <a:xfrm>
            <a:off x="2095499" y="5641928"/>
            <a:ext cx="2745725" cy="2058717"/>
          </a:xfrm>
          <a:prstGeom prst="rect">
            <a:avLst/>
          </a:prstGeom>
        </p:spPr>
      </p:pic>
      <p:pic>
        <p:nvPicPr>
          <p:cNvPr id="29" name="Picture 28" descr="Università degli Studi di Trieste logo">
            <a:extLst>
              <a:ext uri="{FF2B5EF4-FFF2-40B4-BE49-F238E27FC236}">
                <a16:creationId xmlns:a16="http://schemas.microsoft.com/office/drawing/2014/main" id="{755EFFAA-DA2A-4146-BAA0-026E89CC96F3}"/>
              </a:ext>
            </a:extLst>
          </p:cNvPr>
          <p:cNvPicPr/>
          <p:nvPr/>
        </p:nvPicPr>
        <p:blipFill>
          <a:blip r:embed="rId12"/>
          <a:stretch>
            <a:fillRect/>
          </a:stretch>
        </p:blipFill>
        <p:spPr>
          <a:xfrm>
            <a:off x="5289550" y="5989931"/>
            <a:ext cx="5249230" cy="1134110"/>
          </a:xfrm>
          <a:prstGeom prst="rect">
            <a:avLst/>
          </a:prstGeom>
        </p:spPr>
      </p:pic>
      <p:pic>
        <p:nvPicPr>
          <p:cNvPr id="30" name="Picture 29" descr="Universidade Vigo logo">
            <a:extLst>
              <a:ext uri="{FF2B5EF4-FFF2-40B4-BE49-F238E27FC236}">
                <a16:creationId xmlns:a16="http://schemas.microsoft.com/office/drawing/2014/main" id="{651A6100-3523-8543-80B8-46CF2E9E4315}"/>
              </a:ext>
            </a:extLst>
          </p:cNvPr>
          <p:cNvPicPr/>
          <p:nvPr/>
        </p:nvPicPr>
        <p:blipFill>
          <a:blip r:embed="rId13"/>
          <a:stretch>
            <a:fillRect/>
          </a:stretch>
        </p:blipFill>
        <p:spPr>
          <a:xfrm>
            <a:off x="10949515" y="6161381"/>
            <a:ext cx="5183614" cy="791210"/>
          </a:xfrm>
          <a:prstGeom prst="rect">
            <a:avLst/>
          </a:prstGeom>
        </p:spPr>
      </p:pic>
    </p:spTree>
    <p:extLst>
      <p:ext uri="{BB962C8B-B14F-4D97-AF65-F5344CB8AC3E}">
        <p14:creationId xmlns:p14="http://schemas.microsoft.com/office/powerpoint/2010/main" val="3621801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o-funded by the Erasmus+ Programme of the European Union logo">
            <a:extLst>
              <a:ext uri="{FF2B5EF4-FFF2-40B4-BE49-F238E27FC236}">
                <a16:creationId xmlns:a16="http://schemas.microsoft.com/office/drawing/2014/main" id="{7B34E4F4-D9E6-7843-A635-6F7E65AE4B2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48256" y="487007"/>
            <a:ext cx="4646206" cy="106246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Creative Commons License Logo: Attribution-ShareAlike International CC BY-SA">
            <a:extLst>
              <a:ext uri="{FF2B5EF4-FFF2-40B4-BE49-F238E27FC236}">
                <a16:creationId xmlns:a16="http://schemas.microsoft.com/office/drawing/2014/main" id="{8061834D-1377-9B49-892B-AFDC3631BF20}"/>
              </a:ext>
            </a:extLst>
          </p:cNvPr>
          <p:cNvPicPr/>
          <p:nvPr/>
        </p:nvPicPr>
        <p:blipFill>
          <a:blip r:embed="rId4">
            <a:extLst>
              <a:ext uri="{28A0092B-C50C-407E-A947-70E740481C1C}">
                <a14:useLocalDpi xmlns:a14="http://schemas.microsoft.com/office/drawing/2010/main" val="0"/>
              </a:ext>
            </a:extLst>
          </a:blip>
          <a:stretch>
            <a:fillRect/>
          </a:stretch>
        </p:blipFill>
        <p:spPr>
          <a:xfrm>
            <a:off x="245068" y="8882826"/>
            <a:ext cx="2701375" cy="952235"/>
          </a:xfrm>
          <a:prstGeom prst="rect">
            <a:avLst/>
          </a:prstGeom>
        </p:spPr>
      </p:pic>
      <p:pic>
        <p:nvPicPr>
          <p:cNvPr id="12" name="Picture 11" descr="EASIT (Easy Access for Social Inclusion Training) Logo">
            <a:hlinkClick r:id="rId5"/>
            <a:extLst>
              <a:ext uri="{FF2B5EF4-FFF2-40B4-BE49-F238E27FC236}">
                <a16:creationId xmlns:a16="http://schemas.microsoft.com/office/drawing/2014/main" id="{3005C618-9FC3-D746-AE1F-3014D2C5424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38484" y="3420566"/>
            <a:ext cx="8014201" cy="3352028"/>
          </a:xfrm>
          <a:prstGeom prst="rect">
            <a:avLst/>
          </a:prstGeom>
        </p:spPr>
      </p:pic>
      <p:sp>
        <p:nvSpPr>
          <p:cNvPr id="16" name="TextBox 15">
            <a:extLst>
              <a:ext uri="{FF2B5EF4-FFF2-40B4-BE49-F238E27FC236}">
                <a16:creationId xmlns:a16="http://schemas.microsoft.com/office/drawing/2014/main" id="{341309FA-535C-3146-A01F-F199B6C5FEF0}"/>
              </a:ext>
            </a:extLst>
          </p:cNvPr>
          <p:cNvSpPr txBox="1"/>
          <p:nvPr/>
        </p:nvSpPr>
        <p:spPr>
          <a:xfrm>
            <a:off x="4730784" y="6855371"/>
            <a:ext cx="8829598" cy="692498"/>
          </a:xfrm>
          <a:prstGeom prst="rect">
            <a:avLst/>
          </a:prstGeom>
          <a:noFill/>
        </p:spPr>
        <p:txBody>
          <a:bodyPr wrap="square" lIns="137169" tIns="68585" rIns="137169" bIns="68585" rtlCol="0">
            <a:spAutoFit/>
          </a:bodyPr>
          <a:lstStyle/>
          <a:p>
            <a:pPr algn="ctr">
              <a:lnSpc>
                <a:spcPct val="100000"/>
              </a:lnSpc>
            </a:pPr>
            <a:r>
              <a:rPr lang="sl-SI" sz="3600" b="1" dirty="0">
                <a:latin typeface="Verdana" panose="020B0604030504040204" pitchFamily="34" charset="0"/>
                <a:ea typeface="Verdana" panose="020B0604030504040204" pitchFamily="34" charset="0"/>
                <a:cs typeface="Verdana" panose="020B0604030504040204" pitchFamily="34" charset="0"/>
                <a:hlinkClick r:id="rId7"/>
              </a:rPr>
              <a:t>pagines.uab.cat/easit</a:t>
            </a:r>
            <a:endParaRPr lang="en-US" sz="3600" b="1" dirty="0">
              <a:latin typeface="Verdana" panose="020B0604030504040204" pitchFamily="34" charset="0"/>
              <a:ea typeface="Verdana" panose="020B0604030504040204" pitchFamily="34" charset="0"/>
              <a:cs typeface="Verdana" panose="020B0604030504040204" pitchFamily="34" charset="0"/>
            </a:endParaRPr>
          </a:p>
        </p:txBody>
      </p:sp>
      <p:sp>
        <p:nvSpPr>
          <p:cNvPr id="2" name="Title 1">
            <a:extLst>
              <a:ext uri="{FF2B5EF4-FFF2-40B4-BE49-F238E27FC236}">
                <a16:creationId xmlns:a16="http://schemas.microsoft.com/office/drawing/2014/main" id="{5C5C9300-C79A-654C-B4C1-2D3F2C2184C5}"/>
              </a:ext>
            </a:extLst>
          </p:cNvPr>
          <p:cNvSpPr>
            <a:spLocks noGrp="1"/>
          </p:cNvSpPr>
          <p:nvPr>
            <p:ph type="title"/>
          </p:nvPr>
        </p:nvSpPr>
        <p:spPr/>
        <p:txBody>
          <a:bodyPr/>
          <a:lstStyle/>
          <a:p>
            <a:r>
              <a:rPr lang="en-ES" dirty="0">
                <a:solidFill>
                  <a:schemeClr val="bg1"/>
                </a:solidFill>
              </a:rPr>
              <a:t>EASIT</a:t>
            </a:r>
          </a:p>
        </p:txBody>
      </p:sp>
    </p:spTree>
    <p:extLst>
      <p:ext uri="{BB962C8B-B14F-4D97-AF65-F5344CB8AC3E}">
        <p14:creationId xmlns:p14="http://schemas.microsoft.com/office/powerpoint/2010/main" val="127404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a:t>Anffas ONLUS</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4153425"/>
          </a:xfrm>
          <a:prstGeom prst="rect">
            <a:avLst/>
          </a:prstGeom>
        </p:spPr>
        <p:txBody>
          <a:bodyPr wrap="square" lIns="137141" tIns="68570" rIns="137141" bIns="68570">
            <a:spAutoFit/>
          </a:bodyPr>
          <a:lstStyle/>
          <a:p>
            <a:pPr>
              <a:lnSpc>
                <a:spcPct val="150000"/>
              </a:lnSpc>
            </a:pPr>
            <a:r>
              <a:rPr lang="en-US" sz="4500" dirty="0">
                <a:latin typeface="Verdana" pitchFamily="34" charset="0"/>
                <a:ea typeface="Verdana" pitchFamily="34" charset="0"/>
              </a:rPr>
              <a:t>“National Association of Families of Persons with Intellectual and/or Relational Disabilities” (anffas.net).</a:t>
            </a:r>
          </a:p>
          <a:p>
            <a:pPr marL="685800" indent="-685800">
              <a:lnSpc>
                <a:spcPct val="150000"/>
              </a:lnSpc>
              <a:buFont typeface="Arial" panose="020B0604020202020204" pitchFamily="34" charset="0"/>
              <a:buChar char="•"/>
            </a:pPr>
            <a:r>
              <a:rPr lang="en-US" sz="4500" dirty="0">
                <a:latin typeface="Verdana" pitchFamily="34" charset="0"/>
                <a:ea typeface="Verdana" pitchFamily="34" charset="0"/>
              </a:rPr>
              <a:t>Participates in most activities linked to language simplification.</a:t>
            </a:r>
          </a:p>
        </p:txBody>
      </p:sp>
    </p:spTree>
    <p:extLst>
      <p:ext uri="{BB962C8B-B14F-4D97-AF65-F5344CB8AC3E}">
        <p14:creationId xmlns:p14="http://schemas.microsoft.com/office/powerpoint/2010/main" val="327430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Inclusion</a:t>
            </a:r>
            <a:r>
              <a:rPr lang="it-IT" dirty="0"/>
              <a:t> Europe</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5192170"/>
          </a:xfrm>
          <a:prstGeom prst="rect">
            <a:avLst/>
          </a:prstGeom>
        </p:spPr>
        <p:txBody>
          <a:bodyPr wrap="square" lIns="137141" tIns="68570" rIns="137141" bIns="68570">
            <a:spAutoFit/>
          </a:bodyPr>
          <a:lstStyle/>
          <a:p>
            <a:pPr>
              <a:lnSpc>
                <a:spcPct val="150000"/>
              </a:lnSpc>
            </a:pPr>
            <a:r>
              <a:rPr lang="en-US" sz="4500" dirty="0" err="1">
                <a:latin typeface="Verdana" pitchFamily="34" charset="0"/>
                <a:ea typeface="Verdana" pitchFamily="34" charset="0"/>
              </a:rPr>
              <a:t>Anffas</a:t>
            </a:r>
            <a:r>
              <a:rPr lang="en-US" sz="4500" dirty="0">
                <a:latin typeface="Verdana" pitchFamily="34" charset="0"/>
                <a:ea typeface="Verdana" pitchFamily="34" charset="0"/>
              </a:rPr>
              <a:t>.</a:t>
            </a:r>
          </a:p>
          <a:p>
            <a:pPr>
              <a:lnSpc>
                <a:spcPct val="150000"/>
              </a:lnSpc>
            </a:pPr>
            <a:r>
              <a:rPr lang="en-US" sz="4500" dirty="0">
                <a:latin typeface="Verdana" pitchFamily="34" charset="0"/>
                <a:ea typeface="Verdana" pitchFamily="34" charset="0"/>
              </a:rPr>
              <a:t>European standards for making information easy to read and understand (2009). </a:t>
            </a:r>
            <a:r>
              <a:rPr lang="en-US" sz="4500" u="sng" dirty="0">
                <a:latin typeface="Verdana" pitchFamily="34" charset="0"/>
                <a:ea typeface="Verdana" pitchFamily="34" charset="0"/>
              </a:rPr>
              <a:t>Italian translation</a:t>
            </a:r>
            <a:r>
              <a:rPr lang="en-US" sz="4500" dirty="0">
                <a:latin typeface="Verdana" pitchFamily="34" charset="0"/>
                <a:ea typeface="Verdana" pitchFamily="34" charset="0"/>
              </a:rPr>
              <a:t>: </a:t>
            </a:r>
            <a:r>
              <a:rPr lang="en-US" sz="4500" i="1" dirty="0" err="1">
                <a:latin typeface="Verdana" pitchFamily="34" charset="0"/>
                <a:ea typeface="Verdana" pitchFamily="34" charset="0"/>
              </a:rPr>
              <a:t>Informazioni</a:t>
            </a:r>
            <a:r>
              <a:rPr lang="en-US" sz="4500" i="1" dirty="0">
                <a:latin typeface="Verdana" pitchFamily="34" charset="0"/>
                <a:ea typeface="Verdana" pitchFamily="34" charset="0"/>
              </a:rPr>
              <a:t> per tutti. </a:t>
            </a:r>
            <a:r>
              <a:rPr lang="en-US" sz="4500" i="1" dirty="0" err="1">
                <a:latin typeface="Verdana" pitchFamily="34" charset="0"/>
                <a:ea typeface="Verdana" pitchFamily="34" charset="0"/>
              </a:rPr>
              <a:t>Linee</a:t>
            </a:r>
            <a:r>
              <a:rPr lang="en-US" sz="4500" i="1" dirty="0">
                <a:latin typeface="Verdana" pitchFamily="34" charset="0"/>
                <a:ea typeface="Verdana" pitchFamily="34" charset="0"/>
              </a:rPr>
              <a:t> </a:t>
            </a:r>
            <a:r>
              <a:rPr lang="en-US" sz="4500" i="1" dirty="0" err="1">
                <a:latin typeface="Verdana" pitchFamily="34" charset="0"/>
                <a:ea typeface="Verdana" pitchFamily="34" charset="0"/>
              </a:rPr>
              <a:t>guida</a:t>
            </a:r>
            <a:r>
              <a:rPr lang="en-US" sz="4500" i="1" dirty="0">
                <a:latin typeface="Verdana" pitchFamily="34" charset="0"/>
                <a:ea typeface="Verdana" pitchFamily="34" charset="0"/>
              </a:rPr>
              <a:t> </a:t>
            </a:r>
            <a:r>
              <a:rPr lang="en-US" sz="4500" i="1" dirty="0" err="1">
                <a:latin typeface="Verdana" pitchFamily="34" charset="0"/>
                <a:ea typeface="Verdana" pitchFamily="34" charset="0"/>
              </a:rPr>
              <a:t>europee</a:t>
            </a:r>
            <a:r>
              <a:rPr lang="en-US" sz="4500" i="1" dirty="0">
                <a:latin typeface="Verdana" pitchFamily="34" charset="0"/>
                <a:ea typeface="Verdana" pitchFamily="34" charset="0"/>
              </a:rPr>
              <a:t> per </a:t>
            </a:r>
            <a:r>
              <a:rPr lang="en-US" sz="4500" i="1" dirty="0" err="1">
                <a:latin typeface="Verdana" pitchFamily="34" charset="0"/>
                <a:ea typeface="Verdana" pitchFamily="34" charset="0"/>
              </a:rPr>
              <a:t>rendere</a:t>
            </a:r>
            <a:r>
              <a:rPr lang="en-US" sz="4500" i="1" dirty="0">
                <a:latin typeface="Verdana" pitchFamily="34" charset="0"/>
                <a:ea typeface="Verdana" pitchFamily="34" charset="0"/>
              </a:rPr>
              <a:t> </a:t>
            </a:r>
            <a:r>
              <a:rPr lang="en-US" sz="4500" i="1" dirty="0" err="1">
                <a:latin typeface="Verdana" pitchFamily="34" charset="0"/>
                <a:ea typeface="Verdana" pitchFamily="34" charset="0"/>
              </a:rPr>
              <a:t>l'informazione</a:t>
            </a:r>
            <a:r>
              <a:rPr lang="en-US" sz="4500" i="1" dirty="0">
                <a:latin typeface="Verdana" pitchFamily="34" charset="0"/>
                <a:ea typeface="Verdana" pitchFamily="34" charset="0"/>
              </a:rPr>
              <a:t> facile da </a:t>
            </a:r>
            <a:r>
              <a:rPr lang="en-US" sz="4500" i="1" dirty="0" err="1">
                <a:latin typeface="Verdana" pitchFamily="34" charset="0"/>
                <a:ea typeface="Verdana" pitchFamily="34" charset="0"/>
              </a:rPr>
              <a:t>leggere</a:t>
            </a:r>
            <a:r>
              <a:rPr lang="en-US" sz="4500" i="1" dirty="0">
                <a:latin typeface="Verdana" pitchFamily="34" charset="0"/>
                <a:ea typeface="Verdana" pitchFamily="34" charset="0"/>
              </a:rPr>
              <a:t> e da </a:t>
            </a:r>
            <a:r>
              <a:rPr lang="en-US" sz="4500" i="1" dirty="0" err="1">
                <a:latin typeface="Verdana" pitchFamily="34" charset="0"/>
                <a:ea typeface="Verdana" pitchFamily="34" charset="0"/>
              </a:rPr>
              <a:t>capire</a:t>
            </a:r>
            <a:r>
              <a:rPr lang="en-US" sz="4500" i="1" dirty="0">
                <a:latin typeface="Verdana" pitchFamily="34" charset="0"/>
                <a:ea typeface="Verdana" pitchFamily="34" charset="0"/>
              </a:rPr>
              <a:t> per tutti. </a:t>
            </a:r>
          </a:p>
        </p:txBody>
      </p:sp>
    </p:spTree>
    <p:extLst>
      <p:ext uri="{BB962C8B-B14F-4D97-AF65-F5344CB8AC3E}">
        <p14:creationId xmlns:p14="http://schemas.microsoft.com/office/powerpoint/2010/main" val="528065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2232320"/>
            <a:ext cx="12170180" cy="1062638"/>
          </a:xfrm>
        </p:spPr>
        <p:txBody>
          <a:bodyPr>
            <a:noAutofit/>
          </a:bodyPr>
          <a:lstStyle/>
          <a:p>
            <a:pPr marL="0" marR="0" lvl="0" indent="0" algn="l" defTabSz="1371408" rtl="0" eaLnBrk="1" fontAlgn="auto" latinLnBrk="0" hangingPunct="1">
              <a:lnSpc>
                <a:spcPct val="100000"/>
              </a:lnSpc>
              <a:spcBef>
                <a:spcPct val="0"/>
              </a:spcBef>
              <a:spcAft>
                <a:spcPts val="0"/>
              </a:spcAft>
              <a:buClrTx/>
              <a:buSzTx/>
              <a:buFontTx/>
              <a:buNone/>
              <a:tabLst/>
              <a:defRPr/>
            </a:pPr>
            <a:r>
              <a:rPr lang="it-IT" dirty="0" err="1"/>
              <a:t>Inclusion</a:t>
            </a:r>
            <a:r>
              <a:rPr lang="it-IT" dirty="0"/>
              <a:t> Europe </a:t>
            </a:r>
            <a:r>
              <a:rPr lang="it-IT" dirty="0" err="1"/>
              <a:t>guidelines</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717806"/>
            <a:ext cx="17251790" cy="2075933"/>
          </a:xfrm>
          <a:prstGeom prst="rect">
            <a:avLst/>
          </a:prstGeom>
        </p:spPr>
        <p:txBody>
          <a:bodyPr wrap="square" lIns="137141" tIns="68570" rIns="137141" bIns="68570">
            <a:spAutoFit/>
          </a:bodyPr>
          <a:lstStyle/>
          <a:p>
            <a:pPr>
              <a:lnSpc>
                <a:spcPct val="150000"/>
              </a:lnSpc>
            </a:pPr>
            <a:r>
              <a:rPr lang="en-US" sz="4500" dirty="0">
                <a:latin typeface="Verdana" pitchFamily="34" charset="0"/>
                <a:ea typeface="Verdana" pitchFamily="34" charset="0"/>
              </a:rPr>
              <a:t>Major step.</a:t>
            </a:r>
          </a:p>
          <a:p>
            <a:pPr>
              <a:lnSpc>
                <a:spcPct val="150000"/>
              </a:lnSpc>
            </a:pPr>
            <a:r>
              <a:rPr lang="en-US" sz="4500" b="1" dirty="0">
                <a:latin typeface="Verdana" pitchFamily="34" charset="0"/>
                <a:ea typeface="Verdana" pitchFamily="34" charset="0"/>
              </a:rPr>
              <a:t>BUT</a:t>
            </a:r>
            <a:r>
              <a:rPr lang="en-US" sz="4500" dirty="0">
                <a:latin typeface="Verdana" pitchFamily="34" charset="0"/>
                <a:ea typeface="Verdana" pitchFamily="34" charset="0"/>
              </a:rPr>
              <a:t>: No language-specific recommendations.</a:t>
            </a:r>
          </a:p>
        </p:txBody>
      </p:sp>
    </p:spTree>
    <p:extLst>
      <p:ext uri="{BB962C8B-B14F-4D97-AF65-F5344CB8AC3E}">
        <p14:creationId xmlns:p14="http://schemas.microsoft.com/office/powerpoint/2010/main" val="4273362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norm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a:t>Some </a:t>
            </a:r>
            <a:r>
              <a:rPr lang="it-IT" dirty="0" err="1"/>
              <a:t>principles</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3114679"/>
          </a:xfrm>
          <a:prstGeom prst="rect">
            <a:avLst/>
          </a:prstGeom>
        </p:spPr>
        <p:txBody>
          <a:bodyPr wrap="square" lIns="137141" tIns="68570" rIns="137141" bIns="68570">
            <a:spAutoFit/>
          </a:bodyPr>
          <a:lstStyle/>
          <a:p>
            <a:pPr>
              <a:lnSpc>
                <a:spcPct val="150000"/>
              </a:lnSpc>
            </a:pPr>
            <a:r>
              <a:rPr lang="en-US" sz="4500" dirty="0" err="1">
                <a:latin typeface="Verdana" pitchFamily="34" charset="0"/>
                <a:ea typeface="Verdana" pitchFamily="34" charset="0"/>
              </a:rPr>
              <a:t>Cortelazzo</a:t>
            </a:r>
            <a:r>
              <a:rPr lang="en-US" sz="4500" dirty="0">
                <a:latin typeface="Verdana" pitchFamily="34" charset="0"/>
                <a:ea typeface="Verdana" pitchFamily="34" charset="0"/>
              </a:rPr>
              <a:t> and Pellegrino (2002)</a:t>
            </a:r>
          </a:p>
          <a:p>
            <a:pPr>
              <a:lnSpc>
                <a:spcPct val="150000"/>
              </a:lnSpc>
            </a:pPr>
            <a:r>
              <a:rPr lang="en-US" sz="4500" dirty="0">
                <a:latin typeface="Verdana" pitchFamily="34" charset="0"/>
                <a:ea typeface="Verdana" pitchFamily="34" charset="0"/>
              </a:rPr>
              <a:t>(Cf. </a:t>
            </a:r>
            <a:r>
              <a:rPr lang="en-US" sz="4500" dirty="0">
                <a:latin typeface="Verdana" pitchFamily="34" charset="0"/>
                <a:ea typeface="Verdana" pitchFamily="34" charset="0"/>
                <a:hlinkClick r:id="rId2"/>
              </a:rPr>
              <a:t>http://www.maldura.unipd.it/buro/gel/gel.html</a:t>
            </a:r>
            <a:r>
              <a:rPr lang="en-US" sz="4500" dirty="0">
                <a:latin typeface="Verdana" pitchFamily="34" charset="0"/>
                <a:ea typeface="Verdana" pitchFamily="34" charset="0"/>
              </a:rPr>
              <a:t>)</a:t>
            </a:r>
          </a:p>
          <a:p>
            <a:pPr>
              <a:lnSpc>
                <a:spcPct val="150000"/>
              </a:lnSpc>
            </a:pPr>
            <a:r>
              <a:rPr lang="en-US" sz="4500" dirty="0" err="1">
                <a:latin typeface="Verdana" pitchFamily="34" charset="0"/>
                <a:ea typeface="Verdana" pitchFamily="34" charset="0"/>
              </a:rPr>
              <a:t>Sciumbata</a:t>
            </a:r>
            <a:r>
              <a:rPr lang="en-US" sz="4500" dirty="0">
                <a:latin typeface="Verdana" pitchFamily="34" charset="0"/>
                <a:ea typeface="Verdana" pitchFamily="34" charset="0"/>
              </a:rPr>
              <a:t> (2017)</a:t>
            </a:r>
          </a:p>
        </p:txBody>
      </p:sp>
    </p:spTree>
    <p:extLst>
      <p:ext uri="{BB962C8B-B14F-4D97-AF65-F5344CB8AC3E}">
        <p14:creationId xmlns:p14="http://schemas.microsoft.com/office/powerpoint/2010/main" val="3983809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norm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Specificities</a:t>
            </a:r>
            <a:r>
              <a:rPr lang="it-IT" dirty="0"/>
              <a:t> (1)</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5192170"/>
          </a:xfrm>
          <a:prstGeom prst="rect">
            <a:avLst/>
          </a:prstGeom>
        </p:spPr>
        <p:txBody>
          <a:bodyPr wrap="square" lIns="137141" tIns="68570" rIns="137141" bIns="68570">
            <a:spAutoFit/>
          </a:bodyPr>
          <a:lstStyle/>
          <a:p>
            <a:pPr>
              <a:lnSpc>
                <a:spcPct val="150000"/>
              </a:lnSpc>
            </a:pPr>
            <a:r>
              <a:rPr lang="en-US" sz="4500" dirty="0">
                <a:latin typeface="Verdana" pitchFamily="34" charset="0"/>
                <a:ea typeface="Verdana" pitchFamily="34" charset="0"/>
              </a:rPr>
              <a:t>Limit the use of:</a:t>
            </a:r>
          </a:p>
          <a:p>
            <a:pPr marL="685800" indent="-685800">
              <a:lnSpc>
                <a:spcPct val="150000"/>
              </a:lnSpc>
              <a:buFont typeface="Arial" panose="020B0604020202020204" pitchFamily="34" charset="0"/>
              <a:buChar char="•"/>
            </a:pPr>
            <a:r>
              <a:rPr lang="en-US" sz="4500" dirty="0">
                <a:latin typeface="Verdana" pitchFamily="34" charset="0"/>
                <a:ea typeface="Verdana" pitchFamily="34" charset="0"/>
              </a:rPr>
              <a:t>subjunctive mode,</a:t>
            </a:r>
          </a:p>
          <a:p>
            <a:pPr marL="685800" indent="-685800">
              <a:lnSpc>
                <a:spcPct val="150000"/>
              </a:lnSpc>
              <a:buFont typeface="Arial" panose="020B0604020202020204" pitchFamily="34" charset="0"/>
              <a:buChar char="•"/>
            </a:pPr>
            <a:r>
              <a:rPr lang="en-US" sz="4500" dirty="0">
                <a:latin typeface="Verdana" pitchFamily="34" charset="0"/>
                <a:ea typeface="Verdana" pitchFamily="34" charset="0"/>
              </a:rPr>
              <a:t>past and present participles,</a:t>
            </a:r>
          </a:p>
          <a:p>
            <a:pPr marL="685800" indent="-685800">
              <a:lnSpc>
                <a:spcPct val="150000"/>
              </a:lnSpc>
              <a:buFont typeface="Arial" panose="020B0604020202020204" pitchFamily="34" charset="0"/>
              <a:buChar char="•"/>
            </a:pPr>
            <a:r>
              <a:rPr lang="en-US" sz="4500" dirty="0">
                <a:latin typeface="Verdana" pitchFamily="34" charset="0"/>
                <a:ea typeface="Verdana" pitchFamily="34" charset="0"/>
              </a:rPr>
              <a:t>impersonal forms,</a:t>
            </a:r>
          </a:p>
          <a:p>
            <a:pPr marL="685800" indent="-685800">
              <a:lnSpc>
                <a:spcPct val="150000"/>
              </a:lnSpc>
              <a:buFont typeface="Arial" panose="020B0604020202020204" pitchFamily="34" charset="0"/>
              <a:buChar char="•"/>
            </a:pPr>
            <a:r>
              <a:rPr lang="en-US" sz="4500" dirty="0">
                <a:latin typeface="Verdana" pitchFamily="34" charset="0"/>
                <a:ea typeface="Verdana" pitchFamily="34" charset="0"/>
              </a:rPr>
              <a:t>Latin words or expressions.</a:t>
            </a:r>
          </a:p>
        </p:txBody>
      </p:sp>
    </p:spTree>
    <p:extLst>
      <p:ext uri="{BB962C8B-B14F-4D97-AF65-F5344CB8AC3E}">
        <p14:creationId xmlns:p14="http://schemas.microsoft.com/office/powerpoint/2010/main" val="2113463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norm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Specificities</a:t>
            </a:r>
            <a:r>
              <a:rPr lang="it-IT" dirty="0"/>
              <a:t> (2)</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4153425"/>
          </a:xfrm>
          <a:prstGeom prst="rect">
            <a:avLst/>
          </a:prstGeom>
        </p:spPr>
        <p:txBody>
          <a:bodyPr wrap="square" lIns="137141" tIns="68570" rIns="137141" bIns="68570">
            <a:spAutoFit/>
          </a:bodyPr>
          <a:lstStyle/>
          <a:p>
            <a:pPr>
              <a:lnSpc>
                <a:spcPct val="150000"/>
              </a:lnSpc>
            </a:pPr>
            <a:r>
              <a:rPr lang="en-US" sz="4500" dirty="0">
                <a:latin typeface="Verdana" pitchFamily="34" charset="0"/>
                <a:ea typeface="Verdana" pitchFamily="34" charset="0"/>
              </a:rPr>
              <a:t>Avoid the combination of the “d” consonant (d </a:t>
            </a:r>
            <a:r>
              <a:rPr lang="en-US" sz="4500" dirty="0" err="1">
                <a:latin typeface="Verdana" pitchFamily="34" charset="0"/>
                <a:ea typeface="Verdana" pitchFamily="34" charset="0"/>
              </a:rPr>
              <a:t>eufonica</a:t>
            </a:r>
            <a:r>
              <a:rPr lang="en-US" sz="4500" dirty="0">
                <a:latin typeface="Verdana" pitchFamily="34" charset="0"/>
                <a:ea typeface="Verdana" pitchFamily="34" charset="0"/>
              </a:rPr>
              <a:t>) with the conjunctions “e” (and) and “o” (or) preceding a vowel: </a:t>
            </a:r>
            <a:r>
              <a:rPr lang="en-US" sz="4500" i="1" dirty="0">
                <a:latin typeface="Verdana" pitchFamily="34" charset="0"/>
                <a:ea typeface="Verdana" pitchFamily="34" charset="0"/>
              </a:rPr>
              <a:t>E </a:t>
            </a:r>
            <a:r>
              <a:rPr lang="en-US" sz="4500" i="1" dirty="0" err="1">
                <a:latin typeface="Verdana" pitchFamily="34" charset="0"/>
                <a:ea typeface="Verdana" pitchFamily="34" charset="0"/>
              </a:rPr>
              <a:t>ora</a:t>
            </a:r>
            <a:r>
              <a:rPr lang="en-US" sz="4500" i="1" dirty="0">
                <a:latin typeface="Verdana" pitchFamily="34" charset="0"/>
                <a:ea typeface="Verdana" pitchFamily="34" charset="0"/>
              </a:rPr>
              <a:t> </a:t>
            </a:r>
            <a:r>
              <a:rPr lang="en-US" sz="4500" dirty="0">
                <a:latin typeface="Verdana" pitchFamily="34" charset="0"/>
                <a:ea typeface="Verdana" pitchFamily="34" charset="0"/>
              </a:rPr>
              <a:t>vs. </a:t>
            </a:r>
            <a:r>
              <a:rPr lang="en-US" sz="4500" i="1" dirty="0">
                <a:latin typeface="Verdana" pitchFamily="34" charset="0"/>
                <a:ea typeface="Verdana" pitchFamily="34" charset="0"/>
              </a:rPr>
              <a:t>Ed </a:t>
            </a:r>
            <a:r>
              <a:rPr lang="en-US" sz="4500" i="1" dirty="0" err="1">
                <a:latin typeface="Verdana" pitchFamily="34" charset="0"/>
                <a:ea typeface="Verdana" pitchFamily="34" charset="0"/>
              </a:rPr>
              <a:t>ora</a:t>
            </a:r>
            <a:r>
              <a:rPr lang="en-US" sz="4500" dirty="0">
                <a:latin typeface="Verdana" pitchFamily="34" charset="0"/>
                <a:ea typeface="Verdana" pitchFamily="34" charset="0"/>
              </a:rPr>
              <a:t>.</a:t>
            </a:r>
          </a:p>
          <a:p>
            <a:pPr>
              <a:lnSpc>
                <a:spcPct val="150000"/>
              </a:lnSpc>
            </a:pPr>
            <a:endParaRPr lang="en-US" sz="4500" dirty="0">
              <a:latin typeface="Verdana" pitchFamily="34" charset="0"/>
              <a:ea typeface="Verdana" pitchFamily="34" charset="0"/>
            </a:endParaRPr>
          </a:p>
        </p:txBody>
      </p:sp>
      <p:pic>
        <p:nvPicPr>
          <p:cNvPr id="3" name="Picture 2" descr="Tick and cross checkbox vector llustration">
            <a:extLst>
              <a:ext uri="{FF2B5EF4-FFF2-40B4-BE49-F238E27FC236}">
                <a16:creationId xmlns:a16="http://schemas.microsoft.com/office/drawing/2014/main" id="{1AFD1EC4-CDF0-4B32-9BE3-AE15C45672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0349" y="6479306"/>
            <a:ext cx="4036154" cy="1735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946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63BC436-DEA6-2E46-9851-9EEFCEC40492}"/>
              </a:ext>
            </a:extLst>
          </p:cNvPr>
          <p:cNvSpPr>
            <a:spLocks noGrp="1"/>
          </p:cNvSpPr>
          <p:nvPr>
            <p:ph type="title"/>
          </p:nvPr>
        </p:nvSpPr>
        <p:spPr>
          <a:xfrm>
            <a:off x="317912" y="1913007"/>
            <a:ext cx="12170180" cy="1062638"/>
          </a:xfrm>
        </p:spPr>
        <p:txBody>
          <a:bodyPr>
            <a:normAutofit/>
          </a:bodyPr>
          <a:lstStyle/>
          <a:p>
            <a:pPr marL="0" marR="0" lvl="0" indent="0" algn="l" defTabSz="1371408" rtl="0" eaLnBrk="1" fontAlgn="auto" latinLnBrk="0" hangingPunct="1">
              <a:lnSpc>
                <a:spcPct val="90000"/>
              </a:lnSpc>
              <a:spcBef>
                <a:spcPct val="0"/>
              </a:spcBef>
              <a:spcAft>
                <a:spcPts val="0"/>
              </a:spcAft>
              <a:buClrTx/>
              <a:buSzTx/>
              <a:buFontTx/>
              <a:buNone/>
              <a:tabLst/>
              <a:defRPr/>
            </a:pPr>
            <a:r>
              <a:rPr lang="it-IT" dirty="0" err="1"/>
              <a:t>Specificities</a:t>
            </a:r>
            <a:r>
              <a:rPr lang="it-IT" dirty="0"/>
              <a:t> (3)</a:t>
            </a:r>
            <a:endParaRPr lang="en-ES" dirty="0">
              <a:effectLst/>
            </a:endParaRPr>
          </a:p>
        </p:txBody>
      </p:sp>
      <p:sp>
        <p:nvSpPr>
          <p:cNvPr id="6" name="Rectangle 5">
            <a:extLst>
              <a:ext uri="{FF2B5EF4-FFF2-40B4-BE49-F238E27FC236}">
                <a16:creationId xmlns:a16="http://schemas.microsoft.com/office/drawing/2014/main" id="{AA89CF32-AEAA-5D4E-8107-6D019FF3EEC7}"/>
              </a:ext>
            </a:extLst>
          </p:cNvPr>
          <p:cNvSpPr/>
          <p:nvPr/>
        </p:nvSpPr>
        <p:spPr>
          <a:xfrm>
            <a:off x="452993" y="3224323"/>
            <a:ext cx="17251790" cy="5192170"/>
          </a:xfrm>
          <a:prstGeom prst="rect">
            <a:avLst/>
          </a:prstGeom>
        </p:spPr>
        <p:txBody>
          <a:bodyPr wrap="square" lIns="137141" tIns="68570" rIns="137141" bIns="68570">
            <a:spAutoFit/>
          </a:bodyPr>
          <a:lstStyle/>
          <a:p>
            <a:pPr>
              <a:lnSpc>
                <a:spcPct val="150000"/>
              </a:lnSpc>
            </a:pPr>
            <a:r>
              <a:rPr lang="en-US" sz="4500" dirty="0">
                <a:latin typeface="Verdana" pitchFamily="34" charset="0"/>
                <a:ea typeface="Verdana" pitchFamily="34" charset="0"/>
              </a:rPr>
              <a:t>common and concrete words: </a:t>
            </a:r>
            <a:r>
              <a:rPr lang="en-US" sz="4500" i="1" dirty="0" err="1">
                <a:latin typeface="Verdana" pitchFamily="34" charset="0"/>
                <a:ea typeface="Verdana" pitchFamily="34" charset="0"/>
              </a:rPr>
              <a:t>ricordare</a:t>
            </a:r>
            <a:r>
              <a:rPr lang="en-US" sz="4500" dirty="0">
                <a:latin typeface="Verdana" pitchFamily="34" charset="0"/>
                <a:ea typeface="Verdana" pitchFamily="34" charset="0"/>
              </a:rPr>
              <a:t>, </a:t>
            </a:r>
            <a:r>
              <a:rPr lang="en-US" sz="4500" dirty="0" err="1">
                <a:latin typeface="Verdana" pitchFamily="34" charset="0"/>
                <a:ea typeface="Verdana" pitchFamily="34" charset="0"/>
              </a:rPr>
              <a:t>segnali</a:t>
            </a:r>
            <a:endParaRPr lang="en-US" sz="4500" dirty="0">
              <a:latin typeface="Verdana" pitchFamily="34" charset="0"/>
              <a:ea typeface="Verdana" pitchFamily="34" charset="0"/>
            </a:endParaRPr>
          </a:p>
          <a:p>
            <a:pPr>
              <a:lnSpc>
                <a:spcPct val="150000"/>
              </a:lnSpc>
            </a:pPr>
            <a:r>
              <a:rPr lang="en-US" sz="4500" dirty="0">
                <a:latin typeface="Verdana" pitchFamily="34" charset="0"/>
                <a:ea typeface="Verdana" pitchFamily="34" charset="0"/>
              </a:rPr>
              <a:t>Vs.</a:t>
            </a:r>
          </a:p>
          <a:p>
            <a:pPr>
              <a:lnSpc>
                <a:spcPct val="150000"/>
              </a:lnSpc>
            </a:pPr>
            <a:r>
              <a:rPr lang="en-US" sz="4500" dirty="0">
                <a:latin typeface="Verdana" pitchFamily="34" charset="0"/>
                <a:ea typeface="Verdana" pitchFamily="34" charset="0"/>
              </a:rPr>
              <a:t>formal and low-frequency or abstract items: </a:t>
            </a:r>
            <a:r>
              <a:rPr lang="en-US" sz="4500" i="1" dirty="0" err="1">
                <a:latin typeface="Verdana" pitchFamily="34" charset="0"/>
                <a:ea typeface="Verdana" pitchFamily="34" charset="0"/>
              </a:rPr>
              <a:t>rammentare</a:t>
            </a:r>
            <a:r>
              <a:rPr lang="en-US" sz="4500" i="1" dirty="0">
                <a:latin typeface="Verdana" pitchFamily="34" charset="0"/>
                <a:ea typeface="Verdana" pitchFamily="34" charset="0"/>
              </a:rPr>
              <a:t>, </a:t>
            </a:r>
            <a:r>
              <a:rPr lang="en-US" sz="4500" i="1" dirty="0" err="1">
                <a:latin typeface="Verdana" pitchFamily="34" charset="0"/>
                <a:ea typeface="Verdana" pitchFamily="34" charset="0"/>
              </a:rPr>
              <a:t>segnaletica</a:t>
            </a:r>
            <a:endParaRPr lang="en-US" sz="4500" i="1" dirty="0">
              <a:latin typeface="Verdana" pitchFamily="34" charset="0"/>
              <a:ea typeface="Verdana" pitchFamily="34" charset="0"/>
            </a:endParaRPr>
          </a:p>
          <a:p>
            <a:pPr>
              <a:lnSpc>
                <a:spcPct val="150000"/>
              </a:lnSpc>
            </a:pPr>
            <a:endParaRPr lang="en-US" sz="4500" dirty="0">
              <a:latin typeface="Verdana" pitchFamily="34" charset="0"/>
              <a:ea typeface="Verdana" pitchFamily="34" charset="0"/>
            </a:endParaRPr>
          </a:p>
        </p:txBody>
      </p:sp>
      <p:pic>
        <p:nvPicPr>
          <p:cNvPr id="3" name="Picture 2" descr="Tick and cross checkbox vector llustration">
            <a:extLst>
              <a:ext uri="{FF2B5EF4-FFF2-40B4-BE49-F238E27FC236}">
                <a16:creationId xmlns:a16="http://schemas.microsoft.com/office/drawing/2014/main" id="{1AFD1EC4-CDF0-4B32-9BE3-AE15C45672E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0691"/>
          <a:stretch/>
        </p:blipFill>
        <p:spPr bwMode="auto">
          <a:xfrm>
            <a:off x="4114801" y="6228584"/>
            <a:ext cx="1586580" cy="173554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Tick and cross checkbox vector llustration">
            <a:extLst>
              <a:ext uri="{FF2B5EF4-FFF2-40B4-BE49-F238E27FC236}">
                <a16:creationId xmlns:a16="http://schemas.microsoft.com/office/drawing/2014/main" id="{D1A8F5E1-FECB-4639-BD82-A77C950B90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4413"/>
          <a:stretch/>
        </p:blipFill>
        <p:spPr bwMode="auto">
          <a:xfrm>
            <a:off x="14560234" y="3020733"/>
            <a:ext cx="1839973" cy="1735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2237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FC16E295-5761-BA4F-A7A5-CD773ACF28B7}" vid="{04F7000C-F3D4-A54C-934E-B09502CD73C8}"/>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1358</TotalTime>
  <Words>533</Words>
  <Application>Microsoft Macintosh PowerPoint</Application>
  <PresentationFormat>Custom</PresentationFormat>
  <Paragraphs>79</Paragraphs>
  <Slides>21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Verdana</vt:lpstr>
      <vt:lpstr>Office Theme</vt:lpstr>
      <vt:lpstr>E2U language in Italy: Specificities, recommendations and guidelines</vt:lpstr>
      <vt:lpstr>Overview</vt:lpstr>
      <vt:lpstr>Anffas ONLUS</vt:lpstr>
      <vt:lpstr>Inclusion Europe</vt:lpstr>
      <vt:lpstr>Inclusion Europe guidelines</vt:lpstr>
      <vt:lpstr>Some principles</vt:lpstr>
      <vt:lpstr>Specificities (1)</vt:lpstr>
      <vt:lpstr>Specificities (2)</vt:lpstr>
      <vt:lpstr>Specificities (3)</vt:lpstr>
      <vt:lpstr>Specificities (4)</vt:lpstr>
      <vt:lpstr>Specificities (5)</vt:lpstr>
      <vt:lpstr>Specificities (6)</vt:lpstr>
      <vt:lpstr>Specificities (7)</vt:lpstr>
      <vt:lpstr>Plain Language vs  Easy Language</vt:lpstr>
      <vt:lpstr>Pictures</vt:lpstr>
      <vt:lpstr>Credits</vt:lpstr>
      <vt:lpstr>Elisa Perego</vt:lpstr>
      <vt:lpstr>Acknowledgement</vt:lpstr>
      <vt:lpstr>Disclaimer</vt:lpstr>
      <vt:lpstr>Partners</vt:lpstr>
      <vt:lpstr>EASIT</vt:lpstr>
    </vt:vector>
  </TitlesOfParts>
  <Manager/>
  <Company>UNITS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EASIT: Easy Access for Social Inclusion Training</dc:title>
  <dc:subject>EASIT Video Lecture</dc:subject>
  <dc:creator>Elisa Perego</dc:creator>
  <cp:keywords>easy-to-read content; cognitive accessibility; plain language; easy-to-understand content</cp:keywords>
  <dc:description/>
  <cp:lastModifiedBy>Ana Fernández Torné</cp:lastModifiedBy>
  <cp:revision>79</cp:revision>
  <dcterms:modified xsi:type="dcterms:W3CDTF">2021-05-27T07:41:38Z</dcterms:modified>
  <cp:category>Teaching materials</cp:category>
</cp:coreProperties>
</file>