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65" r:id="rId2"/>
    <p:sldId id="330" r:id="rId3"/>
    <p:sldId id="332" r:id="rId4"/>
    <p:sldId id="333" r:id="rId5"/>
    <p:sldId id="334" r:id="rId6"/>
    <p:sldId id="335" r:id="rId7"/>
    <p:sldId id="314" r:id="rId8"/>
    <p:sldId id="326" r:id="rId9"/>
    <p:sldId id="327" r:id="rId10"/>
    <p:sldId id="331" r:id="rId11"/>
    <p:sldId id="328" r:id="rId12"/>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30"/>
            <p14:sldId id="332"/>
            <p14:sldId id="333"/>
            <p14:sldId id="334"/>
            <p14:sldId id="335"/>
            <p14:sldId id="314"/>
            <p14:sldId id="326"/>
            <p14:sldId id="327"/>
            <p14:sldId id="331"/>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1F5D11-1B1B-DD42-A14B-FF28D8985BD8}" v="2" dt="2021-05-27T07:29:27.4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96056"/>
  </p:normalViewPr>
  <p:slideViewPr>
    <p:cSldViewPr snapToGrid="0" snapToObjects="1">
      <p:cViewPr varScale="1">
        <p:scale>
          <a:sx n="62" d="100"/>
          <a:sy n="62" d="100"/>
        </p:scale>
        <p:origin x="216" y="752"/>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 Fernández Torné" userId="bba7793a-0333-4a89-b675-c27b414e869b" providerId="ADAL" clId="{4F9C9EF2-340C-CC46-BA01-7A981D6C5FAB}"/>
    <pc:docChg chg="custSel modSld">
      <pc:chgData name="Ana Fernández Torné" userId="bba7793a-0333-4a89-b675-c27b414e869b" providerId="ADAL" clId="{4F9C9EF2-340C-CC46-BA01-7A981D6C5FAB}" dt="2020-05-30T11:15:32.230" v="245" actId="962"/>
      <pc:docMkLst>
        <pc:docMk/>
      </pc:docMkLst>
      <pc:sldChg chg="modSp">
        <pc:chgData name="Ana Fernández Torné" userId="bba7793a-0333-4a89-b675-c27b414e869b" providerId="ADAL" clId="{4F9C9EF2-340C-CC46-BA01-7A981D6C5FAB}" dt="2020-05-30T11:15:32.230" v="245" actId="962"/>
        <pc:sldMkLst>
          <pc:docMk/>
          <pc:sldMk cId="1358781398" sldId="314"/>
        </pc:sldMkLst>
        <pc:picChg chg="mod">
          <ac:chgData name="Ana Fernández Torné" userId="bba7793a-0333-4a89-b675-c27b414e869b" providerId="ADAL" clId="{4F9C9EF2-340C-CC46-BA01-7A981D6C5FAB}" dt="2020-05-30T11:15:32.230" v="245" actId="962"/>
          <ac:picMkLst>
            <pc:docMk/>
            <pc:sldMk cId="1358781398" sldId="314"/>
            <ac:picMk id="17" creationId="{79B64585-8AE6-F047-B9D0-459ECD9F14A9}"/>
          </ac:picMkLst>
        </pc:picChg>
      </pc:sldChg>
      <pc:sldChg chg="modSp">
        <pc:chgData name="Ana Fernández Torné" userId="bba7793a-0333-4a89-b675-c27b414e869b" providerId="ADAL" clId="{4F9C9EF2-340C-CC46-BA01-7A981D6C5FAB}" dt="2020-05-30T09:23:45.021" v="0" actId="20577"/>
        <pc:sldMkLst>
          <pc:docMk/>
          <pc:sldMk cId="1379207392" sldId="317"/>
        </pc:sldMkLst>
        <pc:spChg chg="mod">
          <ac:chgData name="Ana Fernández Torné" userId="bba7793a-0333-4a89-b675-c27b414e869b" providerId="ADAL" clId="{4F9C9EF2-340C-CC46-BA01-7A981D6C5FAB}" dt="2020-05-30T09:23:45.021" v="0" actId="20577"/>
          <ac:spMkLst>
            <pc:docMk/>
            <pc:sldMk cId="1379207392" sldId="317"/>
            <ac:spMk id="8" creationId="{0EF2D1FF-2076-2D4C-AFB4-1DF74CE889EA}"/>
          </ac:spMkLst>
        </pc:spChg>
      </pc:sldChg>
      <pc:sldChg chg="addSp delSp modSp">
        <pc:chgData name="Ana Fernández Torné" userId="bba7793a-0333-4a89-b675-c27b414e869b" providerId="ADAL" clId="{4F9C9EF2-340C-CC46-BA01-7A981D6C5FAB}" dt="2020-05-30T11:14:47.198" v="139" actId="20577"/>
        <pc:sldMkLst>
          <pc:docMk/>
          <pc:sldMk cId="4065302901" sldId="325"/>
        </pc:sldMkLst>
        <pc:spChg chg="mod">
          <ac:chgData name="Ana Fernández Torné" userId="bba7793a-0333-4a89-b675-c27b414e869b" providerId="ADAL" clId="{4F9C9EF2-340C-CC46-BA01-7A981D6C5FAB}" dt="2020-05-30T11:14:47.198" v="139" actId="20577"/>
          <ac:spMkLst>
            <pc:docMk/>
            <pc:sldMk cId="4065302901" sldId="325"/>
            <ac:spMk id="3" creationId="{6AA44D32-4D53-E54A-AC2A-2648FA731B35}"/>
          </ac:spMkLst>
        </pc:spChg>
        <pc:spChg chg="mod">
          <ac:chgData name="Ana Fernández Torné" userId="bba7793a-0333-4a89-b675-c27b414e869b" providerId="ADAL" clId="{4F9C9EF2-340C-CC46-BA01-7A981D6C5FAB}" dt="2020-05-30T09:29:44.032" v="133" actId="20577"/>
          <ac:spMkLst>
            <pc:docMk/>
            <pc:sldMk cId="4065302901" sldId="325"/>
            <ac:spMk id="8" creationId="{413ADE7C-4D8A-9340-BEB7-CE0439098973}"/>
          </ac:spMkLst>
        </pc:spChg>
        <pc:picChg chg="del">
          <ac:chgData name="Ana Fernández Torné" userId="bba7793a-0333-4a89-b675-c27b414e869b" providerId="ADAL" clId="{4F9C9EF2-340C-CC46-BA01-7A981D6C5FAB}" dt="2020-05-30T09:24:00.275" v="1" actId="478"/>
          <ac:picMkLst>
            <pc:docMk/>
            <pc:sldMk cId="4065302901" sldId="325"/>
            <ac:picMk id="10" creationId="{27D6FC40-053A-E947-878F-68079E91573A}"/>
          </ac:picMkLst>
        </pc:picChg>
        <pc:picChg chg="add mod">
          <ac:chgData name="Ana Fernández Torné" userId="bba7793a-0333-4a89-b675-c27b414e869b" providerId="ADAL" clId="{4F9C9EF2-340C-CC46-BA01-7A981D6C5FAB}" dt="2020-05-30T09:28:17.983" v="123" actId="1035"/>
          <ac:picMkLst>
            <pc:docMk/>
            <pc:sldMk cId="4065302901" sldId="325"/>
            <ac:picMk id="11" creationId="{39A14D86-D1A1-0349-BB2D-CEAD8A0299B7}"/>
          </ac:picMkLst>
        </pc:picChg>
      </pc:sldChg>
    </pc:docChg>
  </pc:docChgLst>
  <pc:docChgLst>
    <pc:chgData name="Ana Fernández Torné" userId="bba7793a-0333-4a89-b675-c27b414e869b" providerId="ADAL" clId="{0DF55A01-955E-7C4F-A84D-31EDAF86FCBE}"/>
    <pc:docChg chg="undo custSel modSld">
      <pc:chgData name="Ana Fernández Torné" userId="bba7793a-0333-4a89-b675-c27b414e869b" providerId="ADAL" clId="{0DF55A01-955E-7C4F-A84D-31EDAF86FCBE}" dt="2020-05-30T18:21:26.204" v="36" actId="122"/>
      <pc:docMkLst>
        <pc:docMk/>
      </pc:docMkLst>
      <pc:sldChg chg="modSp">
        <pc:chgData name="Ana Fernández Torné" userId="bba7793a-0333-4a89-b675-c27b414e869b" providerId="ADAL" clId="{0DF55A01-955E-7C4F-A84D-31EDAF86FCBE}" dt="2020-05-30T18:21:26.204" v="36" actId="122"/>
        <pc:sldMkLst>
          <pc:docMk/>
          <pc:sldMk cId="2050083837" sldId="265"/>
        </pc:sldMkLst>
        <pc:spChg chg="mod">
          <ac:chgData name="Ana Fernández Torné" userId="bba7793a-0333-4a89-b675-c27b414e869b" providerId="ADAL" clId="{0DF55A01-955E-7C4F-A84D-31EDAF86FCBE}" dt="2020-05-30T18:21:26.204" v="36" actId="122"/>
          <ac:spMkLst>
            <pc:docMk/>
            <pc:sldMk cId="2050083837" sldId="265"/>
            <ac:spMk id="2" creationId="{D75391B5-7A0E-1548-9C67-0CF616598B12}"/>
          </ac:spMkLst>
        </pc:spChg>
      </pc:sldChg>
      <pc:sldChg chg="modSp">
        <pc:chgData name="Ana Fernández Torné" userId="bba7793a-0333-4a89-b675-c27b414e869b" providerId="ADAL" clId="{0DF55A01-955E-7C4F-A84D-31EDAF86FCBE}" dt="2020-05-30T18:21:18.938" v="31" actId="255"/>
        <pc:sldMkLst>
          <pc:docMk/>
          <pc:sldMk cId="1379207392" sldId="317"/>
        </pc:sldMkLst>
        <pc:spChg chg="mod">
          <ac:chgData name="Ana Fernández Torné" userId="bba7793a-0333-4a89-b675-c27b414e869b" providerId="ADAL" clId="{0DF55A01-955E-7C4F-A84D-31EDAF86FCBE}" dt="2020-05-30T18:21:18.938" v="31" actId="255"/>
          <ac:spMkLst>
            <pc:docMk/>
            <pc:sldMk cId="1379207392" sldId="317"/>
            <ac:spMk id="3" creationId="{DC98B9F3-E738-3D43-89DA-B258F53086AA}"/>
          </ac:spMkLst>
        </pc:spChg>
      </pc:sldChg>
      <pc:sldChg chg="modSp">
        <pc:chgData name="Ana Fernández Torné" userId="bba7793a-0333-4a89-b675-c27b414e869b" providerId="ADAL" clId="{0DF55A01-955E-7C4F-A84D-31EDAF86FCBE}" dt="2020-05-30T18:21:16.659" v="22" actId="255"/>
        <pc:sldMkLst>
          <pc:docMk/>
          <pc:sldMk cId="3541037548" sldId="318"/>
        </pc:sldMkLst>
        <pc:spChg chg="mod">
          <ac:chgData name="Ana Fernández Torné" userId="bba7793a-0333-4a89-b675-c27b414e869b" providerId="ADAL" clId="{0DF55A01-955E-7C4F-A84D-31EDAF86FCBE}" dt="2020-05-30T18:21:16.659" v="22" actId="255"/>
          <ac:spMkLst>
            <pc:docMk/>
            <pc:sldMk cId="3541037548" sldId="318"/>
            <ac:spMk id="2" creationId="{28A0C7F5-2A6F-3E41-B3AB-C49E37C32687}"/>
          </ac:spMkLst>
        </pc:spChg>
      </pc:sldChg>
      <pc:sldChg chg="modSp">
        <pc:chgData name="Ana Fernández Torné" userId="bba7793a-0333-4a89-b675-c27b414e869b" providerId="ADAL" clId="{0DF55A01-955E-7C4F-A84D-31EDAF86FCBE}" dt="2020-05-30T18:21:18.306" v="28" actId="20577"/>
        <pc:sldMkLst>
          <pc:docMk/>
          <pc:sldMk cId="2908921399" sldId="324"/>
        </pc:sldMkLst>
        <pc:spChg chg="mod">
          <ac:chgData name="Ana Fernández Torné" userId="bba7793a-0333-4a89-b675-c27b414e869b" providerId="ADAL" clId="{0DF55A01-955E-7C4F-A84D-31EDAF86FCBE}" dt="2020-05-30T18:21:18.306" v="28" actId="20577"/>
          <ac:spMkLst>
            <pc:docMk/>
            <pc:sldMk cId="2908921399" sldId="324"/>
            <ac:spMk id="3" creationId="{78B8A4DE-36A6-2F4E-9C79-B76E31DADA04}"/>
          </ac:spMkLst>
        </pc:spChg>
      </pc:sldChg>
      <pc:sldChg chg="modSp">
        <pc:chgData name="Ana Fernández Torné" userId="bba7793a-0333-4a89-b675-c27b414e869b" providerId="ADAL" clId="{0DF55A01-955E-7C4F-A84D-31EDAF86FCBE}" dt="2020-05-30T18:21:17.681" v="25" actId="20577"/>
        <pc:sldMkLst>
          <pc:docMk/>
          <pc:sldMk cId="4065302901" sldId="325"/>
        </pc:sldMkLst>
        <pc:spChg chg="mod">
          <ac:chgData name="Ana Fernández Torné" userId="bba7793a-0333-4a89-b675-c27b414e869b" providerId="ADAL" clId="{0DF55A01-955E-7C4F-A84D-31EDAF86FCBE}" dt="2020-05-30T18:21:17.681" v="25" actId="20577"/>
          <ac:spMkLst>
            <pc:docMk/>
            <pc:sldMk cId="4065302901" sldId="325"/>
            <ac:spMk id="3" creationId="{6AA44D32-4D53-E54A-AC2A-2648FA731B35}"/>
          </ac:spMkLst>
        </pc:spChg>
      </pc:sldChg>
    </pc:docChg>
  </pc:docChgLst>
  <pc:docChgLst>
    <pc:chgData name="Transmedia Catalonia" userId="c0efc993-feaa-4897-9c68-98998669238c" providerId="ADAL" clId="{121F5D11-1B1B-DD42-A14B-FF28D8985BD8}"/>
    <pc:docChg chg="addSld modSld">
      <pc:chgData name="Transmedia Catalonia" userId="c0efc993-feaa-4897-9c68-98998669238c" providerId="ADAL" clId="{121F5D11-1B1B-DD42-A14B-FF28D8985BD8}" dt="2021-05-27T07:29:27.475" v="0"/>
      <pc:docMkLst>
        <pc:docMk/>
      </pc:docMkLst>
      <pc:sldChg chg="add">
        <pc:chgData name="Transmedia Catalonia" userId="c0efc993-feaa-4897-9c68-98998669238c" providerId="ADAL" clId="{121F5D11-1B1B-DD42-A14B-FF28D8985BD8}" dt="2021-05-27T07:29:27.475" v="0"/>
        <pc:sldMkLst>
          <pc:docMk/>
          <pc:sldMk cId="3414306010" sldId="326"/>
        </pc:sldMkLst>
      </pc:sldChg>
      <pc:sldChg chg="add">
        <pc:chgData name="Transmedia Catalonia" userId="c0efc993-feaa-4897-9c68-98998669238c" providerId="ADAL" clId="{121F5D11-1B1B-DD42-A14B-FF28D8985BD8}" dt="2021-05-27T07:29:27.475" v="0"/>
        <pc:sldMkLst>
          <pc:docMk/>
          <pc:sldMk cId="1538372688" sldId="327"/>
        </pc:sldMkLst>
      </pc:sldChg>
      <pc:sldChg chg="add">
        <pc:chgData name="Transmedia Catalonia" userId="c0efc993-feaa-4897-9c68-98998669238c" providerId="ADAL" clId="{121F5D11-1B1B-DD42-A14B-FF28D8985BD8}" dt="2021-05-27T07:29:27.475" v="0"/>
        <pc:sldMkLst>
          <pc:docMk/>
          <pc:sldMk cId="1274046980" sldId="328"/>
        </pc:sldMkLst>
      </pc:sldChg>
      <pc:sldChg chg="add">
        <pc:chgData name="Transmedia Catalonia" userId="c0efc993-feaa-4897-9c68-98998669238c" providerId="ADAL" clId="{121F5D11-1B1B-DD42-A14B-FF28D8985BD8}" dt="2021-05-27T07:29:27.475" v="0"/>
        <pc:sldMkLst>
          <pc:docMk/>
          <pc:sldMk cId="3621801837" sldId="331"/>
        </pc:sldMkLst>
      </pc:sldChg>
    </pc:docChg>
  </pc:docChgLst>
  <pc:docChgLst>
    <pc:chgData name="Ana Fernández Torné" userId="bba7793a-0333-4a89-b675-c27b414e869b" providerId="ADAL" clId="{CCECA0A3-FAB1-A145-9E0F-7C657F3E98EB}"/>
    <pc:docChg chg="undo custSel addSld delSld modSld sldOrd addMainMaster delMainMaster modMainMaster modSection">
      <pc:chgData name="Ana Fernández Torné" userId="bba7793a-0333-4a89-b675-c27b414e869b" providerId="ADAL" clId="{CCECA0A3-FAB1-A145-9E0F-7C657F3E98EB}" dt="2020-07-13T19:14:12.243" v="270" actId="20577"/>
      <pc:docMkLst>
        <pc:docMk/>
      </pc:docMkLst>
      <pc:sldChg chg="delSp mod">
        <pc:chgData name="Ana Fernández Torné" userId="bba7793a-0333-4a89-b675-c27b414e869b" providerId="ADAL" clId="{CCECA0A3-FAB1-A145-9E0F-7C657F3E98EB}" dt="2020-07-11T14:29:38" v="3" actId="478"/>
        <pc:sldMkLst>
          <pc:docMk/>
          <pc:sldMk cId="2050083837" sldId="265"/>
        </pc:sldMkLst>
        <pc:spChg chg="del">
          <ac:chgData name="Ana Fernández Torné" userId="bba7793a-0333-4a89-b675-c27b414e869b" providerId="ADAL" clId="{CCECA0A3-FAB1-A145-9E0F-7C657F3E98EB}" dt="2020-07-11T14:29:38" v="3" actId="478"/>
          <ac:spMkLst>
            <pc:docMk/>
            <pc:sldMk cId="2050083837" sldId="265"/>
            <ac:spMk id="10" creationId="{00000000-0000-0000-0000-000000000000}"/>
          </ac:spMkLst>
        </pc:spChg>
        <pc:spChg chg="del">
          <ac:chgData name="Ana Fernández Torné" userId="bba7793a-0333-4a89-b675-c27b414e869b" providerId="ADAL" clId="{CCECA0A3-FAB1-A145-9E0F-7C657F3E98EB}" dt="2020-07-11T14:29:38" v="3" actId="478"/>
          <ac:spMkLst>
            <pc:docMk/>
            <pc:sldMk cId="2050083837" sldId="265"/>
            <ac:spMk id="13" creationId="{00000000-0000-0000-0000-000000000000}"/>
          </ac:spMkLst>
        </pc:spChg>
        <pc:spChg chg="del">
          <ac:chgData name="Ana Fernández Torné" userId="bba7793a-0333-4a89-b675-c27b414e869b" providerId="ADAL" clId="{CCECA0A3-FAB1-A145-9E0F-7C657F3E98EB}" dt="2020-07-11T14:29:38" v="3" actId="478"/>
          <ac:spMkLst>
            <pc:docMk/>
            <pc:sldMk cId="2050083837" sldId="265"/>
            <ac:spMk id="14" creationId="{00000000-0000-0000-0000-000000000000}"/>
          </ac:spMkLst>
        </pc:spChg>
        <pc:spChg chg="del">
          <ac:chgData name="Ana Fernández Torné" userId="bba7793a-0333-4a89-b675-c27b414e869b" providerId="ADAL" clId="{CCECA0A3-FAB1-A145-9E0F-7C657F3E98EB}" dt="2020-07-11T14:29:38" v="3" actId="478"/>
          <ac:spMkLst>
            <pc:docMk/>
            <pc:sldMk cId="2050083837" sldId="265"/>
            <ac:spMk id="15" creationId="{00000000-0000-0000-0000-000000000000}"/>
          </ac:spMkLst>
        </pc:spChg>
        <pc:picChg chg="del">
          <ac:chgData name="Ana Fernández Torné" userId="bba7793a-0333-4a89-b675-c27b414e869b" providerId="ADAL" clId="{CCECA0A3-FAB1-A145-9E0F-7C657F3E98EB}" dt="2020-07-11T14:29:38" v="3" actId="478"/>
          <ac:picMkLst>
            <pc:docMk/>
            <pc:sldMk cId="2050083837" sldId="265"/>
            <ac:picMk id="12" creationId="{D922FA44-4792-49D1-B0A4-11B28A9554B1}"/>
          </ac:picMkLst>
        </pc:picChg>
      </pc:sldChg>
      <pc:sldChg chg="delSp mod">
        <pc:chgData name="Ana Fernández Torné" userId="bba7793a-0333-4a89-b675-c27b414e869b" providerId="ADAL" clId="{CCECA0A3-FAB1-A145-9E0F-7C657F3E98EB}" dt="2020-07-11T14:38:02.989" v="156" actId="478"/>
        <pc:sldMkLst>
          <pc:docMk/>
          <pc:sldMk cId="1358781398" sldId="314"/>
        </pc:sldMkLst>
        <pc:spChg chg="del">
          <ac:chgData name="Ana Fernández Torné" userId="bba7793a-0333-4a89-b675-c27b414e869b" providerId="ADAL" clId="{CCECA0A3-FAB1-A145-9E0F-7C657F3E98EB}" dt="2020-07-11T14:37:59.455" v="154" actId="478"/>
          <ac:spMkLst>
            <pc:docMk/>
            <pc:sldMk cId="1358781398" sldId="314"/>
            <ac:spMk id="10" creationId="{00000000-0000-0000-0000-000000000000}"/>
          </ac:spMkLst>
        </pc:spChg>
        <pc:spChg chg="del">
          <ac:chgData name="Ana Fernández Torné" userId="bba7793a-0333-4a89-b675-c27b414e869b" providerId="ADAL" clId="{CCECA0A3-FAB1-A145-9E0F-7C657F3E98EB}" dt="2020-07-11T14:38:02.989" v="156" actId="478"/>
          <ac:spMkLst>
            <pc:docMk/>
            <pc:sldMk cId="1358781398" sldId="314"/>
            <ac:spMk id="13" creationId="{00000000-0000-0000-0000-000000000000}"/>
          </ac:spMkLst>
        </pc:spChg>
        <pc:spChg chg="del">
          <ac:chgData name="Ana Fernández Torné" userId="bba7793a-0333-4a89-b675-c27b414e869b" providerId="ADAL" clId="{CCECA0A3-FAB1-A145-9E0F-7C657F3E98EB}" dt="2020-07-11T14:37:59.455" v="154" actId="478"/>
          <ac:spMkLst>
            <pc:docMk/>
            <pc:sldMk cId="1358781398" sldId="314"/>
            <ac:spMk id="14" creationId="{00000000-0000-0000-0000-000000000000}"/>
          </ac:spMkLst>
        </pc:spChg>
        <pc:spChg chg="del">
          <ac:chgData name="Ana Fernández Torné" userId="bba7793a-0333-4a89-b675-c27b414e869b" providerId="ADAL" clId="{CCECA0A3-FAB1-A145-9E0F-7C657F3E98EB}" dt="2020-07-11T14:38:01.966" v="155" actId="478"/>
          <ac:spMkLst>
            <pc:docMk/>
            <pc:sldMk cId="1358781398" sldId="314"/>
            <ac:spMk id="15" creationId="{00000000-0000-0000-0000-000000000000}"/>
          </ac:spMkLst>
        </pc:spChg>
        <pc:picChg chg="del">
          <ac:chgData name="Ana Fernández Torné" userId="bba7793a-0333-4a89-b675-c27b414e869b" providerId="ADAL" clId="{CCECA0A3-FAB1-A145-9E0F-7C657F3E98EB}" dt="2020-07-11T14:37:59.455" v="154" actId="478"/>
          <ac:picMkLst>
            <pc:docMk/>
            <pc:sldMk cId="1358781398" sldId="314"/>
            <ac:picMk id="20" creationId="{D922FA44-4792-49D1-B0A4-11B28A9554B1}"/>
          </ac:picMkLst>
        </pc:picChg>
      </pc:sldChg>
      <pc:sldChg chg="addSp delSp modSp del mod">
        <pc:chgData name="Ana Fernández Torné" userId="bba7793a-0333-4a89-b675-c27b414e869b" providerId="ADAL" clId="{CCECA0A3-FAB1-A145-9E0F-7C657F3E98EB}" dt="2020-07-11T14:36:19.401" v="139" actId="2696"/>
        <pc:sldMkLst>
          <pc:docMk/>
          <pc:sldMk cId="1379207392" sldId="317"/>
        </pc:sldMkLst>
        <pc:spChg chg="del">
          <ac:chgData name="Ana Fernández Torné" userId="bba7793a-0333-4a89-b675-c27b414e869b" providerId="ADAL" clId="{CCECA0A3-FAB1-A145-9E0F-7C657F3E98EB}" dt="2020-07-11T14:36:04.936" v="135" actId="21"/>
          <ac:spMkLst>
            <pc:docMk/>
            <pc:sldMk cId="1379207392" sldId="317"/>
            <ac:spMk id="3" creationId="{DC98B9F3-E738-3D43-89DA-B258F53086AA}"/>
          </ac:spMkLst>
        </pc:spChg>
        <pc:spChg chg="add mod">
          <ac:chgData name="Ana Fernández Torné" userId="bba7793a-0333-4a89-b675-c27b414e869b" providerId="ADAL" clId="{CCECA0A3-FAB1-A145-9E0F-7C657F3E98EB}" dt="2020-07-11T14:36:04.936" v="135" actId="21"/>
          <ac:spMkLst>
            <pc:docMk/>
            <pc:sldMk cId="1379207392" sldId="317"/>
            <ac:spMk id="4" creationId="{4CCF046C-37A7-1A48-BCA2-66B36018931B}"/>
          </ac:spMkLst>
        </pc:spChg>
        <pc:spChg chg="del">
          <ac:chgData name="Ana Fernández Torné" userId="bba7793a-0333-4a89-b675-c27b414e869b" providerId="ADAL" clId="{CCECA0A3-FAB1-A145-9E0F-7C657F3E98EB}" dt="2020-07-11T14:36:04.936" v="135" actId="21"/>
          <ac:spMkLst>
            <pc:docMk/>
            <pc:sldMk cId="1379207392" sldId="317"/>
            <ac:spMk id="8" creationId="{0EF2D1FF-2076-2D4C-AFB4-1DF74CE889EA}"/>
          </ac:spMkLst>
        </pc:spChg>
        <pc:spChg chg="del">
          <ac:chgData name="Ana Fernández Torné" userId="bba7793a-0333-4a89-b675-c27b414e869b" providerId="ADAL" clId="{CCECA0A3-FAB1-A145-9E0F-7C657F3E98EB}" dt="2020-07-11T14:29:48.766" v="4" actId="478"/>
          <ac:spMkLst>
            <pc:docMk/>
            <pc:sldMk cId="1379207392" sldId="317"/>
            <ac:spMk id="13" creationId="{00000000-0000-0000-0000-000000000000}"/>
          </ac:spMkLst>
        </pc:spChg>
        <pc:spChg chg="del">
          <ac:chgData name="Ana Fernández Torné" userId="bba7793a-0333-4a89-b675-c27b414e869b" providerId="ADAL" clId="{CCECA0A3-FAB1-A145-9E0F-7C657F3E98EB}" dt="2020-07-11T14:29:48.766" v="4" actId="478"/>
          <ac:spMkLst>
            <pc:docMk/>
            <pc:sldMk cId="1379207392" sldId="317"/>
            <ac:spMk id="15" creationId="{00000000-0000-0000-0000-000000000000}"/>
          </ac:spMkLst>
        </pc:spChg>
        <pc:picChg chg="del mod">
          <ac:chgData name="Ana Fernández Torné" userId="bba7793a-0333-4a89-b675-c27b414e869b" providerId="ADAL" clId="{CCECA0A3-FAB1-A145-9E0F-7C657F3E98EB}" dt="2020-07-11T14:30:15.144" v="9" actId="21"/>
          <ac:picMkLst>
            <pc:docMk/>
            <pc:sldMk cId="1379207392" sldId="317"/>
            <ac:picMk id="9" creationId="{00000000-0000-0000-0000-000000000000}"/>
          </ac:picMkLst>
        </pc:picChg>
        <pc:picChg chg="add del mod">
          <ac:chgData name="Ana Fernández Torné" userId="bba7793a-0333-4a89-b675-c27b414e869b" providerId="ADAL" clId="{CCECA0A3-FAB1-A145-9E0F-7C657F3E98EB}" dt="2020-07-11T14:33:31.096" v="118" actId="478"/>
          <ac:picMkLst>
            <pc:docMk/>
            <pc:sldMk cId="1379207392" sldId="317"/>
            <ac:picMk id="10" creationId="{31B7EE3B-663A-994F-807B-8CDD2361F44C}"/>
          </ac:picMkLst>
        </pc:picChg>
        <pc:picChg chg="add del">
          <ac:chgData name="Ana Fernández Torné" userId="bba7793a-0333-4a89-b675-c27b414e869b" providerId="ADAL" clId="{CCECA0A3-FAB1-A145-9E0F-7C657F3E98EB}" dt="2020-07-11T14:30:05.370" v="8" actId="478"/>
          <ac:picMkLst>
            <pc:docMk/>
            <pc:sldMk cId="1379207392" sldId="317"/>
            <ac:picMk id="24" creationId="{D922FA44-4792-49D1-B0A4-11B28A9554B1}"/>
          </ac:picMkLst>
        </pc:picChg>
      </pc:sldChg>
      <pc:sldChg chg="delSp del mod">
        <pc:chgData name="Ana Fernández Torné" userId="bba7793a-0333-4a89-b675-c27b414e869b" providerId="ADAL" clId="{CCECA0A3-FAB1-A145-9E0F-7C657F3E98EB}" dt="2020-07-11T14:37:40.228" v="151" actId="2696"/>
        <pc:sldMkLst>
          <pc:docMk/>
          <pc:sldMk cId="3541037548" sldId="318"/>
        </pc:sldMkLst>
        <pc:spChg chg="del">
          <ac:chgData name="Ana Fernández Torné" userId="bba7793a-0333-4a89-b675-c27b414e869b" providerId="ADAL" clId="{CCECA0A3-FAB1-A145-9E0F-7C657F3E98EB}" dt="2020-07-11T14:37:36.582" v="149" actId="21"/>
          <ac:spMkLst>
            <pc:docMk/>
            <pc:sldMk cId="3541037548" sldId="318"/>
            <ac:spMk id="4" creationId="{00000000-0000-0000-0000-000000000000}"/>
          </ac:spMkLst>
        </pc:spChg>
      </pc:sldChg>
      <pc:sldChg chg="addSp delSp modSp del mod">
        <pc:chgData name="Ana Fernández Torné" userId="bba7793a-0333-4a89-b675-c27b414e869b" providerId="ADAL" clId="{CCECA0A3-FAB1-A145-9E0F-7C657F3E98EB}" dt="2020-07-11T14:34:58.730" v="127" actId="2696"/>
        <pc:sldMkLst>
          <pc:docMk/>
          <pc:sldMk cId="2908921399" sldId="324"/>
        </pc:sldMkLst>
        <pc:spChg chg="del">
          <ac:chgData name="Ana Fernández Torné" userId="bba7793a-0333-4a89-b675-c27b414e869b" providerId="ADAL" clId="{CCECA0A3-FAB1-A145-9E0F-7C657F3E98EB}" dt="2020-07-11T14:34:55.056" v="126" actId="21"/>
          <ac:spMkLst>
            <pc:docMk/>
            <pc:sldMk cId="2908921399" sldId="324"/>
            <ac:spMk id="3" creationId="{78B8A4DE-36A6-2F4E-9C79-B76E31DADA04}"/>
          </ac:spMkLst>
        </pc:spChg>
        <pc:spChg chg="add mod">
          <ac:chgData name="Ana Fernández Torné" userId="bba7793a-0333-4a89-b675-c27b414e869b" providerId="ADAL" clId="{CCECA0A3-FAB1-A145-9E0F-7C657F3E98EB}" dt="2020-07-11T14:34:55.056" v="126" actId="21"/>
          <ac:spMkLst>
            <pc:docMk/>
            <pc:sldMk cId="2908921399" sldId="324"/>
            <ac:spMk id="4" creationId="{BCEB3EC1-5623-B841-A223-530E943519D8}"/>
          </ac:spMkLst>
        </pc:spChg>
        <pc:spChg chg="del mod">
          <ac:chgData name="Ana Fernández Torné" userId="bba7793a-0333-4a89-b675-c27b414e869b" providerId="ADAL" clId="{CCECA0A3-FAB1-A145-9E0F-7C657F3E98EB}" dt="2020-07-11T14:34:55.056" v="126" actId="21"/>
          <ac:spMkLst>
            <pc:docMk/>
            <pc:sldMk cId="2908921399" sldId="324"/>
            <ac:spMk id="8" creationId="{F4FAD7DC-1551-7144-9C4B-AC69E978FC1F}"/>
          </ac:spMkLst>
        </pc:spChg>
        <pc:spChg chg="del">
          <ac:chgData name="Ana Fernández Torné" userId="bba7793a-0333-4a89-b675-c27b414e869b" providerId="ADAL" clId="{CCECA0A3-FAB1-A145-9E0F-7C657F3E98EB}" dt="2020-07-11T14:34:18.610" v="122" actId="478"/>
          <ac:spMkLst>
            <pc:docMk/>
            <pc:sldMk cId="2908921399" sldId="324"/>
            <ac:spMk id="13" creationId="{00000000-0000-0000-0000-000000000000}"/>
          </ac:spMkLst>
        </pc:spChg>
        <pc:spChg chg="del">
          <ac:chgData name="Ana Fernández Torné" userId="bba7793a-0333-4a89-b675-c27b414e869b" providerId="ADAL" clId="{CCECA0A3-FAB1-A145-9E0F-7C657F3E98EB}" dt="2020-07-11T14:34:17.896" v="121" actId="478"/>
          <ac:spMkLst>
            <pc:docMk/>
            <pc:sldMk cId="2908921399" sldId="324"/>
            <ac:spMk id="15" creationId="{00000000-0000-0000-0000-000000000000}"/>
          </ac:spMkLst>
        </pc:spChg>
        <pc:picChg chg="del">
          <ac:chgData name="Ana Fernández Torné" userId="bba7793a-0333-4a89-b675-c27b414e869b" providerId="ADAL" clId="{CCECA0A3-FAB1-A145-9E0F-7C657F3E98EB}" dt="2020-07-11T14:33:45.579" v="119" actId="478"/>
          <ac:picMkLst>
            <pc:docMk/>
            <pc:sldMk cId="2908921399" sldId="324"/>
            <ac:picMk id="9" creationId="{00000000-0000-0000-0000-000000000000}"/>
          </ac:picMkLst>
        </pc:picChg>
        <pc:picChg chg="del">
          <ac:chgData name="Ana Fernández Torné" userId="bba7793a-0333-4a89-b675-c27b414e869b" providerId="ADAL" clId="{CCECA0A3-FAB1-A145-9E0F-7C657F3E98EB}" dt="2020-07-11T14:33:47.659" v="120" actId="478"/>
          <ac:picMkLst>
            <pc:docMk/>
            <pc:sldMk cId="2908921399" sldId="324"/>
            <ac:picMk id="24" creationId="{D922FA44-4792-49D1-B0A4-11B28A9554B1}"/>
          </ac:picMkLst>
        </pc:picChg>
      </pc:sldChg>
      <pc:sldChg chg="delSp del mod">
        <pc:chgData name="Ana Fernández Torné" userId="bba7793a-0333-4a89-b675-c27b414e869b" providerId="ADAL" clId="{CCECA0A3-FAB1-A145-9E0F-7C657F3E98EB}" dt="2020-07-11T14:37:11.266" v="145" actId="2696"/>
        <pc:sldMkLst>
          <pc:docMk/>
          <pc:sldMk cId="4065302901" sldId="325"/>
        </pc:sldMkLst>
        <pc:spChg chg="del">
          <ac:chgData name="Ana Fernández Torné" userId="bba7793a-0333-4a89-b675-c27b414e869b" providerId="ADAL" clId="{CCECA0A3-FAB1-A145-9E0F-7C657F3E98EB}" dt="2020-07-11T14:37:06.952" v="143" actId="21"/>
          <ac:spMkLst>
            <pc:docMk/>
            <pc:sldMk cId="4065302901" sldId="325"/>
            <ac:spMk id="8" creationId="{413ADE7C-4D8A-9340-BEB7-CE0439098973}"/>
          </ac:spMkLst>
        </pc:spChg>
        <pc:picChg chg="del">
          <ac:chgData name="Ana Fernández Torné" userId="bba7793a-0333-4a89-b675-c27b414e869b" providerId="ADAL" clId="{CCECA0A3-FAB1-A145-9E0F-7C657F3E98EB}" dt="2020-07-11T14:37:06.952" v="143" actId="21"/>
          <ac:picMkLst>
            <pc:docMk/>
            <pc:sldMk cId="4065302901" sldId="325"/>
            <ac:picMk id="11" creationId="{39A14D86-D1A1-0349-BB2D-CEAD8A0299B7}"/>
          </ac:picMkLst>
        </pc:picChg>
      </pc:sldChg>
      <pc:sldChg chg="add del">
        <pc:chgData name="Ana Fernández Torné" userId="bba7793a-0333-4a89-b675-c27b414e869b" providerId="ADAL" clId="{CCECA0A3-FAB1-A145-9E0F-7C657F3E98EB}" dt="2020-07-11T14:34:32.500" v="124"/>
        <pc:sldMkLst>
          <pc:docMk/>
          <pc:sldMk cId="280026737" sldId="326"/>
        </pc:sldMkLst>
      </pc:sldChg>
      <pc:sldChg chg="addSp delSp modSp add mod">
        <pc:chgData name="Ana Fernández Torné" userId="bba7793a-0333-4a89-b675-c27b414e869b" providerId="ADAL" clId="{CCECA0A3-FAB1-A145-9E0F-7C657F3E98EB}" dt="2020-07-11T14:36:43.422" v="140"/>
        <pc:sldMkLst>
          <pc:docMk/>
          <pc:sldMk cId="2934867210" sldId="326"/>
        </pc:sldMkLst>
        <pc:spChg chg="del">
          <ac:chgData name="Ana Fernández Torné" userId="bba7793a-0333-4a89-b675-c27b414e869b" providerId="ADAL" clId="{CCECA0A3-FAB1-A145-9E0F-7C657F3E98EB}" dt="2020-07-11T14:35:04.680" v="128" actId="478"/>
          <ac:spMkLst>
            <pc:docMk/>
            <pc:sldMk cId="2934867210" sldId="326"/>
            <ac:spMk id="2" creationId="{42F970AD-6610-BD41-818F-7C855BDCDB82}"/>
          </ac:spMkLst>
        </pc:spChg>
        <pc:spChg chg="del">
          <ac:chgData name="Ana Fernández Torné" userId="bba7793a-0333-4a89-b675-c27b414e869b" providerId="ADAL" clId="{CCECA0A3-FAB1-A145-9E0F-7C657F3E98EB}" dt="2020-07-11T14:35:10.887" v="130" actId="478"/>
          <ac:spMkLst>
            <pc:docMk/>
            <pc:sldMk cId="2934867210" sldId="326"/>
            <ac:spMk id="3" creationId="{85B32C96-48BF-814F-B358-D959F681D916}"/>
          </ac:spMkLst>
        </pc:spChg>
        <pc:spChg chg="del">
          <ac:chgData name="Ana Fernández Torné" userId="bba7793a-0333-4a89-b675-c27b414e869b" providerId="ADAL" clId="{CCECA0A3-FAB1-A145-9E0F-7C657F3E98EB}" dt="2020-07-11T14:36:43.422" v="140"/>
          <ac:spMkLst>
            <pc:docMk/>
            <pc:sldMk cId="2934867210" sldId="326"/>
            <ac:spMk id="4" creationId="{E672FB2B-3749-9A45-90C8-3E15ADD2BD5A}"/>
          </ac:spMkLst>
        </pc:spChg>
        <pc:spChg chg="add del mod">
          <ac:chgData name="Ana Fernández Torné" userId="bba7793a-0333-4a89-b675-c27b414e869b" providerId="ADAL" clId="{CCECA0A3-FAB1-A145-9E0F-7C657F3E98EB}" dt="2020-07-11T14:36:10.232" v="136" actId="478"/>
          <ac:spMkLst>
            <pc:docMk/>
            <pc:sldMk cId="2934867210" sldId="326"/>
            <ac:spMk id="5" creationId="{A63BC436-DEA6-2E46-9851-9EEFCEC40492}"/>
          </ac:spMkLst>
        </pc:spChg>
        <pc:spChg chg="add del mod">
          <ac:chgData name="Ana Fernández Torné" userId="bba7793a-0333-4a89-b675-c27b414e869b" providerId="ADAL" clId="{CCECA0A3-FAB1-A145-9E0F-7C657F3E98EB}" dt="2020-07-11T14:36:10.232" v="136" actId="478"/>
          <ac:spMkLst>
            <pc:docMk/>
            <pc:sldMk cId="2934867210" sldId="326"/>
            <ac:spMk id="6" creationId="{AA89CF32-AEAA-5D4E-8107-6D019FF3EEC7}"/>
          </ac:spMkLst>
        </pc:spChg>
        <pc:spChg chg="add del mod">
          <ac:chgData name="Ana Fernández Torné" userId="bba7793a-0333-4a89-b675-c27b414e869b" providerId="ADAL" clId="{CCECA0A3-FAB1-A145-9E0F-7C657F3E98EB}" dt="2020-07-11T14:36:16.060" v="138" actId="478"/>
          <ac:spMkLst>
            <pc:docMk/>
            <pc:sldMk cId="2934867210" sldId="326"/>
            <ac:spMk id="8" creationId="{633F918E-C932-F042-970B-93431529D603}"/>
          </ac:spMkLst>
        </pc:spChg>
        <pc:spChg chg="add mod">
          <ac:chgData name="Ana Fernández Torné" userId="bba7793a-0333-4a89-b675-c27b414e869b" providerId="ADAL" clId="{CCECA0A3-FAB1-A145-9E0F-7C657F3E98EB}" dt="2020-07-11T14:36:11.940" v="137"/>
          <ac:spMkLst>
            <pc:docMk/>
            <pc:sldMk cId="2934867210" sldId="326"/>
            <ac:spMk id="9" creationId="{1B739F33-38EA-524B-A88D-3F478417BA80}"/>
          </ac:spMkLst>
        </pc:spChg>
        <pc:spChg chg="add mod">
          <ac:chgData name="Ana Fernández Torné" userId="bba7793a-0333-4a89-b675-c27b414e869b" providerId="ADAL" clId="{CCECA0A3-FAB1-A145-9E0F-7C657F3E98EB}" dt="2020-07-11T14:36:11.940" v="137"/>
          <ac:spMkLst>
            <pc:docMk/>
            <pc:sldMk cId="2934867210" sldId="326"/>
            <ac:spMk id="10" creationId="{7D7EB082-EF74-F141-AB1C-0C9CFCB94651}"/>
          </ac:spMkLst>
        </pc:spChg>
      </pc:sldChg>
      <pc:sldChg chg="delSp add">
        <pc:chgData name="Ana Fernández Torné" userId="bba7793a-0333-4a89-b675-c27b414e869b" providerId="ADAL" clId="{CCECA0A3-FAB1-A145-9E0F-7C657F3E98EB}" dt="2020-07-11T14:36:43.422" v="140"/>
        <pc:sldMkLst>
          <pc:docMk/>
          <pc:sldMk cId="810036242" sldId="327"/>
        </pc:sldMkLst>
        <pc:spChg chg="del">
          <ac:chgData name="Ana Fernández Torné" userId="bba7793a-0333-4a89-b675-c27b414e869b" providerId="ADAL" clId="{CCECA0A3-FAB1-A145-9E0F-7C657F3E98EB}" dt="2020-07-11T14:36:43.422" v="140"/>
          <ac:spMkLst>
            <pc:docMk/>
            <pc:sldMk cId="810036242" sldId="327"/>
            <ac:spMk id="4" creationId="{E672FB2B-3749-9A45-90C8-3E15ADD2BD5A}"/>
          </ac:spMkLst>
        </pc:spChg>
      </pc:sldChg>
      <pc:sldChg chg="addSp delSp modSp add mod">
        <pc:chgData name="Ana Fernández Torné" userId="bba7793a-0333-4a89-b675-c27b414e869b" providerId="ADAL" clId="{CCECA0A3-FAB1-A145-9E0F-7C657F3E98EB}" dt="2020-07-13T19:14:12.243" v="270" actId="20577"/>
        <pc:sldMkLst>
          <pc:docMk/>
          <pc:sldMk cId="1156508302" sldId="328"/>
        </pc:sldMkLst>
        <pc:spChg chg="add mod">
          <ac:chgData name="Ana Fernández Torné" userId="bba7793a-0333-4a89-b675-c27b414e869b" providerId="ADAL" clId="{CCECA0A3-FAB1-A145-9E0F-7C657F3E98EB}" dt="2020-07-13T19:14:12.243" v="270" actId="20577"/>
          <ac:spMkLst>
            <pc:docMk/>
            <pc:sldMk cId="1156508302" sldId="328"/>
            <ac:spMk id="4" creationId="{5B89A27E-1E95-E542-B0B7-08ED081ED4E3}"/>
          </ac:spMkLst>
        </pc:spChg>
        <pc:spChg chg="del">
          <ac:chgData name="Ana Fernández Torné" userId="bba7793a-0333-4a89-b675-c27b414e869b" providerId="ADAL" clId="{CCECA0A3-FAB1-A145-9E0F-7C657F3E98EB}" dt="2020-07-11T14:37:01.073" v="142" actId="478"/>
          <ac:spMkLst>
            <pc:docMk/>
            <pc:sldMk cId="1156508302" sldId="328"/>
            <ac:spMk id="6" creationId="{AA89CF32-AEAA-5D4E-8107-6D019FF3EEC7}"/>
          </ac:spMkLst>
        </pc:spChg>
        <pc:picChg chg="add mod">
          <ac:chgData name="Ana Fernández Torné" userId="bba7793a-0333-4a89-b675-c27b414e869b" providerId="ADAL" clId="{CCECA0A3-FAB1-A145-9E0F-7C657F3E98EB}" dt="2020-07-11T14:37:09.485" v="144"/>
          <ac:picMkLst>
            <pc:docMk/>
            <pc:sldMk cId="1156508302" sldId="328"/>
            <ac:picMk id="7" creationId="{9C435597-860A-0A4A-8813-D1DA0D947FB7}"/>
          </ac:picMkLst>
        </pc:picChg>
      </pc:sldChg>
      <pc:sldChg chg="addSp delSp modSp add mod ord">
        <pc:chgData name="Ana Fernández Torné" userId="bba7793a-0333-4a89-b675-c27b414e869b" providerId="ADAL" clId="{CCECA0A3-FAB1-A145-9E0F-7C657F3E98EB}" dt="2020-07-11T14:37:38.788" v="150"/>
        <pc:sldMkLst>
          <pc:docMk/>
          <pc:sldMk cId="3352760831" sldId="329"/>
        </pc:sldMkLst>
        <pc:spChg chg="add mod">
          <ac:chgData name="Ana Fernández Torné" userId="bba7793a-0333-4a89-b675-c27b414e869b" providerId="ADAL" clId="{CCECA0A3-FAB1-A145-9E0F-7C657F3E98EB}" dt="2020-07-11T14:37:38.788" v="150"/>
          <ac:spMkLst>
            <pc:docMk/>
            <pc:sldMk cId="3352760831" sldId="329"/>
            <ac:spMk id="4" creationId="{0F7F6B8E-ACBC-334C-813D-0967C1B91D51}"/>
          </ac:spMkLst>
        </pc:spChg>
        <pc:spChg chg="del">
          <ac:chgData name="Ana Fernández Torné" userId="bba7793a-0333-4a89-b675-c27b414e869b" providerId="ADAL" clId="{CCECA0A3-FAB1-A145-9E0F-7C657F3E98EB}" dt="2020-07-11T14:37:31.197" v="148" actId="478"/>
          <ac:spMkLst>
            <pc:docMk/>
            <pc:sldMk cId="3352760831" sldId="329"/>
            <ac:spMk id="6" creationId="{AA89CF32-AEAA-5D4E-8107-6D019FF3EEC7}"/>
          </ac:spMkLst>
        </pc:spChg>
      </pc:sldChg>
      <pc:sldChg chg="add del">
        <pc:chgData name="Ana Fernández Torné" userId="bba7793a-0333-4a89-b675-c27b414e869b" providerId="ADAL" clId="{CCECA0A3-FAB1-A145-9E0F-7C657F3E98EB}" dt="2020-07-11T14:37:53.876" v="153"/>
        <pc:sldMkLst>
          <pc:docMk/>
          <pc:sldMk cId="1940329013" sldId="330"/>
        </pc:sldMkLst>
      </pc:sldChg>
      <pc:sldChg chg="addSp modSp add mod ord">
        <pc:chgData name="Ana Fernández Torné" userId="bba7793a-0333-4a89-b675-c27b414e869b" providerId="ADAL" clId="{CCECA0A3-FAB1-A145-9E0F-7C657F3E98EB}" dt="2020-07-12T11:22:06.166" v="181"/>
        <pc:sldMkLst>
          <pc:docMk/>
          <pc:sldMk cId="3788353945" sldId="330"/>
        </pc:sldMkLst>
        <pc:spChg chg="mod">
          <ac:chgData name="Ana Fernández Torné" userId="bba7793a-0333-4a89-b675-c27b414e869b" providerId="ADAL" clId="{CCECA0A3-FAB1-A145-9E0F-7C657F3E98EB}" dt="2020-07-12T11:21:36.014" v="179" actId="1036"/>
          <ac:spMkLst>
            <pc:docMk/>
            <pc:sldMk cId="3788353945" sldId="330"/>
            <ac:spMk id="2" creationId="{906E0D7D-2F2C-524C-840D-AD206EA17B79}"/>
          </ac:spMkLst>
        </pc:spChg>
        <pc:spChg chg="add mod">
          <ac:chgData name="Ana Fernández Torné" userId="bba7793a-0333-4a89-b675-c27b414e869b" providerId="ADAL" clId="{CCECA0A3-FAB1-A145-9E0F-7C657F3E98EB}" dt="2020-07-12T11:22:06.166" v="181"/>
          <ac:spMkLst>
            <pc:docMk/>
            <pc:sldMk cId="3788353945" sldId="330"/>
            <ac:spMk id="3" creationId="{B66F9D15-60A8-1C45-B523-E8BEB2748CFB}"/>
          </ac:spMkLst>
        </pc:spChg>
      </pc:sldChg>
      <pc:sldMasterChg chg="addSp modSp modSldLayout">
        <pc:chgData name="Ana Fernández Torné" userId="bba7793a-0333-4a89-b675-c27b414e869b" providerId="ADAL" clId="{CCECA0A3-FAB1-A145-9E0F-7C657F3E98EB}" dt="2020-07-11T14:35:40.250" v="133" actId="478"/>
        <pc:sldMasterMkLst>
          <pc:docMk/>
          <pc:sldMasterMk cId="1441066693" sldId="2147483648"/>
        </pc:sldMasterMkLst>
        <pc:spChg chg="add mod">
          <ac:chgData name="Ana Fernández Torné" userId="bba7793a-0333-4a89-b675-c27b414e869b" providerId="ADAL" clId="{CCECA0A3-FAB1-A145-9E0F-7C657F3E98EB}" dt="2020-07-11T14:29:24.917" v="2"/>
          <ac:spMkLst>
            <pc:docMk/>
            <pc:sldMasterMk cId="1441066693" sldId="2147483648"/>
            <ac:spMk id="4" creationId="{ED46846B-7BA0-9142-AD9E-36BBA8E25624}"/>
          </ac:spMkLst>
        </pc:spChg>
        <pc:spChg chg="add mod">
          <ac:chgData name="Ana Fernández Torné" userId="bba7793a-0333-4a89-b675-c27b414e869b" providerId="ADAL" clId="{CCECA0A3-FAB1-A145-9E0F-7C657F3E98EB}" dt="2020-07-11T14:29:24.917" v="2"/>
          <ac:spMkLst>
            <pc:docMk/>
            <pc:sldMasterMk cId="1441066693" sldId="2147483648"/>
            <ac:spMk id="5" creationId="{952AFDC2-9449-3740-9CA7-2DA5957C80C7}"/>
          </ac:spMkLst>
        </pc:spChg>
        <pc:spChg chg="add mod">
          <ac:chgData name="Ana Fernández Torné" userId="bba7793a-0333-4a89-b675-c27b414e869b" providerId="ADAL" clId="{CCECA0A3-FAB1-A145-9E0F-7C657F3E98EB}" dt="2020-07-11T14:29:24.917" v="2"/>
          <ac:spMkLst>
            <pc:docMk/>
            <pc:sldMasterMk cId="1441066693" sldId="2147483648"/>
            <ac:spMk id="6" creationId="{64287312-2810-F74B-B62A-3939016A60DD}"/>
          </ac:spMkLst>
        </pc:spChg>
        <pc:spChg chg="add mod">
          <ac:chgData name="Ana Fernández Torné" userId="bba7793a-0333-4a89-b675-c27b414e869b" providerId="ADAL" clId="{CCECA0A3-FAB1-A145-9E0F-7C657F3E98EB}" dt="2020-07-11T14:29:24.917" v="2"/>
          <ac:spMkLst>
            <pc:docMk/>
            <pc:sldMasterMk cId="1441066693" sldId="2147483648"/>
            <ac:spMk id="7" creationId="{00D85156-8DF5-6746-8362-0BD5A44E3AEF}"/>
          </ac:spMkLst>
        </pc:spChg>
        <pc:picChg chg="add mod">
          <ac:chgData name="Ana Fernández Torné" userId="bba7793a-0333-4a89-b675-c27b414e869b" providerId="ADAL" clId="{CCECA0A3-FAB1-A145-9E0F-7C657F3E98EB}" dt="2020-07-11T14:29:24.917" v="2"/>
          <ac:picMkLst>
            <pc:docMk/>
            <pc:sldMasterMk cId="1441066693" sldId="2147483648"/>
            <ac:picMk id="8" creationId="{BF7FED80-26B6-8A40-80C7-E19EDCDCD0C3}"/>
          </ac:picMkLst>
        </pc:picChg>
        <pc:sldLayoutChg chg="addSp delSp modSp mod">
          <pc:chgData name="Ana Fernández Torné" userId="bba7793a-0333-4a89-b675-c27b414e869b" providerId="ADAL" clId="{CCECA0A3-FAB1-A145-9E0F-7C657F3E98EB}" dt="2020-07-11T14:35:40.250" v="133" actId="478"/>
          <pc:sldLayoutMkLst>
            <pc:docMk/>
            <pc:sldMasterMk cId="1441066693" sldId="2147483648"/>
            <pc:sldLayoutMk cId="3296667921" sldId="2147483662"/>
          </pc:sldLayoutMkLst>
          <pc:spChg chg="del">
            <ac:chgData name="Ana Fernández Torné" userId="bba7793a-0333-4a89-b675-c27b414e869b" providerId="ADAL" clId="{CCECA0A3-FAB1-A145-9E0F-7C657F3E98EB}" dt="2020-07-11T14:35:40.250" v="133" actId="478"/>
            <ac:spMkLst>
              <pc:docMk/>
              <pc:sldMasterMk cId="1441066693" sldId="2147483648"/>
              <pc:sldLayoutMk cId="3296667921" sldId="2147483662"/>
              <ac:spMk id="3" creationId="{00000000-0000-0000-0000-000000000000}"/>
            </ac:spMkLst>
          </pc:spChg>
          <pc:spChg chg="del">
            <ac:chgData name="Ana Fernández Torné" userId="bba7793a-0333-4a89-b675-c27b414e869b" providerId="ADAL" clId="{CCECA0A3-FAB1-A145-9E0F-7C657F3E98EB}" dt="2020-07-11T14:35:39.370" v="132" actId="478"/>
            <ac:spMkLst>
              <pc:docMk/>
              <pc:sldMasterMk cId="1441066693" sldId="2147483648"/>
              <pc:sldLayoutMk cId="3296667921" sldId="2147483662"/>
              <ac:spMk id="4" creationId="{00000000-0000-0000-0000-000000000000}"/>
            </ac:spMkLst>
          </pc:spChg>
          <pc:spChg chg="del">
            <ac:chgData name="Ana Fernández Torné" userId="bba7793a-0333-4a89-b675-c27b414e869b" providerId="ADAL" clId="{CCECA0A3-FAB1-A145-9E0F-7C657F3E98EB}" dt="2020-07-11T14:35:37.631" v="131" actId="478"/>
            <ac:spMkLst>
              <pc:docMk/>
              <pc:sldMasterMk cId="1441066693" sldId="2147483648"/>
              <pc:sldLayoutMk cId="3296667921" sldId="2147483662"/>
              <ac:spMk id="5" creationId="{00000000-0000-0000-0000-000000000000}"/>
            </ac:spMkLst>
          </pc:spChg>
          <pc:picChg chg="add del mod">
            <ac:chgData name="Ana Fernández Torné" userId="bba7793a-0333-4a89-b675-c27b414e869b" providerId="ADAL" clId="{CCECA0A3-FAB1-A145-9E0F-7C657F3E98EB}" dt="2020-07-11T14:31:08.394" v="58"/>
            <ac:picMkLst>
              <pc:docMk/>
              <pc:sldMasterMk cId="1441066693" sldId="2147483648"/>
              <pc:sldLayoutMk cId="3296667921" sldId="2147483662"/>
              <ac:picMk id="6" creationId="{39A1614C-583B-3B49-A2B5-2437F01204F2}"/>
            </ac:picMkLst>
          </pc:picChg>
        </pc:sldLayoutChg>
      </pc:sldMasterChg>
      <pc:sldMasterChg chg="new del mod addSldLayout delSldLayout">
        <pc:chgData name="Ana Fernández Torné" userId="bba7793a-0333-4a89-b675-c27b414e869b" providerId="ADAL" clId="{CCECA0A3-FAB1-A145-9E0F-7C657F3E98EB}" dt="2020-07-11T14:32:05.144" v="61" actId="6938"/>
        <pc:sldMasterMkLst>
          <pc:docMk/>
          <pc:sldMasterMk cId="1639024877" sldId="2147483663"/>
        </pc:sldMasterMkLst>
        <pc:sldLayoutChg chg="new del replId">
          <pc:chgData name="Ana Fernández Torné" userId="bba7793a-0333-4a89-b675-c27b414e869b" providerId="ADAL" clId="{CCECA0A3-FAB1-A145-9E0F-7C657F3E98EB}" dt="2020-07-11T14:32:05.144" v="61" actId="6938"/>
          <pc:sldLayoutMkLst>
            <pc:docMk/>
            <pc:sldMasterMk cId="1639024877" sldId="2147483663"/>
            <pc:sldLayoutMk cId="2141450555" sldId="2147483664"/>
          </pc:sldLayoutMkLst>
        </pc:sldLayoutChg>
        <pc:sldLayoutChg chg="new del replId">
          <pc:chgData name="Ana Fernández Torné" userId="bba7793a-0333-4a89-b675-c27b414e869b" providerId="ADAL" clId="{CCECA0A3-FAB1-A145-9E0F-7C657F3E98EB}" dt="2020-07-11T14:32:05.144" v="61" actId="6938"/>
          <pc:sldLayoutMkLst>
            <pc:docMk/>
            <pc:sldMasterMk cId="1639024877" sldId="2147483663"/>
            <pc:sldLayoutMk cId="1887562088" sldId="2147483665"/>
          </pc:sldLayoutMkLst>
        </pc:sldLayoutChg>
        <pc:sldLayoutChg chg="new del replId">
          <pc:chgData name="Ana Fernández Torné" userId="bba7793a-0333-4a89-b675-c27b414e869b" providerId="ADAL" clId="{CCECA0A3-FAB1-A145-9E0F-7C657F3E98EB}" dt="2020-07-11T14:32:05.144" v="61" actId="6938"/>
          <pc:sldLayoutMkLst>
            <pc:docMk/>
            <pc:sldMasterMk cId="1639024877" sldId="2147483663"/>
            <pc:sldLayoutMk cId="3600138334" sldId="2147483666"/>
          </pc:sldLayoutMkLst>
        </pc:sldLayoutChg>
        <pc:sldLayoutChg chg="new del replId">
          <pc:chgData name="Ana Fernández Torné" userId="bba7793a-0333-4a89-b675-c27b414e869b" providerId="ADAL" clId="{CCECA0A3-FAB1-A145-9E0F-7C657F3E98EB}" dt="2020-07-11T14:32:05.144" v="61" actId="6938"/>
          <pc:sldLayoutMkLst>
            <pc:docMk/>
            <pc:sldMasterMk cId="1639024877" sldId="2147483663"/>
            <pc:sldLayoutMk cId="4287744093" sldId="2147483667"/>
          </pc:sldLayoutMkLst>
        </pc:sldLayoutChg>
        <pc:sldLayoutChg chg="new del replId">
          <pc:chgData name="Ana Fernández Torné" userId="bba7793a-0333-4a89-b675-c27b414e869b" providerId="ADAL" clId="{CCECA0A3-FAB1-A145-9E0F-7C657F3E98EB}" dt="2020-07-11T14:32:05.144" v="61" actId="6938"/>
          <pc:sldLayoutMkLst>
            <pc:docMk/>
            <pc:sldMasterMk cId="1639024877" sldId="2147483663"/>
            <pc:sldLayoutMk cId="3768455234" sldId="2147483668"/>
          </pc:sldLayoutMkLst>
        </pc:sldLayoutChg>
        <pc:sldLayoutChg chg="new del replId">
          <pc:chgData name="Ana Fernández Torné" userId="bba7793a-0333-4a89-b675-c27b414e869b" providerId="ADAL" clId="{CCECA0A3-FAB1-A145-9E0F-7C657F3E98EB}" dt="2020-07-11T14:32:05.144" v="61" actId="6938"/>
          <pc:sldLayoutMkLst>
            <pc:docMk/>
            <pc:sldMasterMk cId="1639024877" sldId="2147483663"/>
            <pc:sldLayoutMk cId="920568176" sldId="2147483669"/>
          </pc:sldLayoutMkLst>
        </pc:sldLayoutChg>
        <pc:sldLayoutChg chg="new del replId">
          <pc:chgData name="Ana Fernández Torné" userId="bba7793a-0333-4a89-b675-c27b414e869b" providerId="ADAL" clId="{CCECA0A3-FAB1-A145-9E0F-7C657F3E98EB}" dt="2020-07-11T14:32:05.144" v="61" actId="6938"/>
          <pc:sldLayoutMkLst>
            <pc:docMk/>
            <pc:sldMasterMk cId="1639024877" sldId="2147483663"/>
            <pc:sldLayoutMk cId="590263319" sldId="2147483670"/>
          </pc:sldLayoutMkLst>
        </pc:sldLayoutChg>
        <pc:sldLayoutChg chg="new del replId">
          <pc:chgData name="Ana Fernández Torné" userId="bba7793a-0333-4a89-b675-c27b414e869b" providerId="ADAL" clId="{CCECA0A3-FAB1-A145-9E0F-7C657F3E98EB}" dt="2020-07-11T14:32:05.144" v="61" actId="6938"/>
          <pc:sldLayoutMkLst>
            <pc:docMk/>
            <pc:sldMasterMk cId="1639024877" sldId="2147483663"/>
            <pc:sldLayoutMk cId="4205883661" sldId="2147483671"/>
          </pc:sldLayoutMkLst>
        </pc:sldLayoutChg>
        <pc:sldLayoutChg chg="new del replId">
          <pc:chgData name="Ana Fernández Torné" userId="bba7793a-0333-4a89-b675-c27b414e869b" providerId="ADAL" clId="{CCECA0A3-FAB1-A145-9E0F-7C657F3E98EB}" dt="2020-07-11T14:32:05.144" v="61" actId="6938"/>
          <pc:sldLayoutMkLst>
            <pc:docMk/>
            <pc:sldMasterMk cId="1639024877" sldId="2147483663"/>
            <pc:sldLayoutMk cId="2995362838" sldId="2147483672"/>
          </pc:sldLayoutMkLst>
        </pc:sldLayoutChg>
        <pc:sldLayoutChg chg="new del replId">
          <pc:chgData name="Ana Fernández Torné" userId="bba7793a-0333-4a89-b675-c27b414e869b" providerId="ADAL" clId="{CCECA0A3-FAB1-A145-9E0F-7C657F3E98EB}" dt="2020-07-11T14:32:05.144" v="61" actId="6938"/>
          <pc:sldLayoutMkLst>
            <pc:docMk/>
            <pc:sldMasterMk cId="1639024877" sldId="2147483663"/>
            <pc:sldLayoutMk cId="1510300001" sldId="2147483673"/>
          </pc:sldLayoutMkLst>
        </pc:sldLayoutChg>
        <pc:sldLayoutChg chg="new del replId">
          <pc:chgData name="Ana Fernández Torné" userId="bba7793a-0333-4a89-b675-c27b414e869b" providerId="ADAL" clId="{CCECA0A3-FAB1-A145-9E0F-7C657F3E98EB}" dt="2020-07-11T14:32:05.144" v="61" actId="6938"/>
          <pc:sldLayoutMkLst>
            <pc:docMk/>
            <pc:sldMasterMk cId="1639024877" sldId="2147483663"/>
            <pc:sldLayoutMk cId="376378582" sldId="2147483674"/>
          </pc:sldLayoutMkLst>
        </pc:sldLayoutChg>
      </pc:sldMasterChg>
      <pc:sldMasterChg chg="addSp delSp modSp mod delSldLayout">
        <pc:chgData name="Ana Fernández Torné" userId="bba7793a-0333-4a89-b675-c27b414e869b" providerId="ADAL" clId="{CCECA0A3-FAB1-A145-9E0F-7C657F3E98EB}" dt="2020-07-11T14:57:29.308" v="159" actId="1035"/>
        <pc:sldMasterMkLst>
          <pc:docMk/>
          <pc:sldMasterMk cId="3470663621" sldId="2147483663"/>
        </pc:sldMasterMkLst>
        <pc:spChg chg="del">
          <ac:chgData name="Ana Fernández Torné" userId="bba7793a-0333-4a89-b675-c27b414e869b" providerId="ADAL" clId="{CCECA0A3-FAB1-A145-9E0F-7C657F3E98EB}" dt="2020-07-11T14:32:13.811" v="64" actId="478"/>
          <ac:spMkLst>
            <pc:docMk/>
            <pc:sldMasterMk cId="3470663621" sldId="2147483663"/>
            <ac:spMk id="6" creationId="{64287312-2810-F74B-B62A-3939016A60DD}"/>
          </ac:spMkLst>
        </pc:spChg>
        <pc:spChg chg="del mod">
          <ac:chgData name="Ana Fernández Torné" userId="bba7793a-0333-4a89-b675-c27b414e869b" providerId="ADAL" clId="{CCECA0A3-FAB1-A145-9E0F-7C657F3E98EB}" dt="2020-07-11T14:32:12.386" v="63" actId="478"/>
          <ac:spMkLst>
            <pc:docMk/>
            <pc:sldMasterMk cId="3470663621" sldId="2147483663"/>
            <ac:spMk id="7" creationId="{00D85156-8DF5-6746-8362-0BD5A44E3AEF}"/>
          </ac:spMkLst>
        </pc:spChg>
        <pc:picChg chg="del mod">
          <ac:chgData name="Ana Fernández Torné" userId="bba7793a-0333-4a89-b675-c27b414e869b" providerId="ADAL" clId="{CCECA0A3-FAB1-A145-9E0F-7C657F3E98EB}" dt="2020-07-11T14:32:23.553" v="67" actId="21"/>
          <ac:picMkLst>
            <pc:docMk/>
            <pc:sldMasterMk cId="3470663621" sldId="2147483663"/>
            <ac:picMk id="8" creationId="{BF7FED80-26B6-8A40-80C7-E19EDCDCD0C3}"/>
          </ac:picMkLst>
        </pc:picChg>
        <pc:picChg chg="add del mod">
          <ac:chgData name="Ana Fernández Torné" userId="bba7793a-0333-4a89-b675-c27b414e869b" providerId="ADAL" clId="{CCECA0A3-FAB1-A145-9E0F-7C657F3E98EB}" dt="2020-07-11T14:32:35.106" v="115" actId="478"/>
          <ac:picMkLst>
            <pc:docMk/>
            <pc:sldMasterMk cId="3470663621" sldId="2147483663"/>
            <ac:picMk id="9" creationId="{B27E9293-22FE-E141-986C-455F9489ED29}"/>
          </ac:picMkLst>
        </pc:picChg>
        <pc:picChg chg="add mod">
          <ac:chgData name="Ana Fernández Torné" userId="bba7793a-0333-4a89-b675-c27b414e869b" providerId="ADAL" clId="{CCECA0A3-FAB1-A145-9E0F-7C657F3E98EB}" dt="2020-07-11T14:33:05.268" v="116"/>
          <ac:picMkLst>
            <pc:docMk/>
            <pc:sldMasterMk cId="3470663621" sldId="2147483663"/>
            <ac:picMk id="10" creationId="{8651E87C-0FEA-384C-991C-D1FA75167F40}"/>
          </ac:picMkLst>
        </pc:picChg>
        <pc:picChg chg="add mod">
          <ac:chgData name="Ana Fernández Torné" userId="bba7793a-0333-4a89-b675-c27b414e869b" providerId="ADAL" clId="{CCECA0A3-FAB1-A145-9E0F-7C657F3E98EB}" dt="2020-07-11T14:57:29.308" v="159" actId="1035"/>
          <ac:picMkLst>
            <pc:docMk/>
            <pc:sldMasterMk cId="3470663621" sldId="2147483663"/>
            <ac:picMk id="11" creationId="{98AA5998-24F5-BA4B-A613-2FE4F79470E8}"/>
          </ac:picMkLst>
        </pc:picChg>
        <pc:sldLayoutChg chg="del">
          <pc:chgData name="Ana Fernández Torné" userId="bba7793a-0333-4a89-b675-c27b414e869b" providerId="ADAL" clId="{CCECA0A3-FAB1-A145-9E0F-7C657F3E98EB}" dt="2020-07-11T14:33:20.714" v="117" actId="2696"/>
          <pc:sldLayoutMkLst>
            <pc:docMk/>
            <pc:sldMasterMk cId="3470663621" sldId="2147483663"/>
            <pc:sldLayoutMk cId="412285183" sldId="2147483664"/>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27/5/21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27/5/21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7</a:t>
            </a:fld>
            <a:endParaRPr lang="es-ES"/>
          </a:p>
        </p:txBody>
      </p:sp>
    </p:spTree>
    <p:extLst>
      <p:ext uri="{BB962C8B-B14F-4D97-AF65-F5344CB8AC3E}">
        <p14:creationId xmlns:p14="http://schemas.microsoft.com/office/powerpoint/2010/main" val="2547727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8</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9</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10</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11</a:t>
            </a:fld>
            <a:endParaRPr lang="es-ES"/>
          </a:p>
        </p:txBody>
      </p:sp>
    </p:spTree>
    <p:extLst>
      <p:ext uri="{BB962C8B-B14F-4D97-AF65-F5344CB8AC3E}">
        <p14:creationId xmlns:p14="http://schemas.microsoft.com/office/powerpoint/2010/main" val="23524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712788"/>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71278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749346"/>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image" Target="../media/image6.png"/><Relationship Id="rId7" Type="http://schemas.openxmlformats.org/officeDocument/2006/relationships/image" Target="../media/image11.JPG"/><Relationship Id="rId12" Type="http://schemas.openxmlformats.org/officeDocument/2006/relationships/image" Target="../media/image16.jp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0.jpg"/><Relationship Id="rId11" Type="http://schemas.openxmlformats.org/officeDocument/2006/relationships/image" Target="../media/image15.png"/><Relationship Id="rId5" Type="http://schemas.openxmlformats.org/officeDocument/2006/relationships/image" Target="../media/image9.emf"/><Relationship Id="rId10" Type="http://schemas.openxmlformats.org/officeDocument/2006/relationships/image" Target="../media/image14.jpg"/><Relationship Id="rId4" Type="http://schemas.openxmlformats.org/officeDocument/2006/relationships/image" Target="../media/image7.png"/><Relationship Id="rId9" Type="http://schemas.openxmlformats.org/officeDocument/2006/relationships/image" Target="../media/image13.sv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4806069"/>
            <a:ext cx="17457031" cy="1062638"/>
          </a:xfrm>
        </p:spPr>
        <p:txBody>
          <a:bodyPr>
            <a:noAutofit/>
          </a:bodyPr>
          <a:lstStyle/>
          <a:p>
            <a:pPr algn="ctr"/>
            <a:r>
              <a:rPr lang="en-GB" sz="4800" dirty="0"/>
              <a:t>Introduction to the situation in Spain: overview, recommendations, guidelines (part 1)</a:t>
            </a:r>
          </a:p>
        </p:txBody>
      </p:sp>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3628011" y="6657887"/>
            <a:ext cx="11029904" cy="1688391"/>
          </a:xfrm>
          <a:prstGeom prst="rect">
            <a:avLst/>
          </a:prstGeom>
        </p:spPr>
        <p:txBody>
          <a:bodyPr wrap="none" lIns="137141" tIns="68570" rIns="137141" bIns="68570">
            <a:spAutoFit/>
          </a:bodyPr>
          <a:lstStyle/>
          <a:p>
            <a:pPr algn="ctr">
              <a:lnSpc>
                <a:spcPct val="150000"/>
              </a:lnSpc>
            </a:pPr>
            <a:r>
              <a:rPr lang="sl-SI" sz="3600" b="1" dirty="0">
                <a:latin typeface="Verdana" panose="020B0604030504040204" pitchFamily="34" charset="0"/>
                <a:ea typeface="Verdana" panose="020B0604030504040204" pitchFamily="34" charset="0"/>
                <a:cs typeface="Verdana" panose="020B0604030504040204" pitchFamily="34" charset="0"/>
              </a:rPr>
              <a:t>Piero Cavallo and Rocío Bernabé </a:t>
            </a:r>
          </a:p>
          <a:p>
            <a:pPr algn="ctr">
              <a:lnSpc>
                <a:spcPct val="150000"/>
              </a:lnSpc>
            </a:pPr>
            <a:r>
              <a:rPr lang="sl-SI" sz="3600" b="1" dirty="0">
                <a:latin typeface="Verdana" panose="020B0604030504040204" pitchFamily="34" charset="0"/>
                <a:ea typeface="Verdana" panose="020B0604030504040204" pitchFamily="34" charset="0"/>
                <a:cs typeface="Verdana" panose="020B0604030504040204" pitchFamily="34" charset="0"/>
              </a:rPr>
              <a:t>Internationale Hochschule SDI München</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a:extLst>
              <a:ext uri="{FF2B5EF4-FFF2-40B4-BE49-F238E27FC236}">
                <a16:creationId xmlns:a16="http://schemas.microsoft.com/office/drawing/2014/main" id="{AAC2A4C7-C614-7241-918C-B81ACCA7CF55}"/>
              </a:ext>
            </a:extLst>
          </p:cNvPr>
          <p:cNvSpPr txBox="1"/>
          <p:nvPr/>
        </p:nvSpPr>
        <p:spPr>
          <a:xfrm>
            <a:off x="597540" y="2784290"/>
            <a:ext cx="17090859" cy="877143"/>
          </a:xfrm>
          <a:prstGeom prst="rect">
            <a:avLst/>
          </a:prstGeom>
          <a:noFill/>
        </p:spPr>
        <p:txBody>
          <a:bodyPr wrap="none" lIns="137141" tIns="68570" rIns="137141" bIns="68570" rtlCol="0">
            <a:spAutoFit/>
          </a:bodyPr>
          <a:lstStyle/>
          <a:p>
            <a:pPr algn="ctr"/>
            <a:r>
              <a:rPr lang="en-US" sz="4800" b="1" dirty="0">
                <a:latin typeface="Verdana" panose="020B0604030504040204" pitchFamily="34" charset="0"/>
                <a:ea typeface="Verdana" panose="020B0604030504040204" pitchFamily="34" charset="0"/>
                <a:cs typeface="Verdana" panose="020B0604030504040204" pitchFamily="34" charset="0"/>
              </a:rPr>
              <a:t>Element 2. Legislation, standards and guidelines</a:t>
            </a:r>
          </a:p>
        </p:txBody>
      </p:sp>
      <p:sp>
        <p:nvSpPr>
          <p:cNvPr id="24" name="TextBox 23">
            <a:extLst>
              <a:ext uri="{FF2B5EF4-FFF2-40B4-BE49-F238E27FC236}">
                <a16:creationId xmlns:a16="http://schemas.microsoft.com/office/drawing/2014/main" id="{9B881F88-A38F-E04E-A92D-8D793AECAFD3}"/>
              </a:ext>
            </a:extLst>
          </p:cNvPr>
          <p:cNvSpPr txBox="1"/>
          <p:nvPr/>
        </p:nvSpPr>
        <p:spPr>
          <a:xfrm>
            <a:off x="1596207" y="1858868"/>
            <a:ext cx="15093517" cy="877143"/>
          </a:xfrm>
          <a:prstGeom prst="rect">
            <a:avLst/>
          </a:prstGeom>
          <a:noFill/>
        </p:spPr>
        <p:txBody>
          <a:bodyPr wrap="none" lIns="137141" tIns="68570" rIns="137141" bIns="68570" rtlCol="0">
            <a:spAutoFit/>
          </a:bodyPr>
          <a:lstStyle/>
          <a:p>
            <a:pPr algn="ctr">
              <a:lnSpc>
                <a:spcPct val="100000"/>
              </a:lnSpc>
            </a:pPr>
            <a:r>
              <a:rPr lang="en-GB" sz="4800" b="1" dirty="0">
                <a:latin typeface="Verdana" panose="020B0604030504040204" pitchFamily="34" charset="0"/>
                <a:ea typeface="Verdana" panose="020B0604030504040204" pitchFamily="34" charset="0"/>
                <a:cs typeface="Verdana" panose="020B0604030504040204" pitchFamily="34" charset="0"/>
              </a:rPr>
              <a:t>Unit 2. Easy to understand (E2U) language</a:t>
            </a: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ES" dirty="0"/>
              <a:t>Overview</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3114679"/>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Concept of E2U in Spain</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Process to E2U</a:t>
            </a:r>
          </a:p>
          <a:p>
            <a:pPr marL="685800" indent="-685800">
              <a:lnSpc>
                <a:spcPct val="150000"/>
              </a:lnSpc>
              <a:buFont typeface="Arial" panose="020B0604020202020204" pitchFamily="34" charset="0"/>
              <a:buChar char="•"/>
            </a:pPr>
            <a:r>
              <a:rPr lang="en-GB" sz="4500">
                <a:latin typeface="Verdana" pitchFamily="34" charset="0"/>
                <a:ea typeface="Verdana" pitchFamily="34" charset="0"/>
              </a:rPr>
              <a:t>International </a:t>
            </a:r>
            <a:r>
              <a:rPr lang="en-GB" sz="4500" dirty="0">
                <a:latin typeface="Verdana" pitchFamily="34" charset="0"/>
                <a:ea typeface="Verdana" pitchFamily="34" charset="0"/>
              </a:rPr>
              <a:t>l</a:t>
            </a:r>
            <a:r>
              <a:rPr lang="en-GB" sz="4500">
                <a:latin typeface="Verdana" pitchFamily="34" charset="0"/>
                <a:ea typeface="Verdana" pitchFamily="34" charset="0"/>
              </a:rPr>
              <a:t>egislation</a:t>
            </a:r>
            <a:endParaRPr lang="en-GB" sz="4500" dirty="0">
              <a:latin typeface="Verdana" pitchFamily="34" charset="0"/>
              <a:ea typeface="Verdana" pitchFamily="34" charset="0"/>
            </a:endParaRPr>
          </a:p>
        </p:txBody>
      </p:sp>
    </p:spTree>
    <p:extLst>
      <p:ext uri="{BB962C8B-B14F-4D97-AF65-F5344CB8AC3E}">
        <p14:creationId xmlns:p14="http://schemas.microsoft.com/office/powerpoint/2010/main" val="378835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it-IT" dirty="0"/>
              <a:t>E2U concept in </a:t>
            </a:r>
            <a:r>
              <a:rPr lang="en-GB" dirty="0"/>
              <a:t>Spain</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2075933"/>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err="1">
                <a:latin typeface="Verdana" pitchFamily="34" charset="0"/>
                <a:ea typeface="Verdana" pitchFamily="34" charset="0"/>
              </a:rPr>
              <a:t>Lenguaje</a:t>
            </a:r>
            <a:r>
              <a:rPr lang="en-GB" sz="4500" dirty="0">
                <a:latin typeface="Verdana" pitchFamily="34" charset="0"/>
                <a:ea typeface="Verdana" pitchFamily="34" charset="0"/>
              </a:rPr>
              <a:t> claro (Plain Language)</a:t>
            </a:r>
          </a:p>
          <a:p>
            <a:pPr marL="685800" indent="-685800">
              <a:lnSpc>
                <a:spcPct val="150000"/>
              </a:lnSpc>
              <a:buFont typeface="Arial" panose="020B0604020202020204" pitchFamily="34" charset="0"/>
              <a:buChar char="•"/>
            </a:pPr>
            <a:r>
              <a:rPr lang="en-GB" sz="4500" dirty="0" err="1">
                <a:latin typeface="Verdana" pitchFamily="34" charset="0"/>
                <a:ea typeface="Verdana" pitchFamily="34" charset="0"/>
              </a:rPr>
              <a:t>Lectura</a:t>
            </a:r>
            <a:r>
              <a:rPr lang="en-GB" sz="4500" dirty="0">
                <a:latin typeface="Verdana" pitchFamily="34" charset="0"/>
                <a:ea typeface="Verdana" pitchFamily="34" charset="0"/>
              </a:rPr>
              <a:t> </a:t>
            </a:r>
            <a:r>
              <a:rPr lang="en-GB" sz="4500" dirty="0" err="1">
                <a:latin typeface="Verdana" pitchFamily="34" charset="0"/>
                <a:ea typeface="Verdana" pitchFamily="34" charset="0"/>
              </a:rPr>
              <a:t>fácil</a:t>
            </a:r>
            <a:r>
              <a:rPr lang="en-GB" sz="4500" dirty="0">
                <a:latin typeface="Verdana" pitchFamily="34" charset="0"/>
                <a:ea typeface="Verdana" pitchFamily="34" charset="0"/>
              </a:rPr>
              <a:t> (Easy-to-Read)</a:t>
            </a:r>
          </a:p>
        </p:txBody>
      </p:sp>
    </p:spTree>
    <p:extLst>
      <p:ext uri="{BB962C8B-B14F-4D97-AF65-F5344CB8AC3E}">
        <p14:creationId xmlns:p14="http://schemas.microsoft.com/office/powerpoint/2010/main" val="3143540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dirty="0"/>
              <a:t>Languages of Spain</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5192170"/>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Spanish (or Castilian)</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Catalan/Valencian</a:t>
            </a:r>
            <a:r>
              <a:rPr lang="en-GB" sz="4500">
                <a:latin typeface="Verdana" pitchFamily="34" charset="0"/>
                <a:ea typeface="Verdana" pitchFamily="34" charset="0"/>
              </a:rPr>
              <a:t>/Balearic</a:t>
            </a:r>
            <a:endParaRPr lang="en-GB"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Galician</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Basque</a:t>
            </a:r>
          </a:p>
          <a:p>
            <a:pPr marL="685800" indent="-685800">
              <a:lnSpc>
                <a:spcPct val="150000"/>
              </a:lnSpc>
              <a:buFont typeface="Arial" panose="020B0604020202020204" pitchFamily="34" charset="0"/>
              <a:buChar char="•"/>
            </a:pPr>
            <a:r>
              <a:rPr lang="en-GB" sz="4500" dirty="0" err="1">
                <a:latin typeface="Verdana" pitchFamily="34" charset="0"/>
                <a:ea typeface="Verdana" pitchFamily="34" charset="0"/>
              </a:rPr>
              <a:t>Aranese</a:t>
            </a:r>
            <a:r>
              <a:rPr lang="en-GB" sz="4500" dirty="0">
                <a:latin typeface="Verdana" pitchFamily="34" charset="0"/>
                <a:ea typeface="Verdana" pitchFamily="34" charset="0"/>
              </a:rPr>
              <a:t>/Occitan</a:t>
            </a:r>
          </a:p>
        </p:txBody>
      </p:sp>
    </p:spTree>
    <p:extLst>
      <p:ext uri="{BB962C8B-B14F-4D97-AF65-F5344CB8AC3E}">
        <p14:creationId xmlns:p14="http://schemas.microsoft.com/office/powerpoint/2010/main" val="2104237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dirty="0"/>
              <a:t>Process to E2U in Spain </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Early stage</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Dictatorship period</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Transition to democracy</a:t>
            </a:r>
          </a:p>
          <a:p>
            <a:pPr marL="685800" indent="-685800">
              <a:lnSpc>
                <a:spcPct val="150000"/>
              </a:lnSpc>
              <a:buFont typeface="Arial" panose="020B0604020202020204" pitchFamily="34" charset="0"/>
              <a:buChar char="•"/>
            </a:pPr>
            <a:r>
              <a:rPr lang="en-GB" sz="4500" dirty="0">
                <a:latin typeface="Verdana" pitchFamily="34" charset="0"/>
                <a:ea typeface="Verdana" pitchFamily="34" charset="0"/>
              </a:rPr>
              <a:t>Current period</a:t>
            </a:r>
          </a:p>
        </p:txBody>
      </p:sp>
    </p:spTree>
    <p:extLst>
      <p:ext uri="{BB962C8B-B14F-4D97-AF65-F5344CB8AC3E}">
        <p14:creationId xmlns:p14="http://schemas.microsoft.com/office/powerpoint/2010/main" val="2090439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GB" dirty="0"/>
              <a:t>International legislation</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4153425"/>
          </a:xfrm>
          <a:prstGeom prst="rect">
            <a:avLst/>
          </a:prstGeom>
        </p:spPr>
        <p:txBody>
          <a:bodyPr wrap="square" lIns="137141" tIns="68570" rIns="137141" bIns="68570">
            <a:spAutoFit/>
          </a:bodyPr>
          <a:lstStyle/>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Universal Declaration of Human Rights</a:t>
            </a: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Convention on the Rights of Persons with Disabilities</a:t>
            </a:r>
            <a:endParaRPr lang="en-GB" sz="4500" dirty="0">
              <a:latin typeface="Verdana" pitchFamily="34" charset="0"/>
              <a:ea typeface="Verdana" pitchFamily="34" charset="0"/>
            </a:endParaRPr>
          </a:p>
          <a:p>
            <a:pPr marL="685800" indent="-685800">
              <a:lnSpc>
                <a:spcPct val="150000"/>
              </a:lnSpc>
              <a:buFont typeface="Arial" panose="020B0604020202020204" pitchFamily="34" charset="0"/>
              <a:buChar char="•"/>
            </a:pPr>
            <a:r>
              <a:rPr lang="en-US" sz="4500" dirty="0">
                <a:latin typeface="Verdana" pitchFamily="34" charset="0"/>
                <a:ea typeface="Verdana" pitchFamily="34" charset="0"/>
              </a:rPr>
              <a:t>Standard Rules on the Equalization of Opportunities for Persons with Disabilities</a:t>
            </a:r>
            <a:endParaRPr lang="en-GB" sz="4500" dirty="0">
              <a:latin typeface="Verdana" pitchFamily="34" charset="0"/>
              <a:ea typeface="Verdana" pitchFamily="34" charset="0"/>
            </a:endParaRPr>
          </a:p>
        </p:txBody>
      </p:sp>
    </p:spTree>
    <p:extLst>
      <p:ext uri="{BB962C8B-B14F-4D97-AF65-F5344CB8AC3E}">
        <p14:creationId xmlns:p14="http://schemas.microsoft.com/office/powerpoint/2010/main" val="2184341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a:bodyPr>
          <a:lstStyle/>
          <a:p>
            <a:r>
              <a:rPr lang="es-ES" sz="3600" dirty="0"/>
              <a:t>Rocío Bernabé </a:t>
            </a:r>
            <a:endParaRPr lang="en-ES" sz="3600" dirty="0"/>
          </a:p>
        </p:txBody>
      </p:sp>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rPr>
              <a:t>rocio.bernabe@sdi-muenchen.de</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pic>
        <p:nvPicPr>
          <p:cNvPr id="17" name="Picture 16" descr="Internationale Hochschule SDI München, University of Applied Sciences">
            <a:extLst>
              <a:ext uri="{FF2B5EF4-FFF2-40B4-BE49-F238E27FC236}">
                <a16:creationId xmlns:a16="http://schemas.microsoft.com/office/drawing/2014/main" id="{79B64585-8AE6-F047-B9D0-459ECD9F14A9}"/>
              </a:ext>
            </a:extLst>
          </p:cNvPr>
          <p:cNvPicPr>
            <a:picLocks noChangeAspect="1"/>
          </p:cNvPicPr>
          <p:nvPr/>
        </p:nvPicPr>
        <p:blipFill>
          <a:blip r:embed="rId3"/>
          <a:srcRect/>
          <a:stretch/>
        </p:blipFill>
        <p:spPr>
          <a:xfrm>
            <a:off x="4311922" y="4157370"/>
            <a:ext cx="4439670" cy="2012067"/>
          </a:xfrm>
          <a:prstGeom prst="rect">
            <a:avLst/>
          </a:prstGeom>
        </p:spPr>
      </p:pic>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5">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Tree>
    <p:extLst>
      <p:ext uri="{BB962C8B-B14F-4D97-AF65-F5344CB8AC3E}">
        <p14:creationId xmlns:p14="http://schemas.microsoft.com/office/powerpoint/2010/main" val="1358781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226</Words>
  <Application>Microsoft Macintosh PowerPoint</Application>
  <PresentationFormat>Custom</PresentationFormat>
  <Paragraphs>42</Paragraphs>
  <Slides>11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Verdana</vt:lpstr>
      <vt:lpstr>Office Theme</vt:lpstr>
      <vt:lpstr>Introduction to the situation in Spain: overview, recommendations, guidelines (part 1)</vt:lpstr>
      <vt:lpstr>Overview</vt:lpstr>
      <vt:lpstr>E2U concept in Spain</vt:lpstr>
      <vt:lpstr>Languages of Spain</vt:lpstr>
      <vt:lpstr>Process to E2U in Spain </vt:lpstr>
      <vt:lpstr>International legislation</vt:lpstr>
      <vt:lpstr>Rocío Bernabé </vt:lpstr>
      <vt:lpstr>Acknowledgement</vt:lpstr>
      <vt:lpstr>Disclaimer</vt:lpstr>
      <vt:lpstr>Partners</vt:lpstr>
      <vt:lpstr>EASIT</vt:lpstr>
    </vt:vector>
  </TitlesOfParts>
  <Manager>Anna Matamala</Manager>
  <Company>Internationale Hochschule SDI München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Video Lecture: Introduction to the situation in Spain: overview, recommendations, guidelines</dc:subject>
  <dc:creator>Rocío Bernabé Caro and Piero Cavallo</dc:creator>
  <cp:keywords>subtitling; easy-to-read content; cognitive accessibility; plain language; easy-to-understand content</cp:keywords>
  <dc:description/>
  <cp:lastModifiedBy>Ana Fernández Torné</cp:lastModifiedBy>
  <cp:revision>31</cp:revision>
  <dcterms:modified xsi:type="dcterms:W3CDTF">2021-05-27T07:29:32Z</dcterms:modified>
  <cp:category>Teaching materials</cp:category>
</cp:coreProperties>
</file>