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26" r:id="rId19"/>
    <p:sldId id="327" r:id="rId20"/>
    <p:sldId id="331" r:id="rId21"/>
    <p:sldId id="328" r:id="rId22"/>
  </p:sldIdLst>
  <p:sldSz cx="18291175"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7">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375AE8-7087-4646-813C-F5FAF3FFE957}" v="2" dt="2021-05-27T05:47:42.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p:restoredTop sz="86338"/>
  </p:normalViewPr>
  <p:slideViewPr>
    <p:cSldViewPr snapToGrid="0">
      <p:cViewPr varScale="1">
        <p:scale>
          <a:sx n="62" d="100"/>
          <a:sy n="62" d="100"/>
        </p:scale>
        <p:origin x="232" y="47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DE375AE8-7087-4646-813C-F5FAF3FFE957}"/>
    <pc:docChg chg="addSld modSld">
      <pc:chgData name="Transmedia Catalonia" userId="c0efc993-feaa-4897-9c68-98998669238c" providerId="ADAL" clId="{DE375AE8-7087-4646-813C-F5FAF3FFE957}" dt="2021-05-27T05:47:42.925" v="1"/>
      <pc:docMkLst>
        <pc:docMk/>
      </pc:docMkLst>
      <pc:sldChg chg="modSp">
        <pc:chgData name="Transmedia Catalonia" userId="c0efc993-feaa-4897-9c68-98998669238c" providerId="ADAL" clId="{DE375AE8-7087-4646-813C-F5FAF3FFE957}" dt="2021-05-27T05:47:20.103" v="0"/>
        <pc:sldMkLst>
          <pc:docMk/>
          <pc:sldMk cId="0" sldId="259"/>
        </pc:sldMkLst>
        <pc:spChg chg="mod">
          <ac:chgData name="Transmedia Catalonia" userId="c0efc993-feaa-4897-9c68-98998669238c" providerId="ADAL" clId="{DE375AE8-7087-4646-813C-F5FAF3FFE957}" dt="2021-05-27T05:47:20.103" v="0"/>
          <ac:spMkLst>
            <pc:docMk/>
            <pc:sldMk cId="0" sldId="259"/>
            <ac:spMk id="2" creationId="{90026EAC-44D6-774C-9C76-A1E60A8888B6}"/>
          </ac:spMkLst>
        </pc:spChg>
      </pc:sldChg>
      <pc:sldChg chg="modSp">
        <pc:chgData name="Transmedia Catalonia" userId="c0efc993-feaa-4897-9c68-98998669238c" providerId="ADAL" clId="{DE375AE8-7087-4646-813C-F5FAF3FFE957}" dt="2021-05-27T05:47:20.103" v="0"/>
        <pc:sldMkLst>
          <pc:docMk/>
          <pc:sldMk cId="0" sldId="262"/>
        </pc:sldMkLst>
        <pc:spChg chg="mod">
          <ac:chgData name="Transmedia Catalonia" userId="c0efc993-feaa-4897-9c68-98998669238c" providerId="ADAL" clId="{DE375AE8-7087-4646-813C-F5FAF3FFE957}" dt="2021-05-27T05:47:20.103" v="0"/>
          <ac:spMkLst>
            <pc:docMk/>
            <pc:sldMk cId="0" sldId="262"/>
            <ac:spMk id="2" creationId="{60D64D3A-84DA-2944-8143-C623ED74F63E}"/>
          </ac:spMkLst>
        </pc:spChg>
      </pc:sldChg>
      <pc:sldChg chg="modSp">
        <pc:chgData name="Transmedia Catalonia" userId="c0efc993-feaa-4897-9c68-98998669238c" providerId="ADAL" clId="{DE375AE8-7087-4646-813C-F5FAF3FFE957}" dt="2021-05-27T05:47:20.103" v="0"/>
        <pc:sldMkLst>
          <pc:docMk/>
          <pc:sldMk cId="0" sldId="266"/>
        </pc:sldMkLst>
        <pc:spChg chg="mod">
          <ac:chgData name="Transmedia Catalonia" userId="c0efc993-feaa-4897-9c68-98998669238c" providerId="ADAL" clId="{DE375AE8-7087-4646-813C-F5FAF3FFE957}" dt="2021-05-27T05:47:20.103" v="0"/>
          <ac:spMkLst>
            <pc:docMk/>
            <pc:sldMk cId="0" sldId="266"/>
            <ac:spMk id="2" creationId="{08EFA173-9F06-1547-A5DD-7F17B1A68183}"/>
          </ac:spMkLst>
        </pc:spChg>
      </pc:sldChg>
      <pc:sldChg chg="modSp">
        <pc:chgData name="Transmedia Catalonia" userId="c0efc993-feaa-4897-9c68-98998669238c" providerId="ADAL" clId="{DE375AE8-7087-4646-813C-F5FAF3FFE957}" dt="2021-05-27T05:47:20.103" v="0"/>
        <pc:sldMkLst>
          <pc:docMk/>
          <pc:sldMk cId="0" sldId="268"/>
        </pc:sldMkLst>
        <pc:spChg chg="mod">
          <ac:chgData name="Transmedia Catalonia" userId="c0efc993-feaa-4897-9c68-98998669238c" providerId="ADAL" clId="{DE375AE8-7087-4646-813C-F5FAF3FFE957}" dt="2021-05-27T05:47:20.103" v="0"/>
          <ac:spMkLst>
            <pc:docMk/>
            <pc:sldMk cId="0" sldId="268"/>
            <ac:spMk id="2" creationId="{50B48F07-0C2F-E24F-9A64-6E0C2784E84D}"/>
          </ac:spMkLst>
        </pc:spChg>
      </pc:sldChg>
      <pc:sldChg chg="modSp">
        <pc:chgData name="Transmedia Catalonia" userId="c0efc993-feaa-4897-9c68-98998669238c" providerId="ADAL" clId="{DE375AE8-7087-4646-813C-F5FAF3FFE957}" dt="2021-05-27T05:47:20.103" v="0"/>
        <pc:sldMkLst>
          <pc:docMk/>
          <pc:sldMk cId="0" sldId="270"/>
        </pc:sldMkLst>
        <pc:spChg chg="mod">
          <ac:chgData name="Transmedia Catalonia" userId="c0efc993-feaa-4897-9c68-98998669238c" providerId="ADAL" clId="{DE375AE8-7087-4646-813C-F5FAF3FFE957}" dt="2021-05-27T05:47:20.103" v="0"/>
          <ac:spMkLst>
            <pc:docMk/>
            <pc:sldMk cId="0" sldId="270"/>
            <ac:spMk id="2" creationId="{7EF5C848-7930-0049-BCE7-48D9D1F7B860}"/>
          </ac:spMkLst>
        </pc:spChg>
      </pc:sldChg>
      <pc:sldChg chg="modSp">
        <pc:chgData name="Transmedia Catalonia" userId="c0efc993-feaa-4897-9c68-98998669238c" providerId="ADAL" clId="{DE375AE8-7087-4646-813C-F5FAF3FFE957}" dt="2021-05-27T05:47:20.103" v="0"/>
        <pc:sldMkLst>
          <pc:docMk/>
          <pc:sldMk cId="0" sldId="271"/>
        </pc:sldMkLst>
        <pc:spChg chg="mod">
          <ac:chgData name="Transmedia Catalonia" userId="c0efc993-feaa-4897-9c68-98998669238c" providerId="ADAL" clId="{DE375AE8-7087-4646-813C-F5FAF3FFE957}" dt="2021-05-27T05:47:20.103" v="0"/>
          <ac:spMkLst>
            <pc:docMk/>
            <pc:sldMk cId="0" sldId="271"/>
            <ac:spMk id="2" creationId="{E384556E-B5B5-C941-933D-2E9812F34E52}"/>
          </ac:spMkLst>
        </pc:spChg>
      </pc:sldChg>
      <pc:sldChg chg="add">
        <pc:chgData name="Transmedia Catalonia" userId="c0efc993-feaa-4897-9c68-98998669238c" providerId="ADAL" clId="{DE375AE8-7087-4646-813C-F5FAF3FFE957}" dt="2021-05-27T05:47:42.925" v="1"/>
        <pc:sldMkLst>
          <pc:docMk/>
          <pc:sldMk cId="3414306010" sldId="326"/>
        </pc:sldMkLst>
      </pc:sldChg>
      <pc:sldChg chg="add">
        <pc:chgData name="Transmedia Catalonia" userId="c0efc993-feaa-4897-9c68-98998669238c" providerId="ADAL" clId="{DE375AE8-7087-4646-813C-F5FAF3FFE957}" dt="2021-05-27T05:47:42.925" v="1"/>
        <pc:sldMkLst>
          <pc:docMk/>
          <pc:sldMk cId="1538372688" sldId="327"/>
        </pc:sldMkLst>
      </pc:sldChg>
      <pc:sldChg chg="add">
        <pc:chgData name="Transmedia Catalonia" userId="c0efc993-feaa-4897-9c68-98998669238c" providerId="ADAL" clId="{DE375AE8-7087-4646-813C-F5FAF3FFE957}" dt="2021-05-27T05:47:42.925" v="1"/>
        <pc:sldMkLst>
          <pc:docMk/>
          <pc:sldMk cId="1274046980" sldId="328"/>
        </pc:sldMkLst>
      </pc:sldChg>
      <pc:sldChg chg="add">
        <pc:chgData name="Transmedia Catalonia" userId="c0efc993-feaa-4897-9c68-98998669238c" providerId="ADAL" clId="{DE375AE8-7087-4646-813C-F5FAF3FFE957}" dt="2021-05-27T05:47:42.925" v="1"/>
        <pc:sldMkLst>
          <pc:docMk/>
          <pc:sldMk cId="3621801837" sldId="331"/>
        </pc:sldMkLst>
      </pc:sldChg>
    </pc:docChg>
  </pc:docChgLst>
  <pc:docChgLst>
    <pc:chgData name="Ana Fernández Torné" userId="bba7793a-0333-4a89-b675-c27b414e869b" providerId="ADAL" clId="{BD26DA61-2713-1D40-B9B3-F516636FDB5A}"/>
    <pc:docChg chg="addSld delSld modSld modMainMaster">
      <pc:chgData name="Ana Fernández Torné" userId="bba7793a-0333-4a89-b675-c27b414e869b" providerId="ADAL" clId="{BD26DA61-2713-1D40-B9B3-F516636FDB5A}" dt="2020-09-29T12:51:46.110" v="274"/>
      <pc:docMkLst>
        <pc:docMk/>
      </pc:docMkLst>
      <pc:sldChg chg="addSp delSp modSp">
        <pc:chgData name="Ana Fernández Torné" userId="bba7793a-0333-4a89-b675-c27b414e869b" providerId="ADAL" clId="{BD26DA61-2713-1D40-B9B3-F516636FDB5A}" dt="2020-09-29T12:42:45.929" v="77" actId="478"/>
        <pc:sldMkLst>
          <pc:docMk/>
          <pc:sldMk cId="0" sldId="258"/>
        </pc:sldMkLst>
        <pc:spChg chg="add mod">
          <ac:chgData name="Ana Fernández Torné" userId="bba7793a-0333-4a89-b675-c27b414e869b" providerId="ADAL" clId="{BD26DA61-2713-1D40-B9B3-F516636FDB5A}" dt="2020-09-29T12:42:31.067" v="75" actId="1076"/>
          <ac:spMkLst>
            <pc:docMk/>
            <pc:sldMk cId="0" sldId="258"/>
            <ac:spMk id="2" creationId="{A100B438-5B7C-E740-B7EA-55CE7B8B6C16}"/>
          </ac:spMkLst>
        </pc:spChg>
        <pc:spChg chg="del mod">
          <ac:chgData name="Ana Fernández Torné" userId="bba7793a-0333-4a89-b675-c27b414e869b" providerId="ADAL" clId="{BD26DA61-2713-1D40-B9B3-F516636FDB5A}" dt="2020-09-29T12:42:45.929" v="77" actId="478"/>
          <ac:spMkLst>
            <pc:docMk/>
            <pc:sldMk cId="0" sldId="258"/>
            <ac:spMk id="69" creationId="{00000000-0000-0000-0000-000000000000}"/>
          </ac:spMkLst>
        </pc:spChg>
        <pc:spChg chg="mod">
          <ac:chgData name="Ana Fernández Torné" userId="bba7793a-0333-4a89-b675-c27b414e869b" providerId="ADAL" clId="{BD26DA61-2713-1D40-B9B3-F516636FDB5A}" dt="2020-09-29T12:42:43.935" v="76" actId="167"/>
          <ac:spMkLst>
            <pc:docMk/>
            <pc:sldMk cId="0" sldId="258"/>
            <ac:spMk id="70" creationId="{00000000-0000-0000-0000-000000000000}"/>
          </ac:spMkLst>
        </pc:spChg>
      </pc:sldChg>
      <pc:sldChg chg="addSp delSp modSp">
        <pc:chgData name="Ana Fernández Torné" userId="bba7793a-0333-4a89-b675-c27b414e869b" providerId="ADAL" clId="{BD26DA61-2713-1D40-B9B3-F516636FDB5A}" dt="2020-09-29T12:45:17.236" v="133" actId="14100"/>
        <pc:sldMkLst>
          <pc:docMk/>
          <pc:sldMk cId="0" sldId="259"/>
        </pc:sldMkLst>
        <pc:spChg chg="add mod">
          <ac:chgData name="Ana Fernández Torné" userId="bba7793a-0333-4a89-b675-c27b414e869b" providerId="ADAL" clId="{BD26DA61-2713-1D40-B9B3-F516636FDB5A}" dt="2020-09-29T12:45:17.236" v="133" actId="14100"/>
          <ac:spMkLst>
            <pc:docMk/>
            <pc:sldMk cId="0" sldId="259"/>
            <ac:spMk id="2" creationId="{90026EAC-44D6-774C-9C76-A1E60A8888B6}"/>
          </ac:spMkLst>
        </pc:spChg>
        <pc:spChg chg="del">
          <ac:chgData name="Ana Fernández Torné" userId="bba7793a-0333-4a89-b675-c27b414e869b" providerId="ADAL" clId="{BD26DA61-2713-1D40-B9B3-F516636FDB5A}" dt="2020-09-29T12:44:01.602" v="109" actId="478"/>
          <ac:spMkLst>
            <pc:docMk/>
            <pc:sldMk cId="0" sldId="259"/>
            <ac:spMk id="75" creationId="{00000000-0000-0000-0000-000000000000}"/>
          </ac:spMkLst>
        </pc:spChg>
      </pc:sldChg>
      <pc:sldChg chg="addSp delSp modSp">
        <pc:chgData name="Ana Fernández Torné" userId="bba7793a-0333-4a89-b675-c27b414e869b" providerId="ADAL" clId="{BD26DA61-2713-1D40-B9B3-F516636FDB5A}" dt="2020-09-29T12:45:40.136" v="141" actId="255"/>
        <pc:sldMkLst>
          <pc:docMk/>
          <pc:sldMk cId="0" sldId="260"/>
        </pc:sldMkLst>
        <pc:spChg chg="add mod">
          <ac:chgData name="Ana Fernández Torné" userId="bba7793a-0333-4a89-b675-c27b414e869b" providerId="ADAL" clId="{BD26DA61-2713-1D40-B9B3-F516636FDB5A}" dt="2020-09-29T12:45:40.136" v="141" actId="255"/>
          <ac:spMkLst>
            <pc:docMk/>
            <pc:sldMk cId="0" sldId="260"/>
            <ac:spMk id="2" creationId="{261CD0B8-8845-B142-9D37-CD0F0DF783B3}"/>
          </ac:spMkLst>
        </pc:spChg>
        <pc:spChg chg="del">
          <ac:chgData name="Ana Fernández Torné" userId="bba7793a-0333-4a89-b675-c27b414e869b" providerId="ADAL" clId="{BD26DA61-2713-1D40-B9B3-F516636FDB5A}" dt="2020-09-29T12:44:13.993" v="112" actId="478"/>
          <ac:spMkLst>
            <pc:docMk/>
            <pc:sldMk cId="0" sldId="260"/>
            <ac:spMk id="81" creationId="{00000000-0000-0000-0000-000000000000}"/>
          </ac:spMkLst>
        </pc:spChg>
      </pc:sldChg>
      <pc:sldChg chg="addSp delSp modSp">
        <pc:chgData name="Ana Fernández Torné" userId="bba7793a-0333-4a89-b675-c27b414e869b" providerId="ADAL" clId="{BD26DA61-2713-1D40-B9B3-F516636FDB5A}" dt="2020-09-29T12:46:18.872" v="152" actId="1076"/>
        <pc:sldMkLst>
          <pc:docMk/>
          <pc:sldMk cId="0" sldId="261"/>
        </pc:sldMkLst>
        <pc:spChg chg="add del mod">
          <ac:chgData name="Ana Fernández Torné" userId="bba7793a-0333-4a89-b675-c27b414e869b" providerId="ADAL" clId="{BD26DA61-2713-1D40-B9B3-F516636FDB5A}" dt="2020-09-29T12:46:18.872" v="152" actId="1076"/>
          <ac:spMkLst>
            <pc:docMk/>
            <pc:sldMk cId="0" sldId="261"/>
            <ac:spMk id="2" creationId="{BB875DBF-71A8-ED4D-BD28-DEBDA4A91780}"/>
          </ac:spMkLst>
        </pc:spChg>
        <pc:spChg chg="add del mod">
          <ac:chgData name="Ana Fernández Torné" userId="bba7793a-0333-4a89-b675-c27b414e869b" providerId="ADAL" clId="{BD26DA61-2713-1D40-B9B3-F516636FDB5A}" dt="2020-09-29T12:46:09.538" v="148" actId="478"/>
          <ac:spMkLst>
            <pc:docMk/>
            <pc:sldMk cId="0" sldId="261"/>
            <ac:spMk id="3" creationId="{9A36A02E-76C0-1443-9349-BF2B23F2B6AE}"/>
          </ac:spMkLst>
        </pc:spChg>
        <pc:spChg chg="del">
          <ac:chgData name="Ana Fernández Torné" userId="bba7793a-0333-4a89-b675-c27b414e869b" providerId="ADAL" clId="{BD26DA61-2713-1D40-B9B3-F516636FDB5A}" dt="2020-09-29T12:46:15.038" v="151" actId="478"/>
          <ac:spMkLst>
            <pc:docMk/>
            <pc:sldMk cId="0" sldId="261"/>
            <ac:spMk id="87" creationId="{00000000-0000-0000-0000-000000000000}"/>
          </ac:spMkLst>
        </pc:spChg>
      </pc:sldChg>
      <pc:sldChg chg="addSp delSp modSp">
        <pc:chgData name="Ana Fernández Torné" userId="bba7793a-0333-4a89-b675-c27b414e869b" providerId="ADAL" clId="{BD26DA61-2713-1D40-B9B3-F516636FDB5A}" dt="2020-09-29T12:46:51.898" v="163" actId="478"/>
        <pc:sldMkLst>
          <pc:docMk/>
          <pc:sldMk cId="0" sldId="262"/>
        </pc:sldMkLst>
        <pc:spChg chg="add del mod">
          <ac:chgData name="Ana Fernández Torné" userId="bba7793a-0333-4a89-b675-c27b414e869b" providerId="ADAL" clId="{BD26DA61-2713-1D40-B9B3-F516636FDB5A}" dt="2020-09-29T12:46:43.915" v="161" actId="478"/>
          <ac:spMkLst>
            <pc:docMk/>
            <pc:sldMk cId="0" sldId="262"/>
            <ac:spMk id="2" creationId="{60D64D3A-84DA-2944-8143-C623ED74F63E}"/>
          </ac:spMkLst>
        </pc:spChg>
        <pc:spChg chg="add del mod">
          <ac:chgData name="Ana Fernández Torné" userId="bba7793a-0333-4a89-b675-c27b414e869b" providerId="ADAL" clId="{BD26DA61-2713-1D40-B9B3-F516636FDB5A}" dt="2020-09-29T12:46:43.915" v="161" actId="478"/>
          <ac:spMkLst>
            <pc:docMk/>
            <pc:sldMk cId="0" sldId="262"/>
            <ac:spMk id="3" creationId="{8EAD3242-B8FE-9749-9B37-084D87653D1F}"/>
          </ac:spMkLst>
        </pc:spChg>
        <pc:spChg chg="del mod">
          <ac:chgData name="Ana Fernández Torné" userId="bba7793a-0333-4a89-b675-c27b414e869b" providerId="ADAL" clId="{BD26DA61-2713-1D40-B9B3-F516636FDB5A}" dt="2020-09-29T12:46:51.898" v="163" actId="478"/>
          <ac:spMkLst>
            <pc:docMk/>
            <pc:sldMk cId="0" sldId="262"/>
            <ac:spMk id="93" creationId="{00000000-0000-0000-0000-000000000000}"/>
          </ac:spMkLst>
        </pc:spChg>
      </pc:sldChg>
      <pc:sldChg chg="addSp delSp modSp">
        <pc:chgData name="Ana Fernández Torné" userId="bba7793a-0333-4a89-b675-c27b414e869b" providerId="ADAL" clId="{BD26DA61-2713-1D40-B9B3-F516636FDB5A}" dt="2020-09-29T12:47:50.692" v="183" actId="1076"/>
        <pc:sldMkLst>
          <pc:docMk/>
          <pc:sldMk cId="0" sldId="263"/>
        </pc:sldMkLst>
        <pc:spChg chg="add del mod">
          <ac:chgData name="Ana Fernández Torné" userId="bba7793a-0333-4a89-b675-c27b414e869b" providerId="ADAL" clId="{BD26DA61-2713-1D40-B9B3-F516636FDB5A}" dt="2020-09-29T12:47:50.692" v="183" actId="1076"/>
          <ac:spMkLst>
            <pc:docMk/>
            <pc:sldMk cId="0" sldId="263"/>
            <ac:spMk id="2" creationId="{1E1130C9-5525-C749-B6DA-98855E1D66F6}"/>
          </ac:spMkLst>
        </pc:spChg>
        <pc:spChg chg="add del mod">
          <ac:chgData name="Ana Fernández Torné" userId="bba7793a-0333-4a89-b675-c27b414e869b" providerId="ADAL" clId="{BD26DA61-2713-1D40-B9B3-F516636FDB5A}" dt="2020-09-29T12:47:27.055" v="178" actId="478"/>
          <ac:spMkLst>
            <pc:docMk/>
            <pc:sldMk cId="0" sldId="263"/>
            <ac:spMk id="3" creationId="{E45DE546-7380-DB48-850E-59C97BA7A8F2}"/>
          </ac:spMkLst>
        </pc:spChg>
        <pc:spChg chg="del">
          <ac:chgData name="Ana Fernández Torné" userId="bba7793a-0333-4a89-b675-c27b414e869b" providerId="ADAL" clId="{BD26DA61-2713-1D40-B9B3-F516636FDB5A}" dt="2020-09-29T12:47:36.482" v="180" actId="478"/>
          <ac:spMkLst>
            <pc:docMk/>
            <pc:sldMk cId="0" sldId="263"/>
            <ac:spMk id="99" creationId="{00000000-0000-0000-0000-000000000000}"/>
          </ac:spMkLst>
        </pc:spChg>
      </pc:sldChg>
      <pc:sldChg chg="addSp delSp modSp">
        <pc:chgData name="Ana Fernández Torné" userId="bba7793a-0333-4a89-b675-c27b414e869b" providerId="ADAL" clId="{BD26DA61-2713-1D40-B9B3-F516636FDB5A}" dt="2020-09-29T12:49:07.355" v="222" actId="20577"/>
        <pc:sldMkLst>
          <pc:docMk/>
          <pc:sldMk cId="0" sldId="264"/>
        </pc:sldMkLst>
        <pc:spChg chg="add mod">
          <ac:chgData name="Ana Fernández Torné" userId="bba7793a-0333-4a89-b675-c27b414e869b" providerId="ADAL" clId="{BD26DA61-2713-1D40-B9B3-F516636FDB5A}" dt="2020-09-29T12:49:07.355" v="222" actId="20577"/>
          <ac:spMkLst>
            <pc:docMk/>
            <pc:sldMk cId="0" sldId="264"/>
            <ac:spMk id="2" creationId="{858B3633-A2F0-CC4A-A17A-E388D9CA3EEE}"/>
          </ac:spMkLst>
        </pc:spChg>
        <pc:spChg chg="del">
          <ac:chgData name="Ana Fernández Torné" userId="bba7793a-0333-4a89-b675-c27b414e869b" providerId="ADAL" clId="{BD26DA61-2713-1D40-B9B3-F516636FDB5A}" dt="2020-09-29T12:48:00.691" v="184" actId="478"/>
          <ac:spMkLst>
            <pc:docMk/>
            <pc:sldMk cId="0" sldId="264"/>
            <ac:spMk id="105" creationId="{00000000-0000-0000-0000-000000000000}"/>
          </ac:spMkLst>
        </pc:spChg>
      </pc:sldChg>
      <pc:sldChg chg="addSp delSp modSp">
        <pc:chgData name="Ana Fernández Torné" userId="bba7793a-0333-4a89-b675-c27b414e869b" providerId="ADAL" clId="{BD26DA61-2713-1D40-B9B3-F516636FDB5A}" dt="2020-09-29T12:49:10.813" v="227" actId="20577"/>
        <pc:sldMkLst>
          <pc:docMk/>
          <pc:sldMk cId="0" sldId="265"/>
        </pc:sldMkLst>
        <pc:spChg chg="add mod">
          <ac:chgData name="Ana Fernández Torné" userId="bba7793a-0333-4a89-b675-c27b414e869b" providerId="ADAL" clId="{BD26DA61-2713-1D40-B9B3-F516636FDB5A}" dt="2020-09-29T12:49:10.813" v="227" actId="20577"/>
          <ac:spMkLst>
            <pc:docMk/>
            <pc:sldMk cId="0" sldId="265"/>
            <ac:spMk id="2" creationId="{E83E68B4-2E28-224A-AB68-1A313DCDED21}"/>
          </ac:spMkLst>
        </pc:spChg>
        <pc:spChg chg="del">
          <ac:chgData name="Ana Fernández Torné" userId="bba7793a-0333-4a89-b675-c27b414e869b" providerId="ADAL" clId="{BD26DA61-2713-1D40-B9B3-F516636FDB5A}" dt="2020-09-29T12:48:36.160" v="212" actId="478"/>
          <ac:spMkLst>
            <pc:docMk/>
            <pc:sldMk cId="0" sldId="265"/>
            <ac:spMk id="111" creationId="{00000000-0000-0000-0000-000000000000}"/>
          </ac:spMkLst>
        </pc:spChg>
      </pc:sldChg>
      <pc:sldChg chg="addSp delSp modSp">
        <pc:chgData name="Ana Fernández Torné" userId="bba7793a-0333-4a89-b675-c27b414e869b" providerId="ADAL" clId="{BD26DA61-2713-1D40-B9B3-F516636FDB5A}" dt="2020-09-29T12:49:27.810" v="232" actId="20577"/>
        <pc:sldMkLst>
          <pc:docMk/>
          <pc:sldMk cId="0" sldId="266"/>
        </pc:sldMkLst>
        <pc:spChg chg="add mod">
          <ac:chgData name="Ana Fernández Torné" userId="bba7793a-0333-4a89-b675-c27b414e869b" providerId="ADAL" clId="{BD26DA61-2713-1D40-B9B3-F516636FDB5A}" dt="2020-09-29T12:49:27.810" v="232" actId="20577"/>
          <ac:spMkLst>
            <pc:docMk/>
            <pc:sldMk cId="0" sldId="266"/>
            <ac:spMk id="2" creationId="{08EFA173-9F06-1547-A5DD-7F17B1A68183}"/>
          </ac:spMkLst>
        </pc:spChg>
        <pc:spChg chg="del">
          <ac:chgData name="Ana Fernández Torné" userId="bba7793a-0333-4a89-b675-c27b414e869b" providerId="ADAL" clId="{BD26DA61-2713-1D40-B9B3-F516636FDB5A}" dt="2020-09-29T12:49:20.849" v="228" actId="478"/>
          <ac:spMkLst>
            <pc:docMk/>
            <pc:sldMk cId="0" sldId="266"/>
            <ac:spMk id="117" creationId="{00000000-0000-0000-0000-000000000000}"/>
          </ac:spMkLst>
        </pc:spChg>
      </pc:sldChg>
      <pc:sldChg chg="addSp delSp modSp">
        <pc:chgData name="Ana Fernández Torné" userId="bba7793a-0333-4a89-b675-c27b414e869b" providerId="ADAL" clId="{BD26DA61-2713-1D40-B9B3-F516636FDB5A}" dt="2020-09-29T12:50:05.974" v="242" actId="14100"/>
        <pc:sldMkLst>
          <pc:docMk/>
          <pc:sldMk cId="0" sldId="267"/>
        </pc:sldMkLst>
        <pc:spChg chg="add mod">
          <ac:chgData name="Ana Fernández Torné" userId="bba7793a-0333-4a89-b675-c27b414e869b" providerId="ADAL" clId="{BD26DA61-2713-1D40-B9B3-F516636FDB5A}" dt="2020-09-29T12:50:05.974" v="242" actId="14100"/>
          <ac:spMkLst>
            <pc:docMk/>
            <pc:sldMk cId="0" sldId="267"/>
            <ac:spMk id="2" creationId="{75D68936-6EC6-9343-B3F6-047F7FEC14E6}"/>
          </ac:spMkLst>
        </pc:spChg>
        <pc:spChg chg="del">
          <ac:chgData name="Ana Fernández Torné" userId="bba7793a-0333-4a89-b675-c27b414e869b" providerId="ADAL" clId="{BD26DA61-2713-1D40-B9B3-F516636FDB5A}" dt="2020-09-29T12:49:38.507" v="233" actId="478"/>
          <ac:spMkLst>
            <pc:docMk/>
            <pc:sldMk cId="0" sldId="267"/>
            <ac:spMk id="123" creationId="{00000000-0000-0000-0000-000000000000}"/>
          </ac:spMkLst>
        </pc:spChg>
      </pc:sldChg>
      <pc:sldChg chg="addSp delSp modSp">
        <pc:chgData name="Ana Fernández Torné" userId="bba7793a-0333-4a89-b675-c27b414e869b" providerId="ADAL" clId="{BD26DA61-2713-1D40-B9B3-F516636FDB5A}" dt="2020-09-29T12:50:49.627" v="246"/>
        <pc:sldMkLst>
          <pc:docMk/>
          <pc:sldMk cId="0" sldId="268"/>
        </pc:sldMkLst>
        <pc:spChg chg="add mod">
          <ac:chgData name="Ana Fernández Torné" userId="bba7793a-0333-4a89-b675-c27b414e869b" providerId="ADAL" clId="{BD26DA61-2713-1D40-B9B3-F516636FDB5A}" dt="2020-09-29T12:50:49.627" v="246"/>
          <ac:spMkLst>
            <pc:docMk/>
            <pc:sldMk cId="0" sldId="268"/>
            <ac:spMk id="2" creationId="{50B48F07-0C2F-E24F-9A64-6E0C2784E84D}"/>
          </ac:spMkLst>
        </pc:spChg>
        <pc:spChg chg="del">
          <ac:chgData name="Ana Fernández Torné" userId="bba7793a-0333-4a89-b675-c27b414e869b" providerId="ADAL" clId="{BD26DA61-2713-1D40-B9B3-F516636FDB5A}" dt="2020-09-29T12:50:46.548" v="245" actId="478"/>
          <ac:spMkLst>
            <pc:docMk/>
            <pc:sldMk cId="0" sldId="268"/>
            <ac:spMk id="129" creationId="{00000000-0000-0000-0000-000000000000}"/>
          </ac:spMkLst>
        </pc:spChg>
      </pc:sldChg>
      <pc:sldChg chg="modSp">
        <pc:chgData name="Ana Fernández Torné" userId="bba7793a-0333-4a89-b675-c27b414e869b" providerId="ADAL" clId="{BD26DA61-2713-1D40-B9B3-F516636FDB5A}" dt="2020-09-29T12:51:16.310" v="247" actId="255"/>
        <pc:sldMkLst>
          <pc:docMk/>
          <pc:sldMk cId="0" sldId="269"/>
        </pc:sldMkLst>
        <pc:spChg chg="mod">
          <ac:chgData name="Ana Fernández Torné" userId="bba7793a-0333-4a89-b675-c27b414e869b" providerId="ADAL" clId="{BD26DA61-2713-1D40-B9B3-F516636FDB5A}" dt="2020-09-29T12:51:16.310" v="247" actId="255"/>
          <ac:spMkLst>
            <pc:docMk/>
            <pc:sldMk cId="0" sldId="269"/>
            <ac:spMk id="135" creationId="{00000000-0000-0000-0000-000000000000}"/>
          </ac:spMkLst>
        </pc:spChg>
      </pc:sldChg>
      <pc:sldChg chg="addSp delSp modSp">
        <pc:chgData name="Ana Fernández Torné" userId="bba7793a-0333-4a89-b675-c27b414e869b" providerId="ADAL" clId="{BD26DA61-2713-1D40-B9B3-F516636FDB5A}" dt="2020-09-29T12:51:33.517" v="272" actId="20577"/>
        <pc:sldMkLst>
          <pc:docMk/>
          <pc:sldMk cId="0" sldId="270"/>
        </pc:sldMkLst>
        <pc:spChg chg="add mod">
          <ac:chgData name="Ana Fernández Torné" userId="bba7793a-0333-4a89-b675-c27b414e869b" providerId="ADAL" clId="{BD26DA61-2713-1D40-B9B3-F516636FDB5A}" dt="2020-09-29T12:51:33.517" v="272" actId="20577"/>
          <ac:spMkLst>
            <pc:docMk/>
            <pc:sldMk cId="0" sldId="270"/>
            <ac:spMk id="2" creationId="{7EF5C848-7930-0049-BCE7-48D9D1F7B860}"/>
          </ac:spMkLst>
        </pc:spChg>
        <pc:spChg chg="del">
          <ac:chgData name="Ana Fernández Torné" userId="bba7793a-0333-4a89-b675-c27b414e869b" providerId="ADAL" clId="{BD26DA61-2713-1D40-B9B3-F516636FDB5A}" dt="2020-09-29T12:51:27.293" v="248" actId="478"/>
          <ac:spMkLst>
            <pc:docMk/>
            <pc:sldMk cId="0" sldId="270"/>
            <ac:spMk id="142" creationId="{00000000-0000-0000-0000-000000000000}"/>
          </ac:spMkLst>
        </pc:spChg>
      </pc:sldChg>
      <pc:sldChg chg="addSp delSp modSp">
        <pc:chgData name="Ana Fernández Torné" userId="bba7793a-0333-4a89-b675-c27b414e869b" providerId="ADAL" clId="{BD26DA61-2713-1D40-B9B3-F516636FDB5A}" dt="2020-09-29T12:51:46.110" v="274"/>
        <pc:sldMkLst>
          <pc:docMk/>
          <pc:sldMk cId="0" sldId="271"/>
        </pc:sldMkLst>
        <pc:spChg chg="add mod">
          <ac:chgData name="Ana Fernández Torné" userId="bba7793a-0333-4a89-b675-c27b414e869b" providerId="ADAL" clId="{BD26DA61-2713-1D40-B9B3-F516636FDB5A}" dt="2020-09-29T12:51:46.110" v="274"/>
          <ac:spMkLst>
            <pc:docMk/>
            <pc:sldMk cId="0" sldId="271"/>
            <ac:spMk id="2" creationId="{E384556E-B5B5-C941-933D-2E9812F34E52}"/>
          </ac:spMkLst>
        </pc:spChg>
        <pc:spChg chg="del">
          <ac:chgData name="Ana Fernández Torné" userId="bba7793a-0333-4a89-b675-c27b414e869b" providerId="ADAL" clId="{BD26DA61-2713-1D40-B9B3-F516636FDB5A}" dt="2020-09-29T12:51:44.026" v="273" actId="478"/>
          <ac:spMkLst>
            <pc:docMk/>
            <pc:sldMk cId="0" sldId="271"/>
            <ac:spMk id="148" creationId="{00000000-0000-0000-0000-000000000000}"/>
          </ac:spMkLst>
        </pc:spChg>
      </pc:sldChg>
      <pc:sldChg chg="modSp mod">
        <pc:chgData name="Ana Fernández Torné" userId="bba7793a-0333-4a89-b675-c27b414e869b" providerId="ADAL" clId="{BD26DA61-2713-1D40-B9B3-F516636FDB5A}" dt="2020-09-29T12:41:45.783" v="71" actId="962"/>
        <pc:sldMkLst>
          <pc:docMk/>
          <pc:sldMk cId="0" sldId="272"/>
        </pc:sldMkLst>
        <pc:picChg chg="mod">
          <ac:chgData name="Ana Fernández Torné" userId="bba7793a-0333-4a89-b675-c27b414e869b" providerId="ADAL" clId="{BD26DA61-2713-1D40-B9B3-F516636FDB5A}" dt="2020-09-29T12:41:45.783" v="71" actId="962"/>
          <ac:picMkLst>
            <pc:docMk/>
            <pc:sldMk cId="0" sldId="272"/>
            <ac:picMk id="159" creationId="{00000000-0000-0000-0000-000000000000}"/>
          </ac:picMkLst>
        </pc:picChg>
      </pc:sldChg>
      <pc:sldChg chg="add del">
        <pc:chgData name="Ana Fernández Torné" userId="bba7793a-0333-4a89-b675-c27b414e869b" providerId="ADAL" clId="{BD26DA61-2713-1D40-B9B3-F516636FDB5A}" dt="2020-09-29T12:50:18.566" v="244"/>
        <pc:sldMkLst>
          <pc:docMk/>
          <pc:sldMk cId="1465681211" sldId="273"/>
        </pc:sldMkLst>
      </pc:sldChg>
      <pc:sldMasterChg chg="modSldLayout">
        <pc:chgData name="Ana Fernández Torné" userId="bba7793a-0333-4a89-b675-c27b414e869b" providerId="ADAL" clId="{BD26DA61-2713-1D40-B9B3-F516636FDB5A}" dt="2020-09-29T12:43:31.292" v="100" actId="1036"/>
        <pc:sldMasterMkLst>
          <pc:docMk/>
          <pc:sldMasterMk cId="0" sldId="2147483653"/>
        </pc:sldMasterMkLst>
        <pc:sldLayoutChg chg="modSp mod">
          <pc:chgData name="Ana Fernández Torné" userId="bba7793a-0333-4a89-b675-c27b414e869b" providerId="ADAL" clId="{BD26DA61-2713-1D40-B9B3-F516636FDB5A}" dt="2020-09-29T12:43:22.601" v="94" actId="1036"/>
          <pc:sldLayoutMkLst>
            <pc:docMk/>
            <pc:sldMasterMk cId="0" sldId="2147483653"/>
            <pc:sldLayoutMk cId="0" sldId="2147483648"/>
          </pc:sldLayoutMkLst>
          <pc:spChg chg="mod">
            <ac:chgData name="Ana Fernández Torné" userId="bba7793a-0333-4a89-b675-c27b414e869b" providerId="ADAL" clId="{BD26DA61-2713-1D40-B9B3-F516636FDB5A}" dt="2020-09-29T12:43:22.601" v="94" actId="1036"/>
            <ac:spMkLst>
              <pc:docMk/>
              <pc:sldMasterMk cId="0" sldId="2147483653"/>
              <pc:sldLayoutMk cId="0" sldId="2147483648"/>
              <ac:spMk id="18" creationId="{00000000-0000-0000-0000-000000000000}"/>
            </ac:spMkLst>
          </pc:spChg>
        </pc:sldLayoutChg>
        <pc:sldLayoutChg chg="modSp mod">
          <pc:chgData name="Ana Fernández Torné" userId="bba7793a-0333-4a89-b675-c27b414e869b" providerId="ADAL" clId="{BD26DA61-2713-1D40-B9B3-F516636FDB5A}" dt="2020-09-29T12:43:31.292" v="100" actId="1036"/>
          <pc:sldLayoutMkLst>
            <pc:docMk/>
            <pc:sldMasterMk cId="0" sldId="2147483653"/>
            <pc:sldLayoutMk cId="0" sldId="2147483650"/>
          </pc:sldLayoutMkLst>
          <pc:spChg chg="mod">
            <ac:chgData name="Ana Fernández Torné" userId="bba7793a-0333-4a89-b675-c27b414e869b" providerId="ADAL" clId="{BD26DA61-2713-1D40-B9B3-F516636FDB5A}" dt="2020-09-29T12:43:31.292" v="100" actId="1036"/>
            <ac:spMkLst>
              <pc:docMk/>
              <pc:sldMasterMk cId="0" sldId="2147483653"/>
              <pc:sldLayoutMk cId="0" sldId="2147483650"/>
              <ac:spMk id="23" creationId="{00000000-0000-0000-0000-000000000000}"/>
            </ac:spMkLst>
          </pc:spChg>
        </pc:sldLayoutChg>
      </pc:sldMasterChg>
      <pc:sldMasterChg chg="modSldLayout">
        <pc:chgData name="Ana Fernández Torné" userId="bba7793a-0333-4a89-b675-c27b414e869b" providerId="ADAL" clId="{BD26DA61-2713-1D40-B9B3-F516636FDB5A}" dt="2020-09-29T12:43:41.110" v="108" actId="14100"/>
        <pc:sldMasterMkLst>
          <pc:docMk/>
          <pc:sldMasterMk cId="0" sldId="2147483654"/>
        </pc:sldMasterMkLst>
        <pc:sldLayoutChg chg="modSp mod">
          <pc:chgData name="Ana Fernández Torné" userId="bba7793a-0333-4a89-b675-c27b414e869b" providerId="ADAL" clId="{BD26DA61-2713-1D40-B9B3-F516636FDB5A}" dt="2020-09-29T12:43:13.410" v="86" actId="14100"/>
          <pc:sldLayoutMkLst>
            <pc:docMk/>
            <pc:sldMasterMk cId="0" sldId="2147483654"/>
            <pc:sldLayoutMk cId="0" sldId="2147483651"/>
          </pc:sldLayoutMkLst>
          <pc:spChg chg="mod">
            <ac:chgData name="Ana Fernández Torné" userId="bba7793a-0333-4a89-b675-c27b414e869b" providerId="ADAL" clId="{BD26DA61-2713-1D40-B9B3-F516636FDB5A}" dt="2020-09-29T12:43:13.410" v="86" actId="14100"/>
            <ac:spMkLst>
              <pc:docMk/>
              <pc:sldMasterMk cId="0" sldId="2147483654"/>
              <pc:sldLayoutMk cId="0" sldId="2147483651"/>
              <ac:spMk id="37" creationId="{00000000-0000-0000-0000-000000000000}"/>
            </ac:spMkLst>
          </pc:spChg>
        </pc:sldLayoutChg>
        <pc:sldLayoutChg chg="modSp mod">
          <pc:chgData name="Ana Fernández Torné" userId="bba7793a-0333-4a89-b675-c27b414e869b" providerId="ADAL" clId="{BD26DA61-2713-1D40-B9B3-F516636FDB5A}" dt="2020-09-29T12:43:41.110" v="108" actId="14100"/>
          <pc:sldLayoutMkLst>
            <pc:docMk/>
            <pc:sldMasterMk cId="0" sldId="2147483654"/>
            <pc:sldLayoutMk cId="0" sldId="2147483652"/>
          </pc:sldLayoutMkLst>
          <pc:spChg chg="mod">
            <ac:chgData name="Ana Fernández Torné" userId="bba7793a-0333-4a89-b675-c27b414e869b" providerId="ADAL" clId="{BD26DA61-2713-1D40-B9B3-F516636FDB5A}" dt="2020-09-29T12:43:41.110" v="108" actId="14100"/>
            <ac:spMkLst>
              <pc:docMk/>
              <pc:sldMasterMk cId="0" sldId="2147483654"/>
              <pc:sldLayoutMk cId="0" sldId="2147483652"/>
              <ac:spMk id="4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 name="Google Shape;5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352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2"/>
          <p:cNvSpPr txBox="1">
            <a:spLocks noGrp="1"/>
          </p:cNvSpPr>
          <p:nvPr>
            <p:ph type="title"/>
          </p:nvPr>
        </p:nvSpPr>
        <p:spPr>
          <a:xfrm>
            <a:off x="317912" y="1934460"/>
            <a:ext cx="17084400" cy="1062638"/>
          </a:xfrm>
          <a:prstGeom prst="rect">
            <a:avLst/>
          </a:prstGeom>
          <a:noFill/>
          <a:ln>
            <a:noFill/>
          </a:ln>
        </p:spPr>
        <p:txBody>
          <a:bodyPr spcFirstLastPara="1" wrap="square" lIns="137125" tIns="68550" rIns="137125" bIns="6855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olo e contenuto">
  <p:cSld name="1_Titolo e contenuto">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2475110" y="6337601"/>
            <a:ext cx="13340957" cy="1062873"/>
          </a:xfrm>
          <a:prstGeom prst="rect">
            <a:avLst/>
          </a:prstGeom>
          <a:noFill/>
          <a:ln>
            <a:noFill/>
          </a:ln>
        </p:spPr>
        <p:txBody>
          <a:bodyPr spcFirstLastPara="1" wrap="square" lIns="137125" tIns="68550" rIns="137125" bIns="68550" anchor="ctr" anchorCtr="0">
            <a:noAutofit/>
          </a:bodyPr>
          <a:lstStyle>
            <a:lvl1pPr lvl="0" algn="ctr">
              <a:lnSpc>
                <a:spcPct val="90000"/>
              </a:lnSpc>
              <a:spcBef>
                <a:spcPts val="0"/>
              </a:spcBef>
              <a:spcAft>
                <a:spcPts val="0"/>
              </a:spcAft>
              <a:buClr>
                <a:schemeClr val="dk1"/>
              </a:buClr>
              <a:buSzPts val="6000"/>
              <a:buFont typeface="Verdana"/>
              <a:buNone/>
              <a:defRPr sz="6000" b="1">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descr="EASIT logo"/>
          <p:cNvPicPr preferRelativeResize="0"/>
          <p:nvPr/>
        </p:nvPicPr>
        <p:blipFill rotWithShape="1">
          <a:blip r:embed="rId2">
            <a:alphaModFix/>
          </a:blip>
          <a:srcRect/>
          <a:stretch/>
        </p:blipFill>
        <p:spPr>
          <a:xfrm>
            <a:off x="4236786" y="1896242"/>
            <a:ext cx="9817605" cy="410632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7912" y="1879042"/>
            <a:ext cx="17084400" cy="1062638"/>
          </a:xfrm>
          <a:prstGeom prst="rect">
            <a:avLst/>
          </a:prstGeom>
          <a:noFill/>
          <a:ln>
            <a:noFill/>
          </a:ln>
        </p:spPr>
        <p:txBody>
          <a:bodyPr spcFirstLastPara="1" wrap="square" lIns="137125" tIns="68550" rIns="137125" bIns="6855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p:nvPr/>
        </p:nvSpPr>
        <p:spPr>
          <a:xfrm>
            <a:off x="320599" y="3012764"/>
            <a:ext cx="17084400" cy="5749341"/>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Clr>
                <a:schemeClr val="dk1"/>
              </a:buClr>
              <a:buSzPts val="4500"/>
              <a:buFont typeface="Verdana"/>
              <a:buNone/>
            </a:pPr>
            <a:endParaRPr sz="4500" b="0">
              <a:solidFill>
                <a:schemeClr val="dk1"/>
              </a:solidFill>
              <a:latin typeface="Verdana"/>
              <a:ea typeface="Verdana"/>
              <a:cs typeface="Verdana"/>
              <a:sym typeface="Verdana"/>
            </a:endParaRPr>
          </a:p>
        </p:txBody>
      </p:sp>
      <p:sp>
        <p:nvSpPr>
          <p:cNvPr id="25" name="Google Shape;25;p4"/>
          <p:cNvSpPr txBox="1">
            <a:spLocks noGrp="1"/>
          </p:cNvSpPr>
          <p:nvPr>
            <p:ph type="body" idx="1"/>
          </p:nvPr>
        </p:nvSpPr>
        <p:spPr>
          <a:xfrm>
            <a:off x="317912" y="3012763"/>
            <a:ext cx="17084400" cy="5749346"/>
          </a:xfrm>
          <a:prstGeom prst="rect">
            <a:avLst/>
          </a:prstGeom>
          <a:noFill/>
          <a:ln>
            <a:noFill/>
          </a:ln>
        </p:spPr>
        <p:txBody>
          <a:bodyPr spcFirstLastPara="1" wrap="square" lIns="137125" tIns="68550" rIns="137125" bIns="68550" anchor="t" anchorCtr="0">
            <a:noAutofit/>
          </a:bodyPr>
          <a:lstStyle>
            <a:lvl1pPr marL="457200" lvl="0" indent="-228600" algn="l">
              <a:lnSpc>
                <a:spcPct val="150000"/>
              </a:lnSpc>
              <a:spcBef>
                <a:spcPts val="1500"/>
              </a:spcBef>
              <a:spcAft>
                <a:spcPts val="0"/>
              </a:spcAft>
              <a:buClr>
                <a:schemeClr val="dk1"/>
              </a:buClr>
              <a:buSzPts val="1800"/>
              <a:buNone/>
              <a:defRPr/>
            </a:lvl1pPr>
            <a:lvl2pPr marL="914400" lvl="1" indent="-342900" algn="l">
              <a:lnSpc>
                <a:spcPct val="90000"/>
              </a:lnSpc>
              <a:spcBef>
                <a:spcPts val="750"/>
              </a:spcBef>
              <a:spcAft>
                <a:spcPts val="0"/>
              </a:spcAft>
              <a:buClr>
                <a:schemeClr val="dk1"/>
              </a:buClr>
              <a:buSzPts val="1800"/>
              <a:buChar char="•"/>
              <a:defRPr/>
            </a:lvl2pPr>
            <a:lvl3pPr marL="1371600" lvl="2" indent="-342900" algn="l">
              <a:lnSpc>
                <a:spcPct val="90000"/>
              </a:lnSpc>
              <a:spcBef>
                <a:spcPts val="750"/>
              </a:spcBef>
              <a:spcAft>
                <a:spcPts val="0"/>
              </a:spcAft>
              <a:buClr>
                <a:schemeClr val="dk1"/>
              </a:buClr>
              <a:buSzPts val="1800"/>
              <a:buChar char="•"/>
              <a:defRPr/>
            </a:lvl3pPr>
            <a:lvl4pPr marL="1828800" lvl="3" indent="-342900" algn="l">
              <a:lnSpc>
                <a:spcPct val="90000"/>
              </a:lnSpc>
              <a:spcBef>
                <a:spcPts val="750"/>
              </a:spcBef>
              <a:spcAft>
                <a:spcPts val="0"/>
              </a:spcAft>
              <a:buClr>
                <a:schemeClr val="dk1"/>
              </a:buClr>
              <a:buSzPts val="1800"/>
              <a:buChar char="•"/>
              <a:defRPr/>
            </a:lvl4pPr>
            <a:lvl5pPr marL="2286000" lvl="4" indent="-342900" algn="l">
              <a:lnSpc>
                <a:spcPct val="90000"/>
              </a:lnSpc>
              <a:spcBef>
                <a:spcPts val="750"/>
              </a:spcBef>
              <a:spcAft>
                <a:spcPts val="0"/>
              </a:spcAft>
              <a:buClr>
                <a:schemeClr val="dk1"/>
              </a:buClr>
              <a:buSzPts val="1800"/>
              <a:buChar char="•"/>
              <a:defRPr/>
            </a:lvl5pPr>
            <a:lvl6pPr marL="2743200" lvl="5" indent="-342900" algn="l">
              <a:lnSpc>
                <a:spcPct val="90000"/>
              </a:lnSpc>
              <a:spcBef>
                <a:spcPts val="750"/>
              </a:spcBef>
              <a:spcAft>
                <a:spcPts val="0"/>
              </a:spcAft>
              <a:buClr>
                <a:schemeClr val="dk1"/>
              </a:buClr>
              <a:buSzPts val="1800"/>
              <a:buChar char="•"/>
              <a:defRPr/>
            </a:lvl6pPr>
            <a:lvl7pPr marL="3200400" lvl="6" indent="-342900" algn="l">
              <a:lnSpc>
                <a:spcPct val="90000"/>
              </a:lnSpc>
              <a:spcBef>
                <a:spcPts val="750"/>
              </a:spcBef>
              <a:spcAft>
                <a:spcPts val="0"/>
              </a:spcAft>
              <a:buClr>
                <a:schemeClr val="dk1"/>
              </a:buClr>
              <a:buSzPts val="1800"/>
              <a:buChar char="•"/>
              <a:defRPr/>
            </a:lvl7pPr>
            <a:lvl8pPr marL="3657600" lvl="7" indent="-342900" algn="l">
              <a:lnSpc>
                <a:spcPct val="90000"/>
              </a:lnSpc>
              <a:spcBef>
                <a:spcPts val="750"/>
              </a:spcBef>
              <a:spcAft>
                <a:spcPts val="0"/>
              </a:spcAft>
              <a:buClr>
                <a:schemeClr val="dk1"/>
              </a:buClr>
              <a:buSzPts val="1800"/>
              <a:buChar char="•"/>
              <a:defRPr/>
            </a:lvl8pPr>
            <a:lvl9pPr marL="4114800" lvl="8" indent="-342900" algn="l">
              <a:lnSpc>
                <a:spcPct val="90000"/>
              </a:lnSpc>
              <a:spcBef>
                <a:spcPts val="750"/>
              </a:spcBef>
              <a:spcAft>
                <a:spcPts val="0"/>
              </a:spcAft>
              <a:buClr>
                <a:schemeClr val="dk1"/>
              </a:buClr>
              <a:buSzPts val="1800"/>
              <a:buChar char="•"/>
              <a:defRPr/>
            </a:lvl9pPr>
          </a:lstStyle>
          <a:p>
            <a:endParaRPr/>
          </a:p>
        </p:txBody>
      </p:sp>
      <p:pic>
        <p:nvPicPr>
          <p:cNvPr id="26" name="Google Shape;26;p4" descr="EASIT logo"/>
          <p:cNvPicPr preferRelativeResize="0"/>
          <p:nvPr/>
        </p:nvPicPr>
        <p:blipFill rotWithShape="1">
          <a:blip r:embed="rId2">
            <a:alphaModFix/>
          </a:blip>
          <a:srcRect/>
          <a:stretch/>
        </p:blipFill>
        <p:spPr>
          <a:xfrm>
            <a:off x="303984" y="176677"/>
            <a:ext cx="3009938" cy="1258940"/>
          </a:xfrm>
          <a:prstGeom prst="rect">
            <a:avLst/>
          </a:prstGeom>
          <a:noFill/>
          <a:ln>
            <a:noFill/>
          </a:ln>
        </p:spPr>
      </p:pic>
      <p:pic>
        <p:nvPicPr>
          <p:cNvPr id="27" name="Google Shape;27;p4" descr="Co-funded by the Erasmus+ Programme of the European Union logo"/>
          <p:cNvPicPr preferRelativeResize="0"/>
          <p:nvPr/>
        </p:nvPicPr>
        <p:blipFill rotWithShape="1">
          <a:blip r:embed="rId3">
            <a:alphaModFix/>
          </a:blip>
          <a:srcRect/>
          <a:stretch/>
        </p:blipFill>
        <p:spPr>
          <a:xfrm>
            <a:off x="13448255" y="293279"/>
            <a:ext cx="4646211" cy="1062636"/>
          </a:xfrm>
          <a:prstGeom prst="rect">
            <a:avLst/>
          </a:prstGeom>
          <a:noFill/>
          <a:ln>
            <a:noFill/>
          </a:ln>
        </p:spPr>
      </p:pic>
      <p:pic>
        <p:nvPicPr>
          <p:cNvPr id="28" name="Google Shape;28;p4" descr="Creative Commons License Logo: Attribution-ShareAlike International CC BY-SA"/>
          <p:cNvPicPr preferRelativeResize="0"/>
          <p:nvPr/>
        </p:nvPicPr>
        <p:blipFill rotWithShape="1">
          <a:blip r:embed="rId4">
            <a:alphaModFix/>
          </a:blip>
          <a:srcRect/>
          <a:stretch/>
        </p:blipFill>
        <p:spPr>
          <a:xfrm>
            <a:off x="317913" y="8999443"/>
            <a:ext cx="2819811" cy="95223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7912" y="1712788"/>
            <a:ext cx="17084400" cy="1062638"/>
          </a:xfrm>
          <a:prstGeom prst="rect">
            <a:avLst/>
          </a:prstGeom>
          <a:noFill/>
          <a:ln>
            <a:noFill/>
          </a:ln>
        </p:spPr>
        <p:txBody>
          <a:bodyPr spcFirstLastPara="1" wrap="square" lIns="137125" tIns="68550" rIns="137125" bIns="68550" anchor="ctr" anchorCtr="0">
            <a:noAutofit/>
          </a:bodyPr>
          <a:lstStyle>
            <a:lvl1pPr marR="0" lvl="0" algn="l" rtl="0">
              <a:lnSpc>
                <a:spcPct val="90000"/>
              </a:lnSpc>
              <a:spcBef>
                <a:spcPts val="0"/>
              </a:spcBef>
              <a:spcAft>
                <a:spcPts val="0"/>
              </a:spcAft>
              <a:buClr>
                <a:schemeClr val="dk1"/>
              </a:buClr>
              <a:buSzPts val="6000"/>
              <a:buFont typeface="Verdana"/>
              <a:buNone/>
              <a:defRPr sz="6000" b="1" i="0" u="none" strike="noStrike" cap="none">
                <a:solidFill>
                  <a:schemeClr val="dk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17912" y="3012763"/>
            <a:ext cx="17084400" cy="5749346"/>
          </a:xfrm>
          <a:prstGeom prst="rect">
            <a:avLst/>
          </a:prstGeom>
          <a:noFill/>
          <a:ln>
            <a:noFill/>
          </a:ln>
        </p:spPr>
        <p:txBody>
          <a:bodyPr spcFirstLastPara="1" wrap="square" lIns="137125" tIns="68550" rIns="137125" bIns="68550" anchor="t" anchorCtr="0">
            <a:noAutofit/>
          </a:bodyPr>
          <a:lstStyle>
            <a:lvl1pPr marL="457200" marR="0" lvl="0" indent="-228600" algn="l" rtl="0">
              <a:lnSpc>
                <a:spcPct val="150000"/>
              </a:lnSpc>
              <a:spcBef>
                <a:spcPts val="1500"/>
              </a:spcBef>
              <a:spcAft>
                <a:spcPts val="0"/>
              </a:spcAft>
              <a:buClr>
                <a:schemeClr val="dk1"/>
              </a:buClr>
              <a:buSzPts val="4500"/>
              <a:buFont typeface="Arial"/>
              <a:buNone/>
              <a:defRPr sz="4500" b="0" i="0" u="none" strike="noStrike" cap="none">
                <a:solidFill>
                  <a:schemeClr val="dk1"/>
                </a:solidFill>
                <a:latin typeface="Verdana"/>
                <a:ea typeface="Verdana"/>
                <a:cs typeface="Verdana"/>
                <a:sym typeface="Verdana"/>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12" name="Google Shape;12;p1"/>
          <p:cNvSpPr/>
          <p:nvPr/>
        </p:nvSpPr>
        <p:spPr>
          <a:xfrm rot="-5400000">
            <a:off x="8363074" y="384527"/>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3" name="Google Shape;13;p1"/>
          <p:cNvSpPr/>
          <p:nvPr/>
        </p:nvSpPr>
        <p:spPr>
          <a:xfrm rot="-5400000">
            <a:off x="8363074" y="58407"/>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4" name="Google Shape;14;p1"/>
          <p:cNvSpPr/>
          <p:nvPr/>
        </p:nvSpPr>
        <p:spPr>
          <a:xfrm rot="-5400000">
            <a:off x="8363074" y="-8363071"/>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sp>
        <p:nvSpPr>
          <p:cNvPr id="15" name="Google Shape;15;p1"/>
          <p:cNvSpPr/>
          <p:nvPr/>
        </p:nvSpPr>
        <p:spPr>
          <a:xfrm rot="-5400000">
            <a:off x="8363074" y="-8022774"/>
            <a:ext cx="1565031" cy="18291175"/>
          </a:xfrm>
          <a:prstGeom prst="rect">
            <a:avLst/>
          </a:prstGeom>
          <a:solidFill>
            <a:schemeClr val="accent1">
              <a:alpha val="23921"/>
            </a:schemeClr>
          </a:solidFill>
          <a:ln>
            <a:noFill/>
          </a:ln>
        </p:spPr>
        <p:txBody>
          <a:bodyPr spcFirstLastPara="1" wrap="square" lIns="137125" tIns="68550" rIns="137125" bIns="68550" anchor="ctr" anchorCtr="0">
            <a:noAutofit/>
          </a:bodyPr>
          <a:lstStyle/>
          <a:p>
            <a:pPr marL="0" marR="0" lvl="0" indent="0" algn="ctr" rtl="0">
              <a:spcBef>
                <a:spcPts val="0"/>
              </a:spcBef>
              <a:spcAft>
                <a:spcPts val="0"/>
              </a:spcAft>
              <a:buNone/>
            </a:pPr>
            <a:endParaRPr sz="2700" b="0" i="0" u="none" strike="noStrike" cap="none">
              <a:solidFill>
                <a:schemeClr val="lt1"/>
              </a:solidFill>
              <a:latin typeface="Calibri"/>
              <a:ea typeface="Calibri"/>
              <a:cs typeface="Calibri"/>
              <a:sym typeface="Calibri"/>
            </a:endParaRPr>
          </a:p>
        </p:txBody>
      </p:sp>
      <p:pic>
        <p:nvPicPr>
          <p:cNvPr id="16" name="Google Shape;16;p1" descr="EASIT logo"/>
          <p:cNvPicPr preferRelativeResize="0"/>
          <p:nvPr/>
        </p:nvPicPr>
        <p:blipFill rotWithShape="1">
          <a:blip r:embed="rId5">
            <a:alphaModFix/>
          </a:blip>
          <a:srcRect/>
          <a:stretch/>
        </p:blipFill>
        <p:spPr>
          <a:xfrm>
            <a:off x="459917" y="526113"/>
            <a:ext cx="1927782" cy="80630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ndr.de/fernsehen/12Rotkaeppchenmp4,videoimport16686.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10.png"/><Relationship Id="rId7" Type="http://schemas.openxmlformats.org/officeDocument/2006/relationships/image" Target="../media/image13.JPG"/><Relationship Id="rId12" Type="http://schemas.openxmlformats.org/officeDocument/2006/relationships/image" Target="../media/image18.jp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2.jpg"/><Relationship Id="rId11" Type="http://schemas.openxmlformats.org/officeDocument/2006/relationships/image" Target="../media/image17.png"/><Relationship Id="rId5" Type="http://schemas.openxmlformats.org/officeDocument/2006/relationships/image" Target="../media/image11.emf"/><Relationship Id="rId10" Type="http://schemas.openxmlformats.org/officeDocument/2006/relationships/image" Target="../media/image16.jpg"/><Relationship Id="rId4" Type="http://schemas.openxmlformats.org/officeDocument/2006/relationships/image" Target="../media/image7.png"/><Relationship Id="rId9" Type="http://schemas.openxmlformats.org/officeDocument/2006/relationships/image" Target="../media/image15.sv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pagines.uab.cat/easi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636828" y="4501269"/>
            <a:ext cx="17457031" cy="1062638"/>
          </a:xfrm>
          <a:prstGeom prst="rect">
            <a:avLst/>
          </a:prstGeom>
          <a:noFill/>
          <a:ln>
            <a:noFill/>
          </a:ln>
        </p:spPr>
        <p:txBody>
          <a:bodyPr spcFirstLastPara="1" wrap="square" lIns="137125" tIns="68550" rIns="137125" bIns="68550" anchor="ctr" anchorCtr="0">
            <a:noAutofit/>
          </a:bodyPr>
          <a:lstStyle/>
          <a:p>
            <a:pPr marL="0" lvl="0" indent="0" algn="ctr" rtl="0">
              <a:lnSpc>
                <a:spcPct val="90000"/>
              </a:lnSpc>
              <a:spcBef>
                <a:spcPts val="0"/>
              </a:spcBef>
              <a:spcAft>
                <a:spcPts val="0"/>
              </a:spcAft>
              <a:buClr>
                <a:schemeClr val="dk1"/>
              </a:buClr>
              <a:buSzPts val="5500"/>
              <a:buFont typeface="Verdana"/>
              <a:buNone/>
            </a:pPr>
            <a:r>
              <a:rPr lang="en-GB" sz="5500" dirty="0"/>
              <a:t>Modalities and different forms of media realisation</a:t>
            </a:r>
            <a:endParaRPr dirty="0"/>
          </a:p>
        </p:txBody>
      </p:sp>
      <p:pic>
        <p:nvPicPr>
          <p:cNvPr id="54" name="Google Shape;54;p8" descr="Co-funded by the Erasmus+ Programme of the European Union logo"/>
          <p:cNvPicPr preferRelativeResize="0"/>
          <p:nvPr/>
        </p:nvPicPr>
        <p:blipFill rotWithShape="1">
          <a:blip r:embed="rId3">
            <a:alphaModFix/>
          </a:blip>
          <a:srcRect/>
          <a:stretch/>
        </p:blipFill>
        <p:spPr>
          <a:xfrm>
            <a:off x="13448859" y="487145"/>
            <a:ext cx="4644999" cy="1062186"/>
          </a:xfrm>
          <a:prstGeom prst="rect">
            <a:avLst/>
          </a:prstGeom>
          <a:noFill/>
          <a:ln>
            <a:noFill/>
          </a:ln>
        </p:spPr>
      </p:pic>
      <p:pic>
        <p:nvPicPr>
          <p:cNvPr id="55" name="Google Shape;55;p8" descr="Creative Commons License Logo: Attribution-ShareAlike International CC BY-SA"/>
          <p:cNvPicPr preferRelativeResize="0"/>
          <p:nvPr/>
        </p:nvPicPr>
        <p:blipFill rotWithShape="1">
          <a:blip r:embed="rId4">
            <a:alphaModFix/>
          </a:blip>
          <a:srcRect/>
          <a:stretch/>
        </p:blipFill>
        <p:spPr>
          <a:xfrm>
            <a:off x="245068" y="8882826"/>
            <a:ext cx="2701375" cy="952235"/>
          </a:xfrm>
          <a:prstGeom prst="rect">
            <a:avLst/>
          </a:prstGeom>
          <a:noFill/>
          <a:ln>
            <a:noFill/>
          </a:ln>
        </p:spPr>
      </p:pic>
      <p:sp>
        <p:nvSpPr>
          <p:cNvPr id="56" name="Google Shape;56;p8"/>
          <p:cNvSpPr/>
          <p:nvPr/>
        </p:nvSpPr>
        <p:spPr>
          <a:xfrm>
            <a:off x="4859103" y="6175287"/>
            <a:ext cx="8567693" cy="1688455"/>
          </a:xfrm>
          <a:prstGeom prst="rect">
            <a:avLst/>
          </a:prstGeom>
          <a:noFill/>
          <a:ln>
            <a:noFill/>
          </a:ln>
        </p:spPr>
        <p:txBody>
          <a:bodyPr spcFirstLastPara="1" wrap="square" lIns="137125" tIns="68550" rIns="137125" bIns="68550" anchor="t" anchorCtr="0">
            <a:noAutofit/>
          </a:bodyPr>
          <a:lstStyle/>
          <a:p>
            <a:pPr marL="0" marR="0" lvl="0" indent="0" algn="ctr" rtl="0">
              <a:lnSpc>
                <a:spcPct val="150000"/>
              </a:lnSpc>
              <a:spcBef>
                <a:spcPts val="0"/>
              </a:spcBef>
              <a:spcAft>
                <a:spcPts val="0"/>
              </a:spcAft>
              <a:buNone/>
            </a:pPr>
            <a:r>
              <a:rPr lang="en-GB" sz="3600" b="1" i="0" u="none" strike="noStrike" cap="none">
                <a:solidFill>
                  <a:schemeClr val="dk1"/>
                </a:solidFill>
                <a:latin typeface="Verdana"/>
                <a:ea typeface="Verdana"/>
                <a:cs typeface="Verdana"/>
                <a:sym typeface="Verdana"/>
              </a:rPr>
              <a:t>Prof. Dr. Christiane Maaß</a:t>
            </a:r>
            <a:endParaRPr sz="3600" b="1" i="0" u="none" strike="noStrike" cap="none">
              <a:solidFill>
                <a:schemeClr val="dk1"/>
              </a:solidFill>
              <a:latin typeface="Verdana"/>
              <a:ea typeface="Verdana"/>
              <a:cs typeface="Verdana"/>
              <a:sym typeface="Verdana"/>
            </a:endParaRPr>
          </a:p>
          <a:p>
            <a:pPr marL="0" marR="0" lvl="0" indent="0" algn="ctr" rtl="0">
              <a:lnSpc>
                <a:spcPct val="150000"/>
              </a:lnSpc>
              <a:spcBef>
                <a:spcPts val="0"/>
              </a:spcBef>
              <a:spcAft>
                <a:spcPts val="0"/>
              </a:spcAft>
              <a:buNone/>
            </a:pPr>
            <a:r>
              <a:rPr lang="en-GB" sz="3600" b="1" i="0" u="none" strike="noStrike" cap="none">
                <a:solidFill>
                  <a:schemeClr val="dk1"/>
                </a:solidFill>
                <a:latin typeface="Verdana"/>
                <a:ea typeface="Verdana"/>
                <a:cs typeface="Verdana"/>
                <a:sym typeface="Verdana"/>
              </a:rPr>
              <a:t>Stiftung Universität Hildesheim</a:t>
            </a:r>
            <a:endParaRPr sz="3600" b="1" i="0" u="none" strike="noStrike" cap="none">
              <a:solidFill>
                <a:schemeClr val="dk1"/>
              </a:solidFill>
              <a:latin typeface="Verdana"/>
              <a:ea typeface="Verdana"/>
              <a:cs typeface="Verdana"/>
              <a:sym typeface="Verdana"/>
            </a:endParaRPr>
          </a:p>
        </p:txBody>
      </p:sp>
      <p:sp>
        <p:nvSpPr>
          <p:cNvPr id="57" name="Google Shape;57;p8"/>
          <p:cNvSpPr txBox="1"/>
          <p:nvPr/>
        </p:nvSpPr>
        <p:spPr>
          <a:xfrm>
            <a:off x="4717256" y="3124947"/>
            <a:ext cx="8851423" cy="738644"/>
          </a:xfrm>
          <a:prstGeom prst="rect">
            <a:avLst/>
          </a:prstGeom>
          <a:noFill/>
          <a:ln>
            <a:noFill/>
          </a:ln>
        </p:spPr>
        <p:txBody>
          <a:bodyPr spcFirstLastPara="1" wrap="square" lIns="137125" tIns="68550" rIns="137125" bIns="68550" anchor="t" anchorCtr="0">
            <a:noAutofit/>
          </a:bodyPr>
          <a:lstStyle/>
          <a:p>
            <a:pPr marL="0" marR="0" lvl="0" indent="0" algn="ctr" rtl="0">
              <a:lnSpc>
                <a:spcPct val="100000"/>
              </a:lnSpc>
              <a:spcBef>
                <a:spcPts val="0"/>
              </a:spcBef>
              <a:spcAft>
                <a:spcPts val="0"/>
              </a:spcAft>
              <a:buNone/>
            </a:pPr>
            <a:r>
              <a:rPr lang="en-GB" sz="3900" b="1" i="0" u="none" strike="noStrike" cap="none">
                <a:solidFill>
                  <a:schemeClr val="dk1"/>
                </a:solidFill>
                <a:latin typeface="Verdana"/>
                <a:ea typeface="Verdana"/>
                <a:cs typeface="Verdana"/>
                <a:sym typeface="Verdana"/>
              </a:rPr>
              <a:t>Element 1. Understanding E2U</a:t>
            </a:r>
            <a:endParaRPr/>
          </a:p>
        </p:txBody>
      </p:sp>
      <p:sp>
        <p:nvSpPr>
          <p:cNvPr id="58" name="Google Shape;58;p8"/>
          <p:cNvSpPr txBox="1"/>
          <p:nvPr/>
        </p:nvSpPr>
        <p:spPr>
          <a:xfrm>
            <a:off x="1511245" y="2199525"/>
            <a:ext cx="15263434" cy="877143"/>
          </a:xfrm>
          <a:prstGeom prst="rect">
            <a:avLst/>
          </a:prstGeom>
          <a:noFill/>
          <a:ln>
            <a:noFill/>
          </a:ln>
        </p:spPr>
        <p:txBody>
          <a:bodyPr spcFirstLastPara="1" wrap="square" lIns="137125" tIns="68550" rIns="137125" bIns="68550" anchor="t" anchorCtr="0">
            <a:noAutofit/>
          </a:bodyPr>
          <a:lstStyle/>
          <a:p>
            <a:pPr marL="0" marR="0" lvl="0" indent="0" algn="ctr" rtl="0">
              <a:lnSpc>
                <a:spcPct val="100000"/>
              </a:lnSpc>
              <a:spcBef>
                <a:spcPts val="0"/>
              </a:spcBef>
              <a:spcAft>
                <a:spcPts val="0"/>
              </a:spcAft>
              <a:buNone/>
            </a:pPr>
            <a:r>
              <a:rPr lang="en-GB" sz="4800" b="1" i="0" u="none" strike="noStrike" cap="none">
                <a:solidFill>
                  <a:schemeClr val="dk1"/>
                </a:solidFill>
                <a:latin typeface="Verdana"/>
                <a:ea typeface="Verdana"/>
                <a:cs typeface="Verdana"/>
                <a:sym typeface="Verdana"/>
              </a:rPr>
              <a:t>Unit 2. Easy-to-understand language (E2U)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17"/>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Written texts in E2U are not enough for accessibility and inclusion: </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Texts in E2U are often not very retrievable for the target groups. </a:t>
            </a:r>
            <a:endParaRPr/>
          </a:p>
        </p:txBody>
      </p:sp>
      <p:sp>
        <p:nvSpPr>
          <p:cNvPr id="2" name="Title 1">
            <a:extLst>
              <a:ext uri="{FF2B5EF4-FFF2-40B4-BE49-F238E27FC236}">
                <a16:creationId xmlns:a16="http://schemas.microsoft.com/office/drawing/2014/main" id="{E83E68B4-2E28-224A-AB68-1A313DCDED21}"/>
              </a:ext>
            </a:extLst>
          </p:cNvPr>
          <p:cNvSpPr>
            <a:spLocks noGrp="1"/>
          </p:cNvSpPr>
          <p:nvPr>
            <p:ph type="title"/>
          </p:nvPr>
        </p:nvSpPr>
        <p:spPr>
          <a:xfrm>
            <a:off x="452993" y="2133976"/>
            <a:ext cx="12345143" cy="1062638"/>
          </a:xfrm>
        </p:spPr>
        <p:txBody>
          <a:bodyPr/>
          <a:lstStyle/>
          <a:p>
            <a:pPr rtl="0"/>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Barriers of E2U in written communication (3)</a:t>
            </a:r>
            <a:endParaRPr lang="en-ES" dirty="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p18"/>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Written texts in E2U are not enough for accessibility and inclusion: </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Focussing on just written formats excludes the implementation of E2U in other media realisations. </a:t>
            </a:r>
            <a:endParaRPr/>
          </a:p>
        </p:txBody>
      </p:sp>
      <p:sp>
        <p:nvSpPr>
          <p:cNvPr id="2" name="Title 1">
            <a:extLst>
              <a:ext uri="{FF2B5EF4-FFF2-40B4-BE49-F238E27FC236}">
                <a16:creationId xmlns:a16="http://schemas.microsoft.com/office/drawing/2014/main" id="{08EFA173-9F06-1547-A5DD-7F17B1A68183}"/>
              </a:ext>
            </a:extLst>
          </p:cNvPr>
          <p:cNvSpPr>
            <a:spLocks noGrp="1"/>
          </p:cNvSpPr>
          <p:nvPr>
            <p:ph type="title"/>
          </p:nvPr>
        </p:nvSpPr>
        <p:spPr/>
        <p:txBody>
          <a:bodyPr/>
          <a:lstStyle/>
          <a:p>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Barriers of E2U in written communication (4)</a:t>
            </a:r>
            <a:r>
              <a:rPr lang="en-GB" dirty="0"/>
              <a:t> </a:t>
            </a:r>
            <a:endParaRPr lang="en-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p:nvPr/>
        </p:nvSpPr>
        <p:spPr>
          <a:xfrm>
            <a:off x="452993" y="3224323"/>
            <a:ext cx="17251790" cy="3114679"/>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Research and application of E2U has started looking into multimodal media realisations:</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Audio-visual formats.</a:t>
            </a:r>
            <a:endParaRPr/>
          </a:p>
        </p:txBody>
      </p:sp>
      <p:sp>
        <p:nvSpPr>
          <p:cNvPr id="2" name="Title 1">
            <a:extLst>
              <a:ext uri="{FF2B5EF4-FFF2-40B4-BE49-F238E27FC236}">
                <a16:creationId xmlns:a16="http://schemas.microsoft.com/office/drawing/2014/main" id="{75D68936-6EC6-9343-B3F6-047F7FEC14E6}"/>
              </a:ext>
            </a:extLst>
          </p:cNvPr>
          <p:cNvSpPr>
            <a:spLocks noGrp="1"/>
          </p:cNvSpPr>
          <p:nvPr>
            <p:ph type="title"/>
          </p:nvPr>
        </p:nvSpPr>
        <p:spPr>
          <a:xfrm>
            <a:off x="317912" y="1934460"/>
            <a:ext cx="12585288" cy="1062638"/>
          </a:xfrm>
        </p:spPr>
        <p:txBody>
          <a:bodyPr/>
          <a:lstStyle/>
          <a:p>
            <a:pPr marL="0" marR="0" lvl="0" indent="0" algn="l" defTabSz="914400" rtl="0" eaLnBrk="1" fontAlgn="auto" latinLnBrk="0" hangingPunct="1">
              <a:lnSpc>
                <a:spcPct val="90000"/>
              </a:lnSpc>
              <a:spcBef>
                <a:spcPts val="0"/>
              </a:spcBef>
              <a:spcAft>
                <a:spcPts val="0"/>
              </a:spcAft>
              <a:buClr>
                <a:schemeClr val="dk1"/>
              </a:buClr>
              <a:buSzPts val="1800"/>
              <a:buFont typeface="Verdana"/>
              <a:buNone/>
              <a:tabLst/>
              <a:defRPr/>
            </a:pPr>
            <a:r>
              <a:rPr lang="en-GB" sz="5400" b="1" i="0" u="none" strike="noStrike" cap="none" dirty="0">
                <a:solidFill>
                  <a:schemeClr val="dk1"/>
                </a:solidFill>
                <a:effectLst/>
                <a:sym typeface="Verdana"/>
              </a:rPr>
              <a:t>E2U in other media realisations</a:t>
            </a:r>
            <a:endParaRPr lang="en-ES" sz="540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Google Shape;130;p20"/>
          <p:cNvSpPr/>
          <p:nvPr/>
        </p:nvSpPr>
        <p:spPr>
          <a:xfrm>
            <a:off x="452993" y="3224323"/>
            <a:ext cx="17251790" cy="5192170"/>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Example: Fairy tale project of the Research Centre for Easy German and the North German Broadcasting Association.</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Fairy tales translated into Easy German and sign language. </a:t>
            </a:r>
            <a:endParaRPr/>
          </a:p>
        </p:txBody>
      </p:sp>
      <p:sp>
        <p:nvSpPr>
          <p:cNvPr id="2" name="Title 1">
            <a:extLst>
              <a:ext uri="{FF2B5EF4-FFF2-40B4-BE49-F238E27FC236}">
                <a16:creationId xmlns:a16="http://schemas.microsoft.com/office/drawing/2014/main" id="{50B48F07-0C2F-E24F-9A64-6E0C2784E84D}"/>
              </a:ext>
            </a:extLst>
          </p:cNvPr>
          <p:cNvSpPr>
            <a:spLocks noGrp="1"/>
          </p:cNvSpPr>
          <p:nvPr>
            <p:ph type="title"/>
          </p:nvPr>
        </p:nvSpPr>
        <p:spPr/>
        <p:txBody>
          <a:bodyPr/>
          <a:lstStyle/>
          <a:p>
            <a:r>
              <a:rPr lang="en-GB" sz="510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audio-visual formats (1)</a:t>
            </a:r>
            <a:r>
              <a:rPr lang="en-GB" dirty="0"/>
              <a:t> </a:t>
            </a:r>
            <a:endParaRPr lang="en-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17912" y="1913007"/>
            <a:ext cx="12170179" cy="1062638"/>
          </a:xfrm>
          <a:prstGeom prst="rect">
            <a:avLst/>
          </a:prstGeom>
          <a:noFill/>
          <a:ln>
            <a:noFill/>
          </a:ln>
        </p:spPr>
        <p:txBody>
          <a:bodyPr spcFirstLastPara="1" wrap="square" lIns="137125" tIns="68550" rIns="137125" bIns="68550" anchor="ctr" anchorCtr="0">
            <a:noAutofit/>
          </a:bodyPr>
          <a:lstStyle/>
          <a:p>
            <a:pPr marL="0" marR="0" lvl="0" indent="0" algn="l" rtl="0">
              <a:lnSpc>
                <a:spcPct val="90000"/>
              </a:lnSpc>
              <a:spcBef>
                <a:spcPts val="0"/>
              </a:spcBef>
              <a:spcAft>
                <a:spcPts val="0"/>
              </a:spcAft>
              <a:buClr>
                <a:schemeClr val="dk1"/>
              </a:buClr>
              <a:buSzPts val="5400"/>
              <a:buFont typeface="Verdana"/>
              <a:buNone/>
            </a:pPr>
            <a:r>
              <a:rPr lang="en-GB" sz="5100" dirty="0"/>
              <a:t>E2U in audio-visual formats (2)</a:t>
            </a:r>
            <a:endParaRPr sz="5100" dirty="0"/>
          </a:p>
        </p:txBody>
      </p:sp>
      <p:sp>
        <p:nvSpPr>
          <p:cNvPr id="136" name="Google Shape;136;p21"/>
          <p:cNvSpPr/>
          <p:nvPr/>
        </p:nvSpPr>
        <p:spPr>
          <a:xfrm>
            <a:off x="12488091" y="7626048"/>
            <a:ext cx="5671562" cy="754032"/>
          </a:xfrm>
          <a:prstGeom prst="rect">
            <a:avLst/>
          </a:prstGeom>
          <a:noFill/>
          <a:ln>
            <a:noFill/>
          </a:ln>
        </p:spPr>
        <p:txBody>
          <a:bodyPr spcFirstLastPara="1" wrap="square" lIns="137125" tIns="68550" rIns="137125" bIns="68550" anchor="b" anchorCtr="0">
            <a:noAutofit/>
          </a:bodyPr>
          <a:lstStyle/>
          <a:p>
            <a:pPr marL="0" marR="0" lvl="0" indent="0" algn="r" rtl="0">
              <a:spcBef>
                <a:spcPts val="0"/>
              </a:spcBef>
              <a:spcAft>
                <a:spcPts val="0"/>
              </a:spcAft>
              <a:buNone/>
            </a:pPr>
            <a:r>
              <a:rPr lang="en-GB" sz="2000" u="sng">
                <a:solidFill>
                  <a:schemeClr val="hlink"/>
                </a:solidFill>
                <a:latin typeface="Verdana"/>
                <a:ea typeface="Verdana"/>
                <a:cs typeface="Verdana"/>
                <a:sym typeface="Verdana"/>
                <a:hlinkClick r:id="rId3"/>
              </a:rPr>
              <a:t>Rotkäppchen. NDR Märchen in Leichter Sprache.</a:t>
            </a:r>
            <a:r>
              <a:rPr lang="en-GB" sz="2000">
                <a:solidFill>
                  <a:schemeClr val="dk1"/>
                </a:solidFill>
                <a:latin typeface="Verdana"/>
                <a:ea typeface="Verdana"/>
                <a:cs typeface="Verdana"/>
                <a:sym typeface="Verdana"/>
              </a:rPr>
              <a:t> </a:t>
            </a:r>
            <a:r>
              <a:rPr lang="en-GB" sz="2000" b="1">
                <a:solidFill>
                  <a:schemeClr val="dk1"/>
                </a:solidFill>
                <a:latin typeface="Verdana"/>
                <a:ea typeface="Verdana"/>
                <a:cs typeface="Verdana"/>
                <a:sym typeface="Verdana"/>
              </a:rPr>
              <a:t>© </a:t>
            </a:r>
            <a:r>
              <a:rPr lang="en-GB" sz="2000">
                <a:solidFill>
                  <a:schemeClr val="dk1"/>
                </a:solidFill>
                <a:latin typeface="Verdana"/>
                <a:ea typeface="Verdana"/>
                <a:cs typeface="Verdana"/>
                <a:sym typeface="Verdana"/>
              </a:rPr>
              <a:t>NDR.de </a:t>
            </a:r>
            <a:endParaRPr/>
          </a:p>
        </p:txBody>
      </p:sp>
      <p:pic>
        <p:nvPicPr>
          <p:cNvPr id="137" name="Google Shape;137;p21" descr="Little Red Riding Hood in Sign Language with EL audio track and subtitles. This image was taken from the website of the North German Broadcasting Association. "/>
          <p:cNvPicPr preferRelativeResize="0"/>
          <p:nvPr/>
        </p:nvPicPr>
        <p:blipFill rotWithShape="1">
          <a:blip r:embed="rId4">
            <a:alphaModFix/>
          </a:blip>
          <a:srcRect/>
          <a:stretch/>
        </p:blipFill>
        <p:spPr>
          <a:xfrm>
            <a:off x="2752751" y="2856141"/>
            <a:ext cx="7300502" cy="514692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p22"/>
          <p:cNvSpPr/>
          <p:nvPr/>
        </p:nvSpPr>
        <p:spPr>
          <a:xfrm>
            <a:off x="452993" y="3224323"/>
            <a:ext cx="17251790" cy="3114679"/>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E2U is being used in interpreting scenarios: </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In interpreting scenarios, Plain Language is rather used than Easy Language.</a:t>
            </a:r>
            <a:endParaRPr/>
          </a:p>
        </p:txBody>
      </p:sp>
      <p:sp>
        <p:nvSpPr>
          <p:cNvPr id="2" name="Title 1">
            <a:extLst>
              <a:ext uri="{FF2B5EF4-FFF2-40B4-BE49-F238E27FC236}">
                <a16:creationId xmlns:a16="http://schemas.microsoft.com/office/drawing/2014/main" id="{7EF5C848-7930-0049-BCE7-48D9D1F7B860}"/>
              </a:ext>
            </a:extLst>
          </p:cNvPr>
          <p:cNvSpPr>
            <a:spLocks noGrp="1"/>
          </p:cNvSpPr>
          <p:nvPr>
            <p:ph type="title"/>
          </p:nvPr>
        </p:nvSpPr>
        <p:spPr/>
        <p:txBody>
          <a:bodyPr/>
          <a:lstStyle/>
          <a:p>
            <a:r>
              <a:rPr lang="en-ES" dirty="0"/>
              <a:t>Interpretation into E2U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9" name="Google Shape;149;p23"/>
          <p:cNvSpPr/>
          <p:nvPr/>
        </p:nvSpPr>
        <p:spPr>
          <a:xfrm>
            <a:off x="452993" y="3224323"/>
            <a:ext cx="17251790" cy="5192170"/>
          </a:xfrm>
          <a:prstGeom prst="rect">
            <a:avLst/>
          </a:prstGeom>
          <a:noFill/>
          <a:ln>
            <a:noFill/>
          </a:ln>
        </p:spPr>
        <p:txBody>
          <a:bodyPr spcFirstLastPara="1" wrap="square" lIns="137125" tIns="68550" rIns="137125" bIns="68550" anchor="t" anchorCtr="0">
            <a:noAutofit/>
          </a:bodyPr>
          <a:lstStyle/>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EASIT proposes the application of E2U in subtitling, audio description, and audio-visual news.</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Research publications look into the possibilities of implementing E2U in other formats of audio-visual translation and accessible communication.</a:t>
            </a:r>
            <a:endParaRPr/>
          </a:p>
        </p:txBody>
      </p:sp>
      <p:sp>
        <p:nvSpPr>
          <p:cNvPr id="2" name="Title 1">
            <a:extLst>
              <a:ext uri="{FF2B5EF4-FFF2-40B4-BE49-F238E27FC236}">
                <a16:creationId xmlns:a16="http://schemas.microsoft.com/office/drawing/2014/main" id="{E384556E-B5B5-C941-933D-2E9812F34E52}"/>
              </a:ext>
            </a:extLst>
          </p:cNvPr>
          <p:cNvSpPr>
            <a:spLocks noGrp="1"/>
          </p:cNvSpPr>
          <p:nvPr>
            <p:ph type="title"/>
          </p:nvPr>
        </p:nvSpPr>
        <p:spPr/>
        <p:txBody>
          <a:bodyPr/>
          <a:lstStyle/>
          <a:p>
            <a:r>
              <a:rPr lang="en-GB" sz="510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other media realisations</a:t>
            </a:r>
            <a:r>
              <a:rPr lang="en-GB" dirty="0"/>
              <a:t> </a:t>
            </a:r>
            <a:endParaRPr lang="en-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24" descr="Co-funded by the Erasmus+ Programme of the European Union logo"/>
          <p:cNvPicPr preferRelativeResize="0"/>
          <p:nvPr/>
        </p:nvPicPr>
        <p:blipFill rotWithShape="1">
          <a:blip r:embed="rId3">
            <a:alphaModFix/>
          </a:blip>
          <a:srcRect/>
          <a:stretch/>
        </p:blipFill>
        <p:spPr>
          <a:xfrm>
            <a:off x="13448256" y="487007"/>
            <a:ext cx="4646206" cy="1062462"/>
          </a:xfrm>
          <a:prstGeom prst="rect">
            <a:avLst/>
          </a:prstGeom>
          <a:noFill/>
          <a:ln>
            <a:noFill/>
          </a:ln>
        </p:spPr>
      </p:pic>
      <p:pic>
        <p:nvPicPr>
          <p:cNvPr id="156" name="Google Shape;156;p24" descr="Creative Commons License Logo: Attribution-ShareAlike International CC BY-SA"/>
          <p:cNvPicPr preferRelativeResize="0"/>
          <p:nvPr/>
        </p:nvPicPr>
        <p:blipFill rotWithShape="1">
          <a:blip r:embed="rId4">
            <a:alphaModFix/>
          </a:blip>
          <a:srcRect/>
          <a:stretch/>
        </p:blipFill>
        <p:spPr>
          <a:xfrm>
            <a:off x="245068" y="8882826"/>
            <a:ext cx="2701375" cy="952235"/>
          </a:xfrm>
          <a:prstGeom prst="rect">
            <a:avLst/>
          </a:prstGeom>
          <a:noFill/>
          <a:ln>
            <a:noFill/>
          </a:ln>
        </p:spPr>
      </p:pic>
      <p:sp>
        <p:nvSpPr>
          <p:cNvPr id="157" name="Google Shape;157;p24"/>
          <p:cNvSpPr txBox="1"/>
          <p:nvPr/>
        </p:nvSpPr>
        <p:spPr>
          <a:xfrm>
            <a:off x="8751592" y="5046766"/>
            <a:ext cx="8829598" cy="692498"/>
          </a:xfrm>
          <a:prstGeom prst="rect">
            <a:avLst/>
          </a:prstGeom>
          <a:noFill/>
          <a:ln>
            <a:noFill/>
          </a:ln>
        </p:spPr>
        <p:txBody>
          <a:bodyPr spcFirstLastPara="1" wrap="square" lIns="137125" tIns="68550" rIns="137125" bIns="68550" anchor="t" anchorCtr="0">
            <a:noAutofit/>
          </a:bodyPr>
          <a:lstStyle/>
          <a:p>
            <a:pPr marL="0" marR="0" lvl="0" indent="0" algn="l" rtl="0">
              <a:lnSpc>
                <a:spcPct val="100000"/>
              </a:lnSpc>
              <a:spcBef>
                <a:spcPts val="0"/>
              </a:spcBef>
              <a:spcAft>
                <a:spcPts val="0"/>
              </a:spcAft>
              <a:buNone/>
            </a:pPr>
            <a:r>
              <a:rPr lang="en-GB" sz="3600" b="1" u="sng">
                <a:solidFill>
                  <a:schemeClr val="hlink"/>
                </a:solidFill>
                <a:latin typeface="Verdana"/>
                <a:ea typeface="Verdana"/>
                <a:cs typeface="Verdana"/>
                <a:sym typeface="Verdana"/>
                <a:hlinkClick r:id="rId5"/>
              </a:rPr>
              <a:t>easit@uni-hildesheim.de</a:t>
            </a:r>
            <a:r>
              <a:rPr lang="en-GB" sz="3600" b="1">
                <a:solidFill>
                  <a:schemeClr val="dk1"/>
                </a:solidFill>
                <a:latin typeface="Verdana"/>
                <a:ea typeface="Verdana"/>
                <a:cs typeface="Verdana"/>
                <a:sym typeface="Verdana"/>
              </a:rPr>
              <a:t> </a:t>
            </a:r>
            <a:endParaRPr sz="3600" b="1">
              <a:solidFill>
                <a:schemeClr val="dk1"/>
              </a:solidFill>
              <a:latin typeface="Verdana"/>
              <a:ea typeface="Verdana"/>
              <a:cs typeface="Verdana"/>
              <a:sym typeface="Verdana"/>
            </a:endParaRPr>
          </a:p>
        </p:txBody>
      </p:sp>
      <p:sp>
        <p:nvSpPr>
          <p:cNvPr id="158" name="Google Shape;158;p24"/>
          <p:cNvSpPr txBox="1">
            <a:spLocks noGrp="1"/>
          </p:cNvSpPr>
          <p:nvPr>
            <p:ph type="title"/>
          </p:nvPr>
        </p:nvSpPr>
        <p:spPr>
          <a:xfrm>
            <a:off x="8751592" y="4221103"/>
            <a:ext cx="9342870" cy="1062638"/>
          </a:xfrm>
          <a:prstGeom prst="rect">
            <a:avLst/>
          </a:prstGeom>
          <a:noFill/>
          <a:ln>
            <a:noFill/>
          </a:ln>
        </p:spPr>
        <p:txBody>
          <a:bodyPr spcFirstLastPara="1" wrap="square" lIns="137125" tIns="68550" rIns="137125" bIns="68550" anchor="ctr" anchorCtr="0">
            <a:noAutofit/>
          </a:bodyPr>
          <a:lstStyle/>
          <a:p>
            <a:pPr marL="0" lvl="0" indent="0" algn="l" rtl="0">
              <a:lnSpc>
                <a:spcPct val="90000"/>
              </a:lnSpc>
              <a:spcBef>
                <a:spcPts val="0"/>
              </a:spcBef>
              <a:spcAft>
                <a:spcPts val="0"/>
              </a:spcAft>
              <a:buClr>
                <a:schemeClr val="dk1"/>
              </a:buClr>
              <a:buSzPts val="3240"/>
              <a:buFont typeface="Verdana"/>
              <a:buNone/>
            </a:pPr>
            <a:r>
              <a:rPr lang="en-GB" sz="3240" dirty="0"/>
              <a:t>Christiane </a:t>
            </a:r>
            <a:r>
              <a:rPr lang="en-GB" sz="3240" dirty="0" err="1"/>
              <a:t>Maaß</a:t>
            </a:r>
            <a:r>
              <a:rPr lang="en-GB" sz="3240" dirty="0"/>
              <a:t> and Sergio Hernández</a:t>
            </a:r>
            <a:endParaRPr dirty="0"/>
          </a:p>
        </p:txBody>
      </p:sp>
      <p:pic>
        <p:nvPicPr>
          <p:cNvPr id="159" name="Google Shape;159;p24" descr="Stiftung Universität Hildesheim logo"/>
          <p:cNvPicPr preferRelativeResize="0"/>
          <p:nvPr/>
        </p:nvPicPr>
        <p:blipFill rotWithShape="1">
          <a:blip r:embed="rId6">
            <a:alphaModFix/>
          </a:blip>
          <a:srcRect/>
          <a:stretch/>
        </p:blipFill>
        <p:spPr>
          <a:xfrm>
            <a:off x="4311922" y="2946456"/>
            <a:ext cx="4439670" cy="443389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317912" y="1931446"/>
            <a:ext cx="17084400" cy="1062638"/>
          </a:xfrm>
          <a:prstGeom prst="rect">
            <a:avLst/>
          </a:prstGeom>
          <a:noFill/>
          <a:ln>
            <a:noFill/>
          </a:ln>
        </p:spPr>
        <p:txBody>
          <a:bodyPr spcFirstLastPara="1" wrap="square" lIns="137125" tIns="68550" rIns="137125" bIns="68550" anchor="ctr" anchorCtr="0">
            <a:noAutofit/>
          </a:bodyPr>
          <a:lstStyle/>
          <a:p>
            <a:pPr marL="0" lvl="0" indent="0" algn="l" rtl="0">
              <a:lnSpc>
                <a:spcPct val="90000"/>
              </a:lnSpc>
              <a:spcBef>
                <a:spcPts val="0"/>
              </a:spcBef>
              <a:spcAft>
                <a:spcPts val="0"/>
              </a:spcAft>
              <a:buClr>
                <a:schemeClr val="dk1"/>
              </a:buClr>
              <a:buSzPts val="6000"/>
              <a:buFont typeface="Verdana"/>
              <a:buNone/>
            </a:pPr>
            <a:r>
              <a:rPr lang="en-GB" dirty="0"/>
              <a:t>Overview</a:t>
            </a:r>
            <a:endParaRPr dirty="0"/>
          </a:p>
        </p:txBody>
      </p:sp>
      <p:sp>
        <p:nvSpPr>
          <p:cNvPr id="64" name="Google Shape;64;p9"/>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Modalities.</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Different forms of media realisations of E2U.</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Focus on Easy Language, including Easy-to-Read, and Plain Language.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10"/>
          <p:cNvSpPr/>
          <p:nvPr/>
        </p:nvSpPr>
        <p:spPr>
          <a:xfrm>
            <a:off x="452993" y="3224323"/>
            <a:ext cx="17251790" cy="5192170"/>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dirty="0">
                <a:solidFill>
                  <a:schemeClr val="dk1"/>
                </a:solidFill>
                <a:latin typeface="Verdana"/>
                <a:ea typeface="Verdana"/>
                <a:cs typeface="Verdana"/>
                <a:sym typeface="Verdana"/>
              </a:rPr>
              <a:t>Modality refers to the sensory channels that are addressed through a specific content:</a:t>
            </a:r>
            <a:endParaRPr dirty="0"/>
          </a:p>
          <a:p>
            <a:pPr marL="685800" marR="0" lvl="0" indent="-685800" algn="l" rtl="0">
              <a:lnSpc>
                <a:spcPct val="150000"/>
              </a:lnSpc>
              <a:spcBef>
                <a:spcPts val="0"/>
              </a:spcBef>
              <a:spcAft>
                <a:spcPts val="0"/>
              </a:spcAft>
              <a:buClr>
                <a:schemeClr val="dk1"/>
              </a:buClr>
              <a:buSzPts val="4500"/>
              <a:buFont typeface="Arial"/>
              <a:buChar char="•"/>
            </a:pPr>
            <a:r>
              <a:rPr lang="en-GB" sz="4500" dirty="0">
                <a:solidFill>
                  <a:schemeClr val="dk1"/>
                </a:solidFill>
                <a:latin typeface="Verdana"/>
                <a:ea typeface="Verdana"/>
                <a:cs typeface="Verdana"/>
                <a:sym typeface="Verdana"/>
              </a:rPr>
              <a:t>Seeing.</a:t>
            </a:r>
            <a:endParaRPr dirty="0"/>
          </a:p>
          <a:p>
            <a:pPr marL="685800" marR="0" lvl="0" indent="-685800" algn="l" rtl="0">
              <a:lnSpc>
                <a:spcPct val="150000"/>
              </a:lnSpc>
              <a:spcBef>
                <a:spcPts val="0"/>
              </a:spcBef>
              <a:spcAft>
                <a:spcPts val="0"/>
              </a:spcAft>
              <a:buClr>
                <a:schemeClr val="dk1"/>
              </a:buClr>
              <a:buSzPts val="4500"/>
              <a:buFont typeface="Arial"/>
              <a:buChar char="•"/>
            </a:pPr>
            <a:r>
              <a:rPr lang="en-GB" sz="4500" dirty="0">
                <a:solidFill>
                  <a:schemeClr val="dk1"/>
                </a:solidFill>
                <a:latin typeface="Verdana"/>
                <a:ea typeface="Verdana"/>
                <a:cs typeface="Verdana"/>
                <a:sym typeface="Verdana"/>
              </a:rPr>
              <a:t>Hearing. </a:t>
            </a:r>
            <a:endParaRPr dirty="0"/>
          </a:p>
          <a:p>
            <a:pPr marL="685800" marR="0" lvl="0" indent="-685800" algn="l" rtl="0">
              <a:lnSpc>
                <a:spcPct val="150000"/>
              </a:lnSpc>
              <a:spcBef>
                <a:spcPts val="0"/>
              </a:spcBef>
              <a:spcAft>
                <a:spcPts val="0"/>
              </a:spcAft>
              <a:buClr>
                <a:schemeClr val="dk1"/>
              </a:buClr>
              <a:buSzPts val="4500"/>
              <a:buFont typeface="Arial"/>
              <a:buChar char="•"/>
            </a:pPr>
            <a:r>
              <a:rPr lang="en-GB" sz="4500" dirty="0">
                <a:solidFill>
                  <a:schemeClr val="dk1"/>
                </a:solidFill>
                <a:latin typeface="Verdana"/>
                <a:ea typeface="Verdana"/>
                <a:cs typeface="Verdana"/>
                <a:sym typeface="Verdana"/>
              </a:rPr>
              <a:t>Touch, etc.</a:t>
            </a:r>
            <a:endParaRPr dirty="0"/>
          </a:p>
        </p:txBody>
      </p:sp>
      <p:sp>
        <p:nvSpPr>
          <p:cNvPr id="2" name="Title 1">
            <a:extLst>
              <a:ext uri="{FF2B5EF4-FFF2-40B4-BE49-F238E27FC236}">
                <a16:creationId xmlns:a16="http://schemas.microsoft.com/office/drawing/2014/main" id="{A100B438-5B7C-E740-B7EA-55CE7B8B6C16}"/>
              </a:ext>
            </a:extLst>
          </p:cNvPr>
          <p:cNvSpPr>
            <a:spLocks noGrp="1"/>
          </p:cNvSpPr>
          <p:nvPr>
            <p:ph type="title"/>
          </p:nvPr>
        </p:nvSpPr>
        <p:spPr>
          <a:xfrm>
            <a:off x="234784" y="1927062"/>
            <a:ext cx="17084400" cy="1062638"/>
          </a:xfrm>
        </p:spPr>
        <p:txBody>
          <a:bodyPr/>
          <a:lstStyle/>
          <a:p>
            <a:pPr rtl="0"/>
            <a:r>
              <a:rPr lang="en-GB" sz="600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Definition of “modality”</a:t>
            </a:r>
            <a:endParaRPr lang="en-ES" dirty="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Google Shape;76;p11"/>
          <p:cNvSpPr/>
          <p:nvPr/>
        </p:nvSpPr>
        <p:spPr>
          <a:xfrm>
            <a:off x="452993" y="3224323"/>
            <a:ext cx="17251790" cy="5192170"/>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Multimodal texts are texts that address at least two sensory channels:</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Audio-visual content:</a:t>
            </a:r>
            <a:endParaRPr/>
          </a:p>
          <a:p>
            <a:pPr marL="1371503" marR="0" lvl="1" indent="-685800" algn="l" rtl="0">
              <a:lnSpc>
                <a:spcPct val="150000"/>
              </a:lnSpc>
              <a:spcBef>
                <a:spcPts val="0"/>
              </a:spcBef>
              <a:spcAft>
                <a:spcPts val="0"/>
              </a:spcAft>
              <a:buClr>
                <a:schemeClr val="dk1"/>
              </a:buClr>
              <a:buSzPts val="4500"/>
              <a:buFont typeface="Arial"/>
              <a:buChar char="•"/>
            </a:pPr>
            <a:r>
              <a:rPr lang="en-GB" sz="4500" b="0" i="0" u="none" strike="noStrike" cap="none">
                <a:solidFill>
                  <a:schemeClr val="dk1"/>
                </a:solidFill>
                <a:latin typeface="Verdana"/>
                <a:ea typeface="Verdana"/>
                <a:cs typeface="Verdana"/>
                <a:sym typeface="Verdana"/>
              </a:rPr>
              <a:t>Hearing.</a:t>
            </a:r>
            <a:endParaRPr/>
          </a:p>
          <a:p>
            <a:pPr marL="1371503" marR="0" lvl="1" indent="-685800" algn="l" rtl="0">
              <a:lnSpc>
                <a:spcPct val="150000"/>
              </a:lnSpc>
              <a:spcBef>
                <a:spcPts val="0"/>
              </a:spcBef>
              <a:spcAft>
                <a:spcPts val="0"/>
              </a:spcAft>
              <a:buClr>
                <a:schemeClr val="dk1"/>
              </a:buClr>
              <a:buSzPts val="4500"/>
              <a:buFont typeface="Arial"/>
              <a:buChar char="•"/>
            </a:pPr>
            <a:r>
              <a:rPr lang="en-GB" sz="4500" b="0" i="0" u="none" strike="noStrike" cap="none">
                <a:solidFill>
                  <a:schemeClr val="dk1"/>
                </a:solidFill>
                <a:latin typeface="Verdana"/>
                <a:ea typeface="Verdana"/>
                <a:cs typeface="Verdana"/>
                <a:sym typeface="Verdana"/>
              </a:rPr>
              <a:t>Seeing.</a:t>
            </a:r>
            <a:endParaRPr/>
          </a:p>
        </p:txBody>
      </p:sp>
      <p:sp>
        <p:nvSpPr>
          <p:cNvPr id="2" name="Title 1">
            <a:extLst>
              <a:ext uri="{FF2B5EF4-FFF2-40B4-BE49-F238E27FC236}">
                <a16:creationId xmlns:a16="http://schemas.microsoft.com/office/drawing/2014/main" id="{90026EAC-44D6-774C-9C76-A1E60A8888B6}"/>
              </a:ext>
            </a:extLst>
          </p:cNvPr>
          <p:cNvSpPr>
            <a:spLocks noGrp="1"/>
          </p:cNvSpPr>
          <p:nvPr>
            <p:ph type="title"/>
          </p:nvPr>
        </p:nvSpPr>
        <p:spPr/>
        <p:txBody>
          <a:bodyPr/>
          <a:lstStyle/>
          <a:p>
            <a:pPr rtl="0"/>
            <a:r>
              <a:rPr lang="en-GB" sz="55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Definition of “multimodality”</a:t>
            </a:r>
            <a:endParaRPr lang="en-ES"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2"/>
          <p:cNvSpPr/>
          <p:nvPr/>
        </p:nvSpPr>
        <p:spPr>
          <a:xfrm>
            <a:off x="452993" y="3224323"/>
            <a:ext cx="17251790" cy="5192170"/>
          </a:xfrm>
          <a:prstGeom prst="rect">
            <a:avLst/>
          </a:prstGeom>
          <a:noFill/>
          <a:ln>
            <a:noFill/>
          </a:ln>
        </p:spPr>
        <p:txBody>
          <a:bodyPr spcFirstLastPara="1" wrap="square" lIns="137125" tIns="68550" rIns="137125" bIns="68550" anchor="t" anchorCtr="0">
            <a:noAutofit/>
          </a:bodyPr>
          <a:lstStyle/>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Easy and Plain Language traditionally focus on written communication.</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English: Easy-to-Read.</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Swedish: </a:t>
            </a:r>
            <a:r>
              <a:rPr lang="en-GB" sz="4500" i="1">
                <a:solidFill>
                  <a:schemeClr val="dk1"/>
                </a:solidFill>
                <a:latin typeface="Verdana"/>
                <a:ea typeface="Verdana"/>
                <a:cs typeface="Verdana"/>
                <a:sym typeface="Verdana"/>
              </a:rPr>
              <a:t>Lättläst</a:t>
            </a:r>
            <a:r>
              <a:rPr lang="en-GB" sz="4500">
                <a:solidFill>
                  <a:schemeClr val="dk1"/>
                </a:solidFill>
                <a:latin typeface="Verdana"/>
                <a:ea typeface="Verdana"/>
                <a:cs typeface="Verdana"/>
                <a:sym typeface="Verdana"/>
              </a:rPr>
              <a:t> (“easy reading”).</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Spanish: </a:t>
            </a:r>
            <a:r>
              <a:rPr lang="en-GB" sz="4500" i="1">
                <a:solidFill>
                  <a:schemeClr val="dk1"/>
                </a:solidFill>
                <a:latin typeface="Verdana"/>
                <a:ea typeface="Verdana"/>
                <a:cs typeface="Verdana"/>
                <a:sym typeface="Verdana"/>
              </a:rPr>
              <a:t>lectura fácil </a:t>
            </a:r>
            <a:r>
              <a:rPr lang="en-GB" sz="4500">
                <a:solidFill>
                  <a:schemeClr val="dk1"/>
                </a:solidFill>
                <a:latin typeface="Verdana"/>
                <a:ea typeface="Verdana"/>
                <a:cs typeface="Verdana"/>
                <a:sym typeface="Verdana"/>
              </a:rPr>
              <a:t>(“easy reading”).</a:t>
            </a:r>
            <a:endParaRPr/>
          </a:p>
        </p:txBody>
      </p:sp>
      <p:sp>
        <p:nvSpPr>
          <p:cNvPr id="2" name="Title 1">
            <a:extLst>
              <a:ext uri="{FF2B5EF4-FFF2-40B4-BE49-F238E27FC236}">
                <a16:creationId xmlns:a16="http://schemas.microsoft.com/office/drawing/2014/main" id="{261CD0B8-8845-B142-9D37-CD0F0DF783B3}"/>
              </a:ext>
            </a:extLst>
          </p:cNvPr>
          <p:cNvSpPr>
            <a:spLocks noGrp="1"/>
          </p:cNvSpPr>
          <p:nvPr>
            <p:ph type="title"/>
          </p:nvPr>
        </p:nvSpPr>
        <p:spPr>
          <a:xfrm>
            <a:off x="317912" y="1934460"/>
            <a:ext cx="13065579" cy="1062638"/>
          </a:xfrm>
        </p:spPr>
        <p:txBody>
          <a:bodyPr/>
          <a:lstStyle/>
          <a:p>
            <a:pPr rtl="0"/>
            <a:r>
              <a:rPr lang="en-GB" sz="500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written communication (1)</a:t>
            </a:r>
            <a:endParaRPr lang="en-ES" sz="5000"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8" name="Google Shape;88;p13"/>
          <p:cNvSpPr/>
          <p:nvPr/>
        </p:nvSpPr>
        <p:spPr>
          <a:xfrm>
            <a:off x="452993" y="3224323"/>
            <a:ext cx="17251790" cy="2075933"/>
          </a:xfrm>
          <a:prstGeom prst="rect">
            <a:avLst/>
          </a:prstGeom>
          <a:noFill/>
          <a:ln>
            <a:noFill/>
          </a:ln>
        </p:spPr>
        <p:txBody>
          <a:bodyPr spcFirstLastPara="1" wrap="square" lIns="137125" tIns="68550" rIns="137125" bIns="68550" anchor="t" anchorCtr="0">
            <a:noAutofit/>
          </a:bodyPr>
          <a:lstStyle/>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Rulesets of E2U focus on written texts.</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Current legislation focuses on written communication. </a:t>
            </a:r>
            <a:endParaRPr/>
          </a:p>
        </p:txBody>
      </p:sp>
      <p:sp>
        <p:nvSpPr>
          <p:cNvPr id="2" name="Title 1">
            <a:extLst>
              <a:ext uri="{FF2B5EF4-FFF2-40B4-BE49-F238E27FC236}">
                <a16:creationId xmlns:a16="http://schemas.microsoft.com/office/drawing/2014/main" id="{BB875DBF-71A8-ED4D-BD28-DEBDA4A91780}"/>
              </a:ext>
            </a:extLst>
          </p:cNvPr>
          <p:cNvSpPr>
            <a:spLocks noGrp="1"/>
          </p:cNvSpPr>
          <p:nvPr>
            <p:ph type="title"/>
          </p:nvPr>
        </p:nvSpPr>
        <p:spPr>
          <a:xfrm>
            <a:off x="258137" y="1907919"/>
            <a:ext cx="12345143" cy="1062638"/>
          </a:xfrm>
        </p:spPr>
        <p:txBody>
          <a:bodyPr/>
          <a:lstStyle/>
          <a:p>
            <a:pPr rtl="0"/>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written communication (2)</a:t>
            </a:r>
            <a:endParaRPr lang="en-ES"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4" name="Google Shape;94;p14"/>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685800" marR="0" lvl="0" indent="-685800" algn="l" rtl="0">
              <a:lnSpc>
                <a:spcPct val="150000"/>
              </a:lnSpc>
              <a:spcBef>
                <a:spcPts val="0"/>
              </a:spcBef>
              <a:spcAft>
                <a:spcPts val="0"/>
              </a:spcAft>
              <a:buClr>
                <a:schemeClr val="dk1"/>
              </a:buClr>
              <a:buSzPts val="4500"/>
              <a:buFont typeface="Arial"/>
              <a:buChar char="•"/>
            </a:pPr>
            <a:r>
              <a:rPr lang="en-GB" sz="4500" dirty="0">
                <a:solidFill>
                  <a:schemeClr val="dk1"/>
                </a:solidFill>
                <a:latin typeface="Verdana"/>
                <a:ea typeface="Verdana"/>
                <a:cs typeface="Verdana"/>
                <a:sym typeface="Verdana"/>
              </a:rPr>
              <a:t>Content in Easy and Plain Language has mainly been made in printed form and in written digital formats. </a:t>
            </a:r>
            <a:endParaRPr dirty="0"/>
          </a:p>
          <a:p>
            <a:pPr marL="685800" marR="0" lvl="0" indent="-685800" algn="l" rtl="0">
              <a:lnSpc>
                <a:spcPct val="150000"/>
              </a:lnSpc>
              <a:spcBef>
                <a:spcPts val="0"/>
              </a:spcBef>
              <a:spcAft>
                <a:spcPts val="0"/>
              </a:spcAft>
              <a:buClr>
                <a:schemeClr val="dk1"/>
              </a:buClr>
              <a:buSzPts val="4500"/>
              <a:buFont typeface="Arial"/>
              <a:buChar char="•"/>
            </a:pPr>
            <a:r>
              <a:rPr lang="en-GB" sz="4500" dirty="0">
                <a:solidFill>
                  <a:schemeClr val="dk1"/>
                </a:solidFill>
                <a:latin typeface="Verdana"/>
                <a:ea typeface="Verdana"/>
                <a:cs typeface="Verdana"/>
                <a:sym typeface="Verdana"/>
              </a:rPr>
              <a:t>Texts written in E2U are an additional service to the standard.</a:t>
            </a:r>
            <a:endParaRPr dirty="0"/>
          </a:p>
        </p:txBody>
      </p:sp>
      <p:sp>
        <p:nvSpPr>
          <p:cNvPr id="2" name="Title 1">
            <a:extLst>
              <a:ext uri="{FF2B5EF4-FFF2-40B4-BE49-F238E27FC236}">
                <a16:creationId xmlns:a16="http://schemas.microsoft.com/office/drawing/2014/main" id="{60D64D3A-84DA-2944-8143-C623ED74F63E}"/>
              </a:ext>
            </a:extLst>
          </p:cNvPr>
          <p:cNvSpPr>
            <a:spLocks noGrp="1"/>
          </p:cNvSpPr>
          <p:nvPr>
            <p:ph type="title"/>
          </p:nvPr>
        </p:nvSpPr>
        <p:spPr/>
        <p:txBody>
          <a:bodyPr/>
          <a:lstStyle/>
          <a:p>
            <a:pPr rtl="0"/>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written communication (3)</a:t>
            </a:r>
            <a:endParaRPr lang="en-ES" dirty="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15"/>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Written texts in E2U are not enough for accessibility and inclusion: </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Target groups of E2U tend not to have written texts as a preference. </a:t>
            </a:r>
            <a:endParaRPr/>
          </a:p>
        </p:txBody>
      </p:sp>
      <p:sp>
        <p:nvSpPr>
          <p:cNvPr id="2" name="Title 1">
            <a:extLst>
              <a:ext uri="{FF2B5EF4-FFF2-40B4-BE49-F238E27FC236}">
                <a16:creationId xmlns:a16="http://schemas.microsoft.com/office/drawing/2014/main" id="{1E1130C9-5525-C749-B6DA-98855E1D66F6}"/>
              </a:ext>
            </a:extLst>
          </p:cNvPr>
          <p:cNvSpPr>
            <a:spLocks noGrp="1"/>
          </p:cNvSpPr>
          <p:nvPr>
            <p:ph type="title"/>
          </p:nvPr>
        </p:nvSpPr>
        <p:spPr>
          <a:xfrm>
            <a:off x="452993" y="2161685"/>
            <a:ext cx="12345143" cy="1062638"/>
          </a:xfrm>
        </p:spPr>
        <p:txBody>
          <a:bodyPr/>
          <a:lstStyle/>
          <a:p>
            <a:pPr rtl="0"/>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Barriers of E2U in written communication (1)</a:t>
            </a:r>
            <a:endParaRPr lang="en-ES" dirty="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16"/>
          <p:cNvSpPr/>
          <p:nvPr/>
        </p:nvSpPr>
        <p:spPr>
          <a:xfrm>
            <a:off x="452993" y="3224323"/>
            <a:ext cx="17251790" cy="4153425"/>
          </a:xfrm>
          <a:prstGeom prst="rect">
            <a:avLst/>
          </a:prstGeom>
          <a:noFill/>
          <a:ln>
            <a:noFill/>
          </a:ln>
        </p:spPr>
        <p:txBody>
          <a:bodyPr spcFirstLastPara="1" wrap="square" lIns="137125" tIns="68550" rIns="137125" bIns="68550" anchor="t" anchorCtr="0">
            <a:noAutofit/>
          </a:bodyPr>
          <a:lstStyle/>
          <a:p>
            <a:pPr marL="0" marR="0" lvl="0" indent="0" algn="l" rtl="0">
              <a:lnSpc>
                <a:spcPct val="150000"/>
              </a:lnSpc>
              <a:spcBef>
                <a:spcPts val="0"/>
              </a:spcBef>
              <a:spcAft>
                <a:spcPts val="0"/>
              </a:spcAft>
              <a:buNone/>
            </a:pPr>
            <a:r>
              <a:rPr lang="en-GB" sz="4500">
                <a:solidFill>
                  <a:schemeClr val="dk1"/>
                </a:solidFill>
                <a:latin typeface="Verdana"/>
                <a:ea typeface="Verdana"/>
                <a:cs typeface="Verdana"/>
                <a:sym typeface="Verdana"/>
              </a:rPr>
              <a:t>Written texts in E2U are not enough for accessibility and inclusion: </a:t>
            </a:r>
            <a:endParaRPr/>
          </a:p>
          <a:p>
            <a:pPr marL="685800" marR="0" lvl="0" indent="-685800" algn="l" rtl="0">
              <a:lnSpc>
                <a:spcPct val="150000"/>
              </a:lnSpc>
              <a:spcBef>
                <a:spcPts val="0"/>
              </a:spcBef>
              <a:spcAft>
                <a:spcPts val="0"/>
              </a:spcAft>
              <a:buClr>
                <a:schemeClr val="dk1"/>
              </a:buClr>
              <a:buSzPts val="4500"/>
              <a:buFont typeface="Arial"/>
              <a:buChar char="•"/>
            </a:pPr>
            <a:r>
              <a:rPr lang="en-GB" sz="4500">
                <a:solidFill>
                  <a:schemeClr val="dk1"/>
                </a:solidFill>
                <a:latin typeface="Verdana"/>
                <a:ea typeface="Verdana"/>
                <a:cs typeface="Verdana"/>
                <a:sym typeface="Verdana"/>
              </a:rPr>
              <a:t>Target groups of E2U tend not to have the Internet as a source for information. </a:t>
            </a:r>
            <a:endParaRPr/>
          </a:p>
        </p:txBody>
      </p:sp>
      <p:sp>
        <p:nvSpPr>
          <p:cNvPr id="2" name="Title 1">
            <a:extLst>
              <a:ext uri="{FF2B5EF4-FFF2-40B4-BE49-F238E27FC236}">
                <a16:creationId xmlns:a16="http://schemas.microsoft.com/office/drawing/2014/main" id="{858B3633-A2F0-CC4A-A17A-E388D9CA3EEE}"/>
              </a:ext>
            </a:extLst>
          </p:cNvPr>
          <p:cNvSpPr>
            <a:spLocks noGrp="1"/>
          </p:cNvSpPr>
          <p:nvPr>
            <p:ph type="title"/>
          </p:nvPr>
        </p:nvSpPr>
        <p:spPr>
          <a:xfrm>
            <a:off x="452993" y="2161685"/>
            <a:ext cx="12345143" cy="1062638"/>
          </a:xfrm>
        </p:spPr>
        <p:txBody>
          <a:bodyPr/>
          <a:lstStyle/>
          <a:p>
            <a:pPr rtl="0"/>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Barriers of</a:t>
            </a:r>
            <a:r>
              <a:rPr lang="en-GB" sz="4650" b="1" i="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en-GB" sz="4650" b="1"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E2U in written communication (2)</a:t>
            </a:r>
            <a:endParaRPr lang="en-ES" dirty="0">
              <a:effectLst/>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581</Words>
  <Application>Microsoft Macintosh PowerPoint</Application>
  <PresentationFormat>Custom</PresentationFormat>
  <Paragraphs>71</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Office Theme</vt:lpstr>
      <vt:lpstr>Modalities and different forms of media realisation</vt:lpstr>
      <vt:lpstr>Overview</vt:lpstr>
      <vt:lpstr>Definition of “modality”</vt:lpstr>
      <vt:lpstr>Definition of “multimodality”</vt:lpstr>
      <vt:lpstr>E2U in written communication (1)</vt:lpstr>
      <vt:lpstr>E2U in written communication (2)</vt:lpstr>
      <vt:lpstr>E2U in written communication (3)</vt:lpstr>
      <vt:lpstr>Barriers of E2U in written communication (1)</vt:lpstr>
      <vt:lpstr>Barriers of E2U in written communication (2)</vt:lpstr>
      <vt:lpstr>Barriers of E2U in written communication (3)</vt:lpstr>
      <vt:lpstr>Barriers of E2U in written communication (4) </vt:lpstr>
      <vt:lpstr>E2U in other media realisations</vt:lpstr>
      <vt:lpstr>E2U in audio-visual formats (1) </vt:lpstr>
      <vt:lpstr>E2U in audio-visual formats (2)</vt:lpstr>
      <vt:lpstr>Interpretation into E2U</vt:lpstr>
      <vt:lpstr>E2U in other media realisations </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Hernández</dc:creator>
  <cp:keywords>easy-to-read content; cognitive accessibility; plain language; easy-to-understand content</cp:keywords>
  <cp:lastModifiedBy>Ana Fernández Torné</cp:lastModifiedBy>
  <cp:revision>1</cp:revision>
  <dcterms:modified xsi:type="dcterms:W3CDTF">2021-05-27T05:47:49Z</dcterms:modified>
  <cp:category>Teaching materials</cp:category>
</cp:coreProperties>
</file>