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svg" ContentType="image/svg+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handoutMasterIdLst>
    <p:handoutMasterId r:id="rId17"/>
  </p:handoutMasterIdLst>
  <p:sldIdLst>
    <p:sldId id="265" r:id="rId2"/>
    <p:sldId id="330" r:id="rId3"/>
    <p:sldId id="326" r:id="rId4"/>
    <p:sldId id="353" r:id="rId5"/>
    <p:sldId id="327" r:id="rId6"/>
    <p:sldId id="354" r:id="rId7"/>
    <p:sldId id="343" r:id="rId8"/>
    <p:sldId id="351" r:id="rId9"/>
    <p:sldId id="352" r:id="rId10"/>
    <p:sldId id="342" r:id="rId11"/>
    <p:sldId id="355" r:id="rId12"/>
    <p:sldId id="356" r:id="rId13"/>
    <p:sldId id="331" r:id="rId14"/>
    <p:sldId id="328" r:id="rId15"/>
  </p:sldIdLst>
  <p:sldSz cx="18291175" cy="10287000"/>
  <p:notesSz cx="6858000" cy="9144000"/>
  <p:defaultTextStyle>
    <a:defPPr>
      <a:defRPr lang="en-US"/>
    </a:defPPr>
    <a:lvl1pPr marL="0" algn="l" defTabSz="1371408" rtl="0" eaLnBrk="1" latinLnBrk="0" hangingPunct="1">
      <a:defRPr sz="2700" kern="1200">
        <a:solidFill>
          <a:schemeClr val="tx1"/>
        </a:solidFill>
        <a:latin typeface="+mn-lt"/>
        <a:ea typeface="+mn-ea"/>
        <a:cs typeface="+mn-cs"/>
      </a:defRPr>
    </a:lvl1pPr>
    <a:lvl2pPr marL="685703" algn="l" defTabSz="1371408" rtl="0" eaLnBrk="1" latinLnBrk="0" hangingPunct="1">
      <a:defRPr sz="2700" kern="1200">
        <a:solidFill>
          <a:schemeClr val="tx1"/>
        </a:solidFill>
        <a:latin typeface="+mn-lt"/>
        <a:ea typeface="+mn-ea"/>
        <a:cs typeface="+mn-cs"/>
      </a:defRPr>
    </a:lvl2pPr>
    <a:lvl3pPr marL="1371408" algn="l" defTabSz="1371408" rtl="0" eaLnBrk="1" latinLnBrk="0" hangingPunct="1">
      <a:defRPr sz="2700" kern="1200">
        <a:solidFill>
          <a:schemeClr val="tx1"/>
        </a:solidFill>
        <a:latin typeface="+mn-lt"/>
        <a:ea typeface="+mn-ea"/>
        <a:cs typeface="+mn-cs"/>
      </a:defRPr>
    </a:lvl3pPr>
    <a:lvl4pPr marL="2057111" algn="l" defTabSz="1371408" rtl="0" eaLnBrk="1" latinLnBrk="0" hangingPunct="1">
      <a:defRPr sz="2700" kern="1200">
        <a:solidFill>
          <a:schemeClr val="tx1"/>
        </a:solidFill>
        <a:latin typeface="+mn-lt"/>
        <a:ea typeface="+mn-ea"/>
        <a:cs typeface="+mn-cs"/>
      </a:defRPr>
    </a:lvl4pPr>
    <a:lvl5pPr marL="2742814" algn="l" defTabSz="1371408" rtl="0" eaLnBrk="1" latinLnBrk="0" hangingPunct="1">
      <a:defRPr sz="2700" kern="1200">
        <a:solidFill>
          <a:schemeClr val="tx1"/>
        </a:solidFill>
        <a:latin typeface="+mn-lt"/>
        <a:ea typeface="+mn-ea"/>
        <a:cs typeface="+mn-cs"/>
      </a:defRPr>
    </a:lvl5pPr>
    <a:lvl6pPr marL="3428517" algn="l" defTabSz="1371408" rtl="0" eaLnBrk="1" latinLnBrk="0" hangingPunct="1">
      <a:defRPr sz="2700" kern="1200">
        <a:solidFill>
          <a:schemeClr val="tx1"/>
        </a:solidFill>
        <a:latin typeface="+mn-lt"/>
        <a:ea typeface="+mn-ea"/>
        <a:cs typeface="+mn-cs"/>
      </a:defRPr>
    </a:lvl6pPr>
    <a:lvl7pPr marL="4114222" algn="l" defTabSz="1371408" rtl="0" eaLnBrk="1" latinLnBrk="0" hangingPunct="1">
      <a:defRPr sz="2700" kern="1200">
        <a:solidFill>
          <a:schemeClr val="tx1"/>
        </a:solidFill>
        <a:latin typeface="+mn-lt"/>
        <a:ea typeface="+mn-ea"/>
        <a:cs typeface="+mn-cs"/>
      </a:defRPr>
    </a:lvl7pPr>
    <a:lvl8pPr marL="4799925" algn="l" defTabSz="1371408" rtl="0" eaLnBrk="1" latinLnBrk="0" hangingPunct="1">
      <a:defRPr sz="2700" kern="1200">
        <a:solidFill>
          <a:schemeClr val="tx1"/>
        </a:solidFill>
        <a:latin typeface="+mn-lt"/>
        <a:ea typeface="+mn-ea"/>
        <a:cs typeface="+mn-cs"/>
      </a:defRPr>
    </a:lvl8pPr>
    <a:lvl9pPr marL="5485628" algn="l" defTabSz="1371408" rtl="0" eaLnBrk="1" latinLnBrk="0" hangingPunct="1">
      <a:defRPr sz="2700" kern="1200">
        <a:solidFill>
          <a:schemeClr val="tx1"/>
        </a:solidFill>
        <a:latin typeface="+mn-lt"/>
        <a:ea typeface="+mn-ea"/>
        <a:cs typeface="+mn-cs"/>
      </a:defRPr>
    </a:lvl9pPr>
  </p:defaultTextStyle>
  <p:extLst>
    <p:ext uri="{521415D9-36F7-43E2-AB2F-B90AF26B5E84}">
      <p14:sectionLst xmlns:p14="http://schemas.microsoft.com/office/powerpoint/2010/main">
        <p14:section name="Sample slides" id="{3C47D69E-40C3-3D4C-B986-28F3405501F4}">
          <p14:sldIdLst>
            <p14:sldId id="265"/>
            <p14:sldId id="330"/>
            <p14:sldId id="326"/>
            <p14:sldId id="353"/>
            <p14:sldId id="327"/>
            <p14:sldId id="354"/>
            <p14:sldId id="343"/>
            <p14:sldId id="351"/>
            <p14:sldId id="352"/>
            <p14:sldId id="342"/>
            <p14:sldId id="355"/>
            <p14:sldId id="356"/>
            <p14:sldId id="331"/>
            <p14:sldId id="328"/>
          </p14:sldIdLst>
        </p14:section>
      </p14:sectionLst>
    </p:ext>
    <p:ext uri="{EFAFB233-063F-42B5-8137-9DF3F51BA10A}">
      <p15:sldGuideLst xmlns:p15="http://schemas.microsoft.com/office/powerpoint/2012/main">
        <p15:guide id="1" orient="horz" pos="2137" userDrawn="1">
          <p15:clr>
            <a:srgbClr val="A4A3A4"/>
          </p15:clr>
        </p15:guide>
        <p15:guide id="2" pos="3840">
          <p15:clr>
            <a:srgbClr val="A4A3A4"/>
          </p15:clr>
        </p15:guide>
        <p15:guide id="3" orient="horz" pos="3206">
          <p15:clr>
            <a:srgbClr val="A4A3A4"/>
          </p15:clr>
        </p15:guide>
        <p15:guide id="4" pos="576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2226"/>
    <a:srgbClr val="9BD8DE"/>
    <a:srgbClr val="FBEE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7B3BDA-863C-DA40-972B-4462C74C8186}" v="6" dt="2020-12-29T20:53:46.170"/>
    <p1510:client id="{40BDAFC9-9692-FA43-AEFF-EA1F263C419B}" v="15" dt="2020-12-29T14:40:35.0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285"/>
  </p:normalViewPr>
  <p:slideViewPr>
    <p:cSldViewPr snapToGrid="0" snapToObjects="1">
      <p:cViewPr varScale="1">
        <p:scale>
          <a:sx n="73" d="100"/>
          <a:sy n="73" d="100"/>
        </p:scale>
        <p:origin x="216" y="256"/>
      </p:cViewPr>
      <p:guideLst>
        <p:guide orient="horz" pos="2137"/>
        <p:guide pos="3840"/>
        <p:guide orient="horz" pos="3206"/>
        <p:guide pos="5762"/>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1DFB4AC-868C-284C-89A2-0A43E7A6263F}" type="datetime1">
              <a:rPr lang="es-ES" smtClean="0"/>
              <a:t>27/09/2021</a:t>
            </a:fld>
            <a:endParaRPr lang="es-ES"/>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7614869-3322-FB44-97AD-0B378C3FFEC5}" type="slidenum">
              <a:rPr lang="es-ES" smtClean="0"/>
              <a:t>‹Nº›</a:t>
            </a:fld>
            <a:endParaRPr lang="es-ES"/>
          </a:p>
        </p:txBody>
      </p:sp>
    </p:spTree>
    <p:extLst>
      <p:ext uri="{BB962C8B-B14F-4D97-AF65-F5344CB8AC3E}">
        <p14:creationId xmlns:p14="http://schemas.microsoft.com/office/powerpoint/2010/main" val="38134820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163FC8-57C2-1C4B-9D80-AE8EF359852D}" type="datetime1">
              <a:rPr lang="es-ES" smtClean="0"/>
              <a:t>27/09/2021</a:t>
            </a:fld>
            <a:endParaRPr lang="es-ES"/>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AC4A5B-8A05-4798-9EDC-A3E8D0546DEC}" type="slidenum">
              <a:rPr lang="es-ES" smtClean="0"/>
              <a:t>‹Nº›</a:t>
            </a:fld>
            <a:endParaRPr lang="es-ES"/>
          </a:p>
        </p:txBody>
      </p:sp>
    </p:spTree>
    <p:extLst>
      <p:ext uri="{BB962C8B-B14F-4D97-AF65-F5344CB8AC3E}">
        <p14:creationId xmlns:p14="http://schemas.microsoft.com/office/powerpoint/2010/main" val="2678730666"/>
      </p:ext>
    </p:extLst>
  </p:cSld>
  <p:clrMap bg1="lt1" tx1="dk1" bg2="lt2" tx2="dk2" accent1="accent1" accent2="accent2" accent3="accent3" accent4="accent4" accent5="accent5" accent6="accent6" hlink="hlink" folHlink="folHlink"/>
  <p:hf hdr="0" ftr="0" dt="0"/>
  <p:notesStyle>
    <a:lvl1pPr marL="0" algn="l" defTabSz="1371408" rtl="0" eaLnBrk="1" latinLnBrk="0" hangingPunct="1">
      <a:defRPr sz="1800" kern="1200">
        <a:solidFill>
          <a:schemeClr val="tx1"/>
        </a:solidFill>
        <a:latin typeface="+mn-lt"/>
        <a:ea typeface="+mn-ea"/>
        <a:cs typeface="+mn-cs"/>
      </a:defRPr>
    </a:lvl1pPr>
    <a:lvl2pPr marL="685703" algn="l" defTabSz="1371408" rtl="0" eaLnBrk="1" latinLnBrk="0" hangingPunct="1">
      <a:defRPr sz="1800" kern="1200">
        <a:solidFill>
          <a:schemeClr val="tx1"/>
        </a:solidFill>
        <a:latin typeface="+mn-lt"/>
        <a:ea typeface="+mn-ea"/>
        <a:cs typeface="+mn-cs"/>
      </a:defRPr>
    </a:lvl2pPr>
    <a:lvl3pPr marL="1371408" algn="l" defTabSz="1371408" rtl="0" eaLnBrk="1" latinLnBrk="0" hangingPunct="1">
      <a:defRPr sz="1800" kern="1200">
        <a:solidFill>
          <a:schemeClr val="tx1"/>
        </a:solidFill>
        <a:latin typeface="+mn-lt"/>
        <a:ea typeface="+mn-ea"/>
        <a:cs typeface="+mn-cs"/>
      </a:defRPr>
    </a:lvl3pPr>
    <a:lvl4pPr marL="2057111" algn="l" defTabSz="1371408" rtl="0" eaLnBrk="1" latinLnBrk="0" hangingPunct="1">
      <a:defRPr sz="1800" kern="1200">
        <a:solidFill>
          <a:schemeClr val="tx1"/>
        </a:solidFill>
        <a:latin typeface="+mn-lt"/>
        <a:ea typeface="+mn-ea"/>
        <a:cs typeface="+mn-cs"/>
      </a:defRPr>
    </a:lvl4pPr>
    <a:lvl5pPr marL="2742814" algn="l" defTabSz="1371408" rtl="0" eaLnBrk="1" latinLnBrk="0" hangingPunct="1">
      <a:defRPr sz="1800" kern="1200">
        <a:solidFill>
          <a:schemeClr val="tx1"/>
        </a:solidFill>
        <a:latin typeface="+mn-lt"/>
        <a:ea typeface="+mn-ea"/>
        <a:cs typeface="+mn-cs"/>
      </a:defRPr>
    </a:lvl5pPr>
    <a:lvl6pPr marL="3428517" algn="l" defTabSz="1371408" rtl="0" eaLnBrk="1" latinLnBrk="0" hangingPunct="1">
      <a:defRPr sz="1800" kern="1200">
        <a:solidFill>
          <a:schemeClr val="tx1"/>
        </a:solidFill>
        <a:latin typeface="+mn-lt"/>
        <a:ea typeface="+mn-ea"/>
        <a:cs typeface="+mn-cs"/>
      </a:defRPr>
    </a:lvl6pPr>
    <a:lvl7pPr marL="4114222" algn="l" defTabSz="1371408" rtl="0" eaLnBrk="1" latinLnBrk="0" hangingPunct="1">
      <a:defRPr sz="1800" kern="1200">
        <a:solidFill>
          <a:schemeClr val="tx1"/>
        </a:solidFill>
        <a:latin typeface="+mn-lt"/>
        <a:ea typeface="+mn-ea"/>
        <a:cs typeface="+mn-cs"/>
      </a:defRPr>
    </a:lvl7pPr>
    <a:lvl8pPr marL="4799925" algn="l" defTabSz="1371408" rtl="0" eaLnBrk="1" latinLnBrk="0" hangingPunct="1">
      <a:defRPr sz="1800" kern="1200">
        <a:solidFill>
          <a:schemeClr val="tx1"/>
        </a:solidFill>
        <a:latin typeface="+mn-lt"/>
        <a:ea typeface="+mn-ea"/>
        <a:cs typeface="+mn-cs"/>
      </a:defRPr>
    </a:lvl8pPr>
    <a:lvl9pPr marL="5485628" algn="l" defTabSz="1371408"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a:t>
            </a:fld>
            <a:endParaRPr lang="es-ES"/>
          </a:p>
        </p:txBody>
      </p:sp>
    </p:spTree>
    <p:extLst>
      <p:ext uri="{BB962C8B-B14F-4D97-AF65-F5344CB8AC3E}">
        <p14:creationId xmlns:p14="http://schemas.microsoft.com/office/powerpoint/2010/main" val="25374899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11</a:t>
            </a:fld>
            <a:endParaRPr lang="es-ES"/>
          </a:p>
        </p:txBody>
      </p:sp>
    </p:spTree>
    <p:extLst>
      <p:ext uri="{BB962C8B-B14F-4D97-AF65-F5344CB8AC3E}">
        <p14:creationId xmlns:p14="http://schemas.microsoft.com/office/powerpoint/2010/main" val="41048455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12</a:t>
            </a:fld>
            <a:endParaRPr lang="es-ES"/>
          </a:p>
        </p:txBody>
      </p:sp>
    </p:spTree>
    <p:extLst>
      <p:ext uri="{BB962C8B-B14F-4D97-AF65-F5344CB8AC3E}">
        <p14:creationId xmlns:p14="http://schemas.microsoft.com/office/powerpoint/2010/main" val="31138963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13</a:t>
            </a:fld>
            <a:endParaRPr lang="es-ES"/>
          </a:p>
        </p:txBody>
      </p:sp>
    </p:spTree>
    <p:extLst>
      <p:ext uri="{BB962C8B-B14F-4D97-AF65-F5344CB8AC3E}">
        <p14:creationId xmlns:p14="http://schemas.microsoft.com/office/powerpoint/2010/main" val="5314419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14</a:t>
            </a:fld>
            <a:endParaRPr lang="es-ES"/>
          </a:p>
        </p:txBody>
      </p:sp>
    </p:spTree>
    <p:extLst>
      <p:ext uri="{BB962C8B-B14F-4D97-AF65-F5344CB8AC3E}">
        <p14:creationId xmlns:p14="http://schemas.microsoft.com/office/powerpoint/2010/main" val="26255386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3</a:t>
            </a:fld>
            <a:endParaRPr lang="es-ES"/>
          </a:p>
        </p:txBody>
      </p:sp>
    </p:spTree>
    <p:extLst>
      <p:ext uri="{BB962C8B-B14F-4D97-AF65-F5344CB8AC3E}">
        <p14:creationId xmlns:p14="http://schemas.microsoft.com/office/powerpoint/2010/main" val="3078968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4</a:t>
            </a:fld>
            <a:endParaRPr lang="es-ES"/>
          </a:p>
        </p:txBody>
      </p:sp>
    </p:spTree>
    <p:extLst>
      <p:ext uri="{BB962C8B-B14F-4D97-AF65-F5344CB8AC3E}">
        <p14:creationId xmlns:p14="http://schemas.microsoft.com/office/powerpoint/2010/main" val="10934424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5</a:t>
            </a:fld>
            <a:endParaRPr lang="es-ES"/>
          </a:p>
        </p:txBody>
      </p:sp>
    </p:spTree>
    <p:extLst>
      <p:ext uri="{BB962C8B-B14F-4D97-AF65-F5344CB8AC3E}">
        <p14:creationId xmlns:p14="http://schemas.microsoft.com/office/powerpoint/2010/main" val="28153333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6</a:t>
            </a:fld>
            <a:endParaRPr lang="es-ES"/>
          </a:p>
        </p:txBody>
      </p:sp>
    </p:spTree>
    <p:extLst>
      <p:ext uri="{BB962C8B-B14F-4D97-AF65-F5344CB8AC3E}">
        <p14:creationId xmlns:p14="http://schemas.microsoft.com/office/powerpoint/2010/main" val="8980364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7</a:t>
            </a:fld>
            <a:endParaRPr lang="es-ES"/>
          </a:p>
        </p:txBody>
      </p:sp>
    </p:spTree>
    <p:extLst>
      <p:ext uri="{BB962C8B-B14F-4D97-AF65-F5344CB8AC3E}">
        <p14:creationId xmlns:p14="http://schemas.microsoft.com/office/powerpoint/2010/main" val="11307954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8</a:t>
            </a:fld>
            <a:endParaRPr lang="es-ES"/>
          </a:p>
        </p:txBody>
      </p:sp>
    </p:spTree>
    <p:extLst>
      <p:ext uri="{BB962C8B-B14F-4D97-AF65-F5344CB8AC3E}">
        <p14:creationId xmlns:p14="http://schemas.microsoft.com/office/powerpoint/2010/main" val="25803017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9</a:t>
            </a:fld>
            <a:endParaRPr lang="es-ES"/>
          </a:p>
        </p:txBody>
      </p:sp>
    </p:spTree>
    <p:extLst>
      <p:ext uri="{BB962C8B-B14F-4D97-AF65-F5344CB8AC3E}">
        <p14:creationId xmlns:p14="http://schemas.microsoft.com/office/powerpoint/2010/main" val="33311752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10</a:t>
            </a:fld>
            <a:endParaRPr lang="es-ES"/>
          </a:p>
        </p:txBody>
      </p:sp>
    </p:spTree>
    <p:extLst>
      <p:ext uri="{BB962C8B-B14F-4D97-AF65-F5344CB8AC3E}">
        <p14:creationId xmlns:p14="http://schemas.microsoft.com/office/powerpoint/2010/main" val="13294793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olo e contenuto">
    <p:spTree>
      <p:nvGrpSpPr>
        <p:cNvPr id="1" name=""/>
        <p:cNvGrpSpPr/>
        <p:nvPr/>
      </p:nvGrpSpPr>
      <p:grpSpPr>
        <a:xfrm>
          <a:off x="0" y="0"/>
          <a:ext cx="0" cy="0"/>
          <a:chOff x="0" y="0"/>
          <a:chExt cx="0" cy="0"/>
        </a:xfrm>
      </p:grpSpPr>
      <p:sp>
        <p:nvSpPr>
          <p:cNvPr id="9" name="Segnaposto titolo 1"/>
          <p:cNvSpPr>
            <a:spLocks noGrp="1"/>
          </p:cNvSpPr>
          <p:nvPr>
            <p:ph type="title" hasCustomPrompt="1"/>
          </p:nvPr>
        </p:nvSpPr>
        <p:spPr>
          <a:xfrm>
            <a:off x="2475110" y="6337601"/>
            <a:ext cx="13340957" cy="1062873"/>
          </a:xfrm>
          <a:prstGeom prst="rect">
            <a:avLst/>
          </a:prstGeom>
        </p:spPr>
        <p:txBody>
          <a:bodyPr vert="horz" lIns="137141" tIns="68570" rIns="137141" bIns="68570" rtlCol="0" anchor="ctr">
            <a:noAutofit/>
          </a:bodyPr>
          <a:lstStyle>
            <a:lvl1pPr algn="ctr">
              <a:defRPr sz="6000" b="1">
                <a:latin typeface="Verdana" panose="020B0604030504040204" pitchFamily="34" charset="0"/>
                <a:ea typeface="Verdana" panose="020B0604030504040204" pitchFamily="34" charset="0"/>
                <a:cs typeface="Verdana" panose="020B0604030504040204" pitchFamily="34" charset="0"/>
              </a:defRPr>
            </a:lvl1pPr>
          </a:lstStyle>
          <a:p>
            <a:r>
              <a:rPr lang="it-IT" dirty="0"/>
              <a:t>Title of the slide</a:t>
            </a:r>
            <a:endParaRPr lang="en-GB" dirty="0"/>
          </a:p>
        </p:txBody>
      </p:sp>
      <p:pic>
        <p:nvPicPr>
          <p:cNvPr id="4" name="Picture 3" descr="EASIT logo">
            <a:extLst>
              <a:ext uri="{FF2B5EF4-FFF2-40B4-BE49-F238E27FC236}">
                <a16:creationId xmlns:a16="http://schemas.microsoft.com/office/drawing/2014/main" id="{9E5CEC11-B849-6A46-B6E2-DD4CC92F2336}"/>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236786" y="1896242"/>
            <a:ext cx="9817605" cy="4106321"/>
          </a:xfrm>
          <a:prstGeom prst="rect">
            <a:avLst/>
          </a:prstGeom>
        </p:spPr>
      </p:pic>
    </p:spTree>
    <p:extLst>
      <p:ext uri="{BB962C8B-B14F-4D97-AF65-F5344CB8AC3E}">
        <p14:creationId xmlns:p14="http://schemas.microsoft.com/office/powerpoint/2010/main" val="1805010515"/>
      </p:ext>
    </p:extLst>
  </p:cSld>
  <p:clrMapOvr>
    <a:masterClrMapping/>
  </p:clrMapOvr>
  <mc:AlternateContent xmlns:mc="http://schemas.openxmlformats.org/markup-compatibility/2006" xmlns:p14="http://schemas.microsoft.com/office/powerpoint/2010/main">
    <mc:Choice Requires="p14">
      <p:transition spd="slow" p14:dur="1500" advClick="0">
        <p:sndAc>
          <p:stSnd>
            <p:snd r:embed="rId1" name="click.wav"/>
          </p:stSnd>
        </p:sndAc>
      </p:transition>
    </mc:Choice>
    <mc:Fallback xmlns="">
      <p:transition xmlns:p14="http://schemas.microsoft.com/office/powerpoint/2010/main" spd="slow" advClick="0">
        <p:sndAc>
          <p:stSnd>
            <p:snd r:embed="rId4" name="click.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F76DA40C-168F-C74C-9061-D649A26BDBD3}"/>
              </a:ext>
            </a:extLst>
          </p:cNvPr>
          <p:cNvSpPr>
            <a:spLocks noGrp="1"/>
          </p:cNvSpPr>
          <p:nvPr>
            <p:ph type="title"/>
          </p:nvPr>
        </p:nvSpPr>
        <p:spPr>
          <a:xfrm>
            <a:off x="317912" y="1891690"/>
            <a:ext cx="17084400" cy="1062638"/>
          </a:xfrm>
          <a:prstGeom prst="rect">
            <a:avLst/>
          </a:prstGeom>
        </p:spPr>
        <p:txBody>
          <a:bodyPr vert="horz" lIns="137141" tIns="68570" rIns="137141" bIns="68570" rtlCol="0" anchor="ctr">
            <a:noAutofit/>
          </a:bodyPr>
          <a:lstStyle/>
          <a:p>
            <a:r>
              <a:rPr lang="en-GB" noProof="0" dirty="0"/>
              <a:t>Click to edit Master title style</a:t>
            </a:r>
          </a:p>
        </p:txBody>
      </p:sp>
      <p:sp>
        <p:nvSpPr>
          <p:cNvPr id="9" name="Title Placeholder 1">
            <a:extLst>
              <a:ext uri="{FF2B5EF4-FFF2-40B4-BE49-F238E27FC236}">
                <a16:creationId xmlns:a16="http://schemas.microsoft.com/office/drawing/2014/main" id="{A1975CA6-AF75-B14C-A62C-B2B92151D428}"/>
              </a:ext>
            </a:extLst>
          </p:cNvPr>
          <p:cNvSpPr txBox="1">
            <a:spLocks/>
          </p:cNvSpPr>
          <p:nvPr userDrawn="1"/>
        </p:nvSpPr>
        <p:spPr>
          <a:xfrm>
            <a:off x="320599" y="3012764"/>
            <a:ext cx="17084400" cy="5749341"/>
          </a:xfrm>
          <a:prstGeom prst="rect">
            <a:avLst/>
          </a:prstGeom>
        </p:spPr>
        <p:txBody>
          <a:bodyPr vert="horz" lIns="137141" tIns="68570" rIns="137141" bIns="68570" rtlCol="0" anchor="t" anchorCtr="0">
            <a:noAutofit/>
          </a:bodyPr>
          <a:lstStyle>
            <a:lvl1pPr algn="l" defTabSz="914400" rtl="0" eaLnBrk="1" latinLnBrk="0" hangingPunct="1">
              <a:lnSpc>
                <a:spcPct val="90000"/>
              </a:lnSpc>
              <a:spcBef>
                <a:spcPct val="0"/>
              </a:spcBef>
              <a:buNone/>
              <a:defRPr sz="4000" b="1" kern="1200">
                <a:solidFill>
                  <a:schemeClr val="tx1"/>
                </a:solidFill>
                <a:latin typeface="Verdana"/>
                <a:ea typeface="Arial" charset="0"/>
                <a:cs typeface="Verdana"/>
              </a:defRPr>
            </a:lvl1pPr>
          </a:lstStyle>
          <a:p>
            <a:pPr>
              <a:lnSpc>
                <a:spcPct val="150000"/>
              </a:lnSpc>
            </a:pPr>
            <a:endParaRPr lang="en-GB" sz="4500" b="0" dirty="0"/>
          </a:p>
        </p:txBody>
      </p:sp>
      <p:sp>
        <p:nvSpPr>
          <p:cNvPr id="10" name="Text Placeholder 2">
            <a:extLst>
              <a:ext uri="{FF2B5EF4-FFF2-40B4-BE49-F238E27FC236}">
                <a16:creationId xmlns:a16="http://schemas.microsoft.com/office/drawing/2014/main" id="{6D05BC8C-F4BF-304E-A642-BAAA9D738AB4}"/>
              </a:ext>
            </a:extLst>
          </p:cNvPr>
          <p:cNvSpPr>
            <a:spLocks noGrp="1"/>
          </p:cNvSpPr>
          <p:nvPr>
            <p:ph idx="1"/>
          </p:nvPr>
        </p:nvSpPr>
        <p:spPr>
          <a:xfrm>
            <a:off x="317912" y="3012763"/>
            <a:ext cx="17084400" cy="5382547"/>
          </a:xfrm>
          <a:prstGeom prst="rect">
            <a:avLst/>
          </a:prstGeom>
        </p:spPr>
        <p:txBody>
          <a:bodyPr vert="horz" lIns="137141" tIns="68570" rIns="137141" bIns="68570" rtlCol="0">
            <a:noAutofit/>
          </a:bodyPr>
          <a:lstStyle/>
          <a:p>
            <a:r>
              <a:rPr lang="en-GB" noProof="0" dirty="0" err="1"/>
              <a:t>Sed</a:t>
            </a:r>
            <a:r>
              <a:rPr lang="en-GB" noProof="0" dirty="0"/>
              <a:t> </a:t>
            </a:r>
            <a:r>
              <a:rPr lang="en-GB" noProof="0" dirty="0" err="1"/>
              <a:t>ut</a:t>
            </a:r>
            <a:r>
              <a:rPr lang="en-GB" noProof="0" dirty="0"/>
              <a:t> </a:t>
            </a:r>
            <a:r>
              <a:rPr lang="en-GB" noProof="0" dirty="0" err="1"/>
              <a:t>perspiciatis</a:t>
            </a:r>
            <a:r>
              <a:rPr lang="en-GB" noProof="0" dirty="0"/>
              <a:t> </a:t>
            </a:r>
            <a:r>
              <a:rPr lang="en-GB" noProof="0" dirty="0" err="1"/>
              <a:t>unde</a:t>
            </a:r>
            <a:r>
              <a:rPr lang="en-GB" noProof="0" dirty="0"/>
              <a:t> </a:t>
            </a:r>
            <a:r>
              <a:rPr lang="en-GB" noProof="0" dirty="0" err="1"/>
              <a:t>omnis</a:t>
            </a:r>
            <a:r>
              <a:rPr lang="en-GB" noProof="0" dirty="0"/>
              <a:t> </a:t>
            </a:r>
            <a:r>
              <a:rPr lang="en-GB" noProof="0" dirty="0" err="1"/>
              <a:t>iste</a:t>
            </a:r>
            <a:r>
              <a:rPr lang="en-GB" noProof="0" dirty="0"/>
              <a:t> </a:t>
            </a:r>
            <a:r>
              <a:rPr lang="en-GB" noProof="0" dirty="0" err="1"/>
              <a:t>natus</a:t>
            </a:r>
            <a:r>
              <a:rPr lang="en-GB" noProof="0" dirty="0"/>
              <a:t> error sit </a:t>
            </a:r>
            <a:r>
              <a:rPr lang="en-GB" noProof="0" dirty="0" err="1"/>
              <a:t>voluptatem</a:t>
            </a:r>
            <a:r>
              <a:rPr lang="en-GB" noProof="0" dirty="0"/>
              <a:t> </a:t>
            </a:r>
            <a:r>
              <a:rPr lang="en-GB" noProof="0" dirty="0" err="1"/>
              <a:t>accusantium</a:t>
            </a:r>
            <a:r>
              <a:rPr lang="en-GB" noProof="0" dirty="0"/>
              <a:t> </a:t>
            </a:r>
            <a:r>
              <a:rPr lang="en-GB" noProof="0" dirty="0" err="1"/>
              <a:t>doloremque</a:t>
            </a:r>
            <a:r>
              <a:rPr lang="en-GB" noProof="0" dirty="0"/>
              <a:t> </a:t>
            </a:r>
            <a:r>
              <a:rPr lang="en-GB" noProof="0" dirty="0" err="1"/>
              <a:t>laudantium</a:t>
            </a:r>
            <a:r>
              <a:rPr lang="en-GB" noProof="0" dirty="0"/>
              <a:t>, </a:t>
            </a:r>
            <a:r>
              <a:rPr lang="en-GB" noProof="0" dirty="0" err="1"/>
              <a:t>totam</a:t>
            </a:r>
            <a:r>
              <a:rPr lang="en-GB" noProof="0" dirty="0"/>
              <a:t> rem </a:t>
            </a:r>
            <a:r>
              <a:rPr lang="en-GB" noProof="0" dirty="0" err="1"/>
              <a:t>aperiam</a:t>
            </a:r>
            <a:r>
              <a:rPr lang="en-GB" noProof="0" dirty="0"/>
              <a:t> </a:t>
            </a:r>
            <a:r>
              <a:rPr lang="en-GB" noProof="0" dirty="0" err="1"/>
              <a:t>eaque</a:t>
            </a:r>
            <a:r>
              <a:rPr lang="en-GB" noProof="0" dirty="0"/>
              <a:t> </a:t>
            </a:r>
            <a:r>
              <a:rPr lang="en-GB" noProof="0" dirty="0" err="1"/>
              <a:t>ipsa</a:t>
            </a:r>
            <a:r>
              <a:rPr lang="en-GB" noProof="0" dirty="0"/>
              <a:t>, </a:t>
            </a:r>
            <a:r>
              <a:rPr lang="en-GB" noProof="0" dirty="0" err="1"/>
              <a:t>quae</a:t>
            </a:r>
            <a:r>
              <a:rPr lang="en-GB" noProof="0" dirty="0"/>
              <a:t> ab </a:t>
            </a:r>
            <a:r>
              <a:rPr lang="en-GB" noProof="0" dirty="0" err="1"/>
              <a:t>illo</a:t>
            </a:r>
            <a:r>
              <a:rPr lang="en-GB" noProof="0" dirty="0"/>
              <a:t> </a:t>
            </a:r>
            <a:r>
              <a:rPr lang="en-GB" noProof="0" dirty="0" err="1"/>
              <a:t>inventore</a:t>
            </a:r>
            <a:r>
              <a:rPr lang="en-GB" noProof="0" dirty="0"/>
              <a:t> </a:t>
            </a:r>
            <a:r>
              <a:rPr lang="en-GB" noProof="0" dirty="0" err="1"/>
              <a:t>veritatis</a:t>
            </a:r>
            <a:r>
              <a:rPr lang="en-GB" noProof="0" dirty="0"/>
              <a:t> et quasi </a:t>
            </a:r>
            <a:r>
              <a:rPr lang="en-GB" noProof="0" dirty="0" err="1"/>
              <a:t>architecto</a:t>
            </a:r>
            <a:r>
              <a:rPr lang="en-GB" noProof="0" dirty="0"/>
              <a:t> </a:t>
            </a:r>
            <a:r>
              <a:rPr lang="en-GB" noProof="0" dirty="0" err="1"/>
              <a:t>beatae</a:t>
            </a:r>
            <a:r>
              <a:rPr lang="en-GB" noProof="0" dirty="0"/>
              <a:t> vitae dicta sunt, </a:t>
            </a:r>
            <a:r>
              <a:rPr lang="en-GB" noProof="0" dirty="0" err="1"/>
              <a:t>explicabo</a:t>
            </a:r>
            <a:r>
              <a:rPr lang="en-GB" noProof="0" dirty="0"/>
              <a:t>.</a:t>
            </a:r>
          </a:p>
          <a:p>
            <a:endParaRPr lang="en-GB" noProof="0" dirty="0"/>
          </a:p>
        </p:txBody>
      </p:sp>
      <p:pic>
        <p:nvPicPr>
          <p:cNvPr id="6" name="Picture 5" descr="EASIT logo">
            <a:extLst>
              <a:ext uri="{FF2B5EF4-FFF2-40B4-BE49-F238E27FC236}">
                <a16:creationId xmlns:a16="http://schemas.microsoft.com/office/drawing/2014/main" id="{DC17F20F-F870-A649-BC60-9A64541E3C00}"/>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303984" y="176677"/>
            <a:ext cx="3009938" cy="1258940"/>
          </a:xfrm>
          <a:prstGeom prst="rect">
            <a:avLst/>
          </a:prstGeom>
        </p:spPr>
      </p:pic>
      <p:pic>
        <p:nvPicPr>
          <p:cNvPr id="7" name="Picture 4" descr="Co-funded by the Erasmus+ Programme of the European Union logo">
            <a:extLst>
              <a:ext uri="{FF2B5EF4-FFF2-40B4-BE49-F238E27FC236}">
                <a16:creationId xmlns:a16="http://schemas.microsoft.com/office/drawing/2014/main" id="{44885144-9004-9C49-BA04-F2C72EA5D9A1}"/>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3448254" y="293279"/>
            <a:ext cx="4646211" cy="106263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Creative Commons License Logo: Attribution-ShareAlike International CC BY-SA">
            <a:extLst>
              <a:ext uri="{FF2B5EF4-FFF2-40B4-BE49-F238E27FC236}">
                <a16:creationId xmlns:a16="http://schemas.microsoft.com/office/drawing/2014/main" id="{3E0B9907-4F7A-1442-8064-1537C0606849}"/>
              </a:ext>
            </a:extLst>
          </p:cNvPr>
          <p:cNvPicPr/>
          <p:nvPr userDrawn="1"/>
        </p:nvPicPr>
        <p:blipFill>
          <a:blip r:embed="rId4" cstate="email">
            <a:extLst>
              <a:ext uri="{28A0092B-C50C-407E-A947-70E740481C1C}">
                <a14:useLocalDpi xmlns:a14="http://schemas.microsoft.com/office/drawing/2010/main"/>
              </a:ext>
            </a:extLst>
          </a:blip>
          <a:stretch>
            <a:fillRect/>
          </a:stretch>
        </p:blipFill>
        <p:spPr>
          <a:xfrm>
            <a:off x="317913" y="8999443"/>
            <a:ext cx="2819811" cy="952235"/>
          </a:xfrm>
          <a:prstGeom prst="rect">
            <a:avLst/>
          </a:prstGeom>
        </p:spPr>
      </p:pic>
    </p:spTree>
    <p:extLst>
      <p:ext uri="{BB962C8B-B14F-4D97-AF65-F5344CB8AC3E}">
        <p14:creationId xmlns:p14="http://schemas.microsoft.com/office/powerpoint/2010/main" val="1835967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17912" y="1891690"/>
            <a:ext cx="17084400" cy="1062638"/>
          </a:xfrm>
        </p:spPr>
        <p:txBody>
          <a:bodyPr/>
          <a:lstStyle/>
          <a:p>
            <a:r>
              <a:rPr lang="en-GB"/>
              <a:t>Click to edit Master title style</a:t>
            </a:r>
            <a:endParaRPr lang="en-US"/>
          </a:p>
        </p:txBody>
      </p:sp>
    </p:spTree>
    <p:extLst>
      <p:ext uri="{BB962C8B-B14F-4D97-AF65-F5344CB8AC3E}">
        <p14:creationId xmlns:p14="http://schemas.microsoft.com/office/powerpoint/2010/main" val="32966679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7912" y="1931448"/>
            <a:ext cx="17084400" cy="1062638"/>
          </a:xfrm>
          <a:prstGeom prst="rect">
            <a:avLst/>
          </a:prstGeom>
        </p:spPr>
        <p:txBody>
          <a:bodyPr vert="horz" lIns="137141" tIns="68570" rIns="137141" bIns="68570" rtlCol="0" anchor="ctr">
            <a:normAutofit/>
          </a:bodyPr>
          <a:lstStyle/>
          <a:p>
            <a:r>
              <a:rPr lang="en-GB" noProof="0" dirty="0"/>
              <a:t>Click to edit Master title style</a:t>
            </a:r>
          </a:p>
        </p:txBody>
      </p:sp>
      <p:sp>
        <p:nvSpPr>
          <p:cNvPr id="3" name="Text Placeholder 2"/>
          <p:cNvSpPr>
            <a:spLocks noGrp="1"/>
          </p:cNvSpPr>
          <p:nvPr>
            <p:ph type="body" idx="1"/>
          </p:nvPr>
        </p:nvSpPr>
        <p:spPr>
          <a:xfrm>
            <a:off x="317912" y="3012763"/>
            <a:ext cx="17084400" cy="5408715"/>
          </a:xfrm>
          <a:prstGeom prst="rect">
            <a:avLst/>
          </a:prstGeom>
        </p:spPr>
        <p:txBody>
          <a:bodyPr vert="horz" lIns="137141" tIns="68570" rIns="137141" bIns="68570" rtlCol="0">
            <a:noAutofit/>
          </a:bodyPr>
          <a:lstStyle/>
          <a:p>
            <a:r>
              <a:rPr lang="en-GB" noProof="0" dirty="0" err="1"/>
              <a:t>Sed</a:t>
            </a:r>
            <a:r>
              <a:rPr lang="en-GB" noProof="0" dirty="0"/>
              <a:t> </a:t>
            </a:r>
            <a:r>
              <a:rPr lang="en-GB" noProof="0" dirty="0" err="1"/>
              <a:t>ut</a:t>
            </a:r>
            <a:r>
              <a:rPr lang="en-GB" noProof="0" dirty="0"/>
              <a:t> </a:t>
            </a:r>
            <a:r>
              <a:rPr lang="en-GB" noProof="0" dirty="0" err="1"/>
              <a:t>perspiciatis</a:t>
            </a:r>
            <a:r>
              <a:rPr lang="en-GB" noProof="0" dirty="0"/>
              <a:t> </a:t>
            </a:r>
            <a:r>
              <a:rPr lang="en-GB" noProof="0" dirty="0" err="1"/>
              <a:t>unde</a:t>
            </a:r>
            <a:r>
              <a:rPr lang="en-GB" noProof="0" dirty="0"/>
              <a:t> </a:t>
            </a:r>
            <a:r>
              <a:rPr lang="en-GB" noProof="0" dirty="0" err="1"/>
              <a:t>omnis</a:t>
            </a:r>
            <a:r>
              <a:rPr lang="en-GB" noProof="0" dirty="0"/>
              <a:t> </a:t>
            </a:r>
            <a:r>
              <a:rPr lang="en-GB" noProof="0" dirty="0" err="1"/>
              <a:t>iste</a:t>
            </a:r>
            <a:r>
              <a:rPr lang="en-GB" noProof="0" dirty="0"/>
              <a:t> </a:t>
            </a:r>
            <a:r>
              <a:rPr lang="en-GB" noProof="0" dirty="0" err="1"/>
              <a:t>natus</a:t>
            </a:r>
            <a:r>
              <a:rPr lang="en-GB" noProof="0" dirty="0"/>
              <a:t> error sit </a:t>
            </a:r>
            <a:r>
              <a:rPr lang="en-GB" noProof="0" dirty="0" err="1"/>
              <a:t>voluptatem</a:t>
            </a:r>
            <a:r>
              <a:rPr lang="en-GB" noProof="0" dirty="0"/>
              <a:t> </a:t>
            </a:r>
            <a:r>
              <a:rPr lang="en-GB" noProof="0" dirty="0" err="1"/>
              <a:t>accusantium</a:t>
            </a:r>
            <a:r>
              <a:rPr lang="en-GB" noProof="0" dirty="0"/>
              <a:t> </a:t>
            </a:r>
            <a:r>
              <a:rPr lang="en-GB" noProof="0" dirty="0" err="1"/>
              <a:t>doloremque</a:t>
            </a:r>
            <a:r>
              <a:rPr lang="en-GB" noProof="0" dirty="0"/>
              <a:t> </a:t>
            </a:r>
            <a:r>
              <a:rPr lang="en-GB" noProof="0" dirty="0" err="1"/>
              <a:t>laudantium</a:t>
            </a:r>
            <a:r>
              <a:rPr lang="en-GB" noProof="0" dirty="0"/>
              <a:t>, </a:t>
            </a:r>
            <a:r>
              <a:rPr lang="en-GB" noProof="0" dirty="0" err="1"/>
              <a:t>totam</a:t>
            </a:r>
            <a:r>
              <a:rPr lang="en-GB" noProof="0" dirty="0"/>
              <a:t> rem </a:t>
            </a:r>
            <a:r>
              <a:rPr lang="en-GB" noProof="0" dirty="0" err="1"/>
              <a:t>aperiam</a:t>
            </a:r>
            <a:r>
              <a:rPr lang="en-GB" noProof="0" dirty="0"/>
              <a:t> </a:t>
            </a:r>
            <a:r>
              <a:rPr lang="en-GB" noProof="0" dirty="0" err="1"/>
              <a:t>eaque</a:t>
            </a:r>
            <a:r>
              <a:rPr lang="en-GB" noProof="0" dirty="0"/>
              <a:t> </a:t>
            </a:r>
            <a:r>
              <a:rPr lang="en-GB" noProof="0" dirty="0" err="1"/>
              <a:t>ipsa</a:t>
            </a:r>
            <a:r>
              <a:rPr lang="en-GB" noProof="0" dirty="0"/>
              <a:t>, </a:t>
            </a:r>
            <a:r>
              <a:rPr lang="en-GB" noProof="0" dirty="0" err="1"/>
              <a:t>quae</a:t>
            </a:r>
            <a:r>
              <a:rPr lang="en-GB" noProof="0" dirty="0"/>
              <a:t> ab </a:t>
            </a:r>
            <a:r>
              <a:rPr lang="en-GB" noProof="0" dirty="0" err="1"/>
              <a:t>illo</a:t>
            </a:r>
            <a:r>
              <a:rPr lang="en-GB" noProof="0" dirty="0"/>
              <a:t> </a:t>
            </a:r>
            <a:r>
              <a:rPr lang="en-GB" noProof="0" dirty="0" err="1"/>
              <a:t>inventore</a:t>
            </a:r>
            <a:r>
              <a:rPr lang="en-GB" noProof="0" dirty="0"/>
              <a:t> </a:t>
            </a:r>
            <a:r>
              <a:rPr lang="en-GB" noProof="0" dirty="0" err="1"/>
              <a:t>veritatis</a:t>
            </a:r>
            <a:r>
              <a:rPr lang="en-GB" noProof="0" dirty="0"/>
              <a:t> et quasi </a:t>
            </a:r>
            <a:r>
              <a:rPr lang="en-GB" noProof="0" dirty="0" err="1"/>
              <a:t>architecto</a:t>
            </a:r>
            <a:r>
              <a:rPr lang="en-GB" noProof="0" dirty="0"/>
              <a:t> </a:t>
            </a:r>
            <a:r>
              <a:rPr lang="en-GB" noProof="0" dirty="0" err="1"/>
              <a:t>beatae</a:t>
            </a:r>
            <a:r>
              <a:rPr lang="en-GB" noProof="0" dirty="0"/>
              <a:t> vitae dicta sunt, </a:t>
            </a:r>
            <a:r>
              <a:rPr lang="en-GB" noProof="0" dirty="0" err="1"/>
              <a:t>explicabo</a:t>
            </a:r>
            <a:r>
              <a:rPr lang="en-GB" noProof="0" dirty="0"/>
              <a:t>.</a:t>
            </a:r>
          </a:p>
          <a:p>
            <a:endParaRPr lang="en-GB" noProof="0" dirty="0"/>
          </a:p>
        </p:txBody>
      </p:sp>
      <p:sp>
        <p:nvSpPr>
          <p:cNvPr id="4" name="Rectangle 3">
            <a:extLst>
              <a:ext uri="{FF2B5EF4-FFF2-40B4-BE49-F238E27FC236}">
                <a16:creationId xmlns:a16="http://schemas.microsoft.com/office/drawing/2014/main" id="{ED46846B-7BA0-9142-AD9E-36BBA8E25624}"/>
              </a:ext>
              <a:ext uri="{C183D7F6-B498-43B3-948B-1728B52AA6E4}">
                <adec:decorative xmlns:adec="http://schemas.microsoft.com/office/drawing/2017/decorative" val="1"/>
              </a:ext>
            </a:extLst>
          </p:cNvPr>
          <p:cNvSpPr/>
          <p:nvPr userDrawn="1"/>
        </p:nvSpPr>
        <p:spPr>
          <a:xfrm rot="16200000">
            <a:off x="8363074" y="384527"/>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5" name="Rectangle 4">
            <a:extLst>
              <a:ext uri="{FF2B5EF4-FFF2-40B4-BE49-F238E27FC236}">
                <a16:creationId xmlns:a16="http://schemas.microsoft.com/office/drawing/2014/main" id="{952AFDC2-9449-3740-9CA7-2DA5957C80C7}"/>
              </a:ext>
              <a:ext uri="{C183D7F6-B498-43B3-948B-1728B52AA6E4}">
                <adec:decorative xmlns:adec="http://schemas.microsoft.com/office/drawing/2017/decorative" val="1"/>
              </a:ext>
            </a:extLst>
          </p:cNvPr>
          <p:cNvSpPr/>
          <p:nvPr userDrawn="1"/>
        </p:nvSpPr>
        <p:spPr>
          <a:xfrm rot="16200000">
            <a:off x="8363074" y="58407"/>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6" name="Rectangle 5">
            <a:extLst>
              <a:ext uri="{FF2B5EF4-FFF2-40B4-BE49-F238E27FC236}">
                <a16:creationId xmlns:a16="http://schemas.microsoft.com/office/drawing/2014/main" id="{64287312-2810-F74B-B62A-3939016A60DD}"/>
              </a:ext>
              <a:ext uri="{C183D7F6-B498-43B3-948B-1728B52AA6E4}">
                <adec:decorative xmlns:adec="http://schemas.microsoft.com/office/drawing/2017/decorative" val="1"/>
              </a:ext>
            </a:extLst>
          </p:cNvPr>
          <p:cNvSpPr/>
          <p:nvPr userDrawn="1"/>
        </p:nvSpPr>
        <p:spPr>
          <a:xfrm rot="16200000">
            <a:off x="8363074" y="-8363071"/>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7" name="Rectangle 6">
            <a:extLst>
              <a:ext uri="{FF2B5EF4-FFF2-40B4-BE49-F238E27FC236}">
                <a16:creationId xmlns:a16="http://schemas.microsoft.com/office/drawing/2014/main" id="{00D85156-8DF5-6746-8362-0BD5A44E3AEF}"/>
              </a:ext>
              <a:ext uri="{C183D7F6-B498-43B3-948B-1728B52AA6E4}">
                <adec:decorative xmlns:adec="http://schemas.microsoft.com/office/drawing/2017/decorative" val="1"/>
              </a:ext>
            </a:extLst>
          </p:cNvPr>
          <p:cNvSpPr/>
          <p:nvPr userDrawn="1"/>
        </p:nvSpPr>
        <p:spPr>
          <a:xfrm rot="16200000">
            <a:off x="8363074" y="-8022774"/>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pic>
        <p:nvPicPr>
          <p:cNvPr id="8" name="Picture 20" descr="EASIT logo">
            <a:extLst>
              <a:ext uri="{FF2B5EF4-FFF2-40B4-BE49-F238E27FC236}">
                <a16:creationId xmlns:a16="http://schemas.microsoft.com/office/drawing/2014/main" id="{BF7FED80-26B6-8A40-80C7-E19EDCDCD0C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59917" y="526113"/>
            <a:ext cx="1927782" cy="806304"/>
          </a:xfrm>
          <a:prstGeom prst="rect">
            <a:avLst/>
          </a:prstGeom>
        </p:spPr>
      </p:pic>
    </p:spTree>
    <p:extLst>
      <p:ext uri="{BB962C8B-B14F-4D97-AF65-F5344CB8AC3E}">
        <p14:creationId xmlns:p14="http://schemas.microsoft.com/office/powerpoint/2010/main" val="1441066693"/>
      </p:ext>
    </p:extLst>
  </p:cSld>
  <p:clrMap bg1="lt1" tx1="dk1" bg2="lt2" tx2="dk2" accent1="accent1" accent2="accent2" accent3="accent3" accent4="accent4" accent5="accent5" accent6="accent6" hlink="hlink" folHlink="folHlink"/>
  <p:sldLayoutIdLst>
    <p:sldLayoutId id="2147483661" r:id="rId1"/>
    <p:sldLayoutId id="2147483650" r:id="rId2"/>
    <p:sldLayoutId id="2147483662" r:id="rId3"/>
  </p:sldLayoutIdLst>
  <p:hf sldNum="0" hdr="0" ftr="0" dt="0"/>
  <p:txStyles>
    <p:titleStyle>
      <a:lvl1pPr algn="l" defTabSz="1371408" rtl="0" eaLnBrk="1" latinLnBrk="0" hangingPunct="1">
        <a:lnSpc>
          <a:spcPct val="90000"/>
        </a:lnSpc>
        <a:spcBef>
          <a:spcPct val="0"/>
        </a:spcBef>
        <a:buNone/>
        <a:defRPr sz="6000" b="1" kern="1200">
          <a:solidFill>
            <a:schemeClr val="tx1"/>
          </a:solidFill>
          <a:latin typeface="Verdana"/>
          <a:ea typeface="Arial" charset="0"/>
          <a:cs typeface="Verdana"/>
        </a:defRPr>
      </a:lvl1pPr>
    </p:titleStyle>
    <p:bodyStyle>
      <a:lvl1pPr marL="0" indent="0" algn="l" defTabSz="1371408" rtl="0" eaLnBrk="1" latinLnBrk="0" hangingPunct="1">
        <a:lnSpc>
          <a:spcPct val="150000"/>
        </a:lnSpc>
        <a:spcBef>
          <a:spcPts val="1500"/>
        </a:spcBef>
        <a:buFont typeface="Arial"/>
        <a:buNone/>
        <a:defRPr sz="4500" kern="1200">
          <a:solidFill>
            <a:schemeClr val="tx1"/>
          </a:solidFill>
          <a:latin typeface="Verdana"/>
          <a:ea typeface="+mn-ea"/>
          <a:cs typeface="Verdana"/>
        </a:defRPr>
      </a:lvl1pPr>
      <a:lvl2pPr marL="1028555" indent="-342852" algn="l" defTabSz="1371408" rtl="0" eaLnBrk="1" latinLnBrk="0" hangingPunct="1">
        <a:lnSpc>
          <a:spcPct val="90000"/>
        </a:lnSpc>
        <a:spcBef>
          <a:spcPts val="750"/>
        </a:spcBef>
        <a:buFont typeface="Arial"/>
        <a:buChar char="•"/>
        <a:defRPr sz="3600" kern="1200">
          <a:solidFill>
            <a:schemeClr val="tx1"/>
          </a:solidFill>
          <a:latin typeface="+mn-lt"/>
          <a:ea typeface="+mn-ea"/>
          <a:cs typeface="+mn-cs"/>
        </a:defRPr>
      </a:lvl2pPr>
      <a:lvl3pPr marL="1714259" indent="-342852" algn="l" defTabSz="1371408" rtl="0" eaLnBrk="1" latinLnBrk="0" hangingPunct="1">
        <a:lnSpc>
          <a:spcPct val="90000"/>
        </a:lnSpc>
        <a:spcBef>
          <a:spcPts val="750"/>
        </a:spcBef>
        <a:buFont typeface="Arial"/>
        <a:buChar char="•"/>
        <a:defRPr sz="3000" kern="1200">
          <a:solidFill>
            <a:schemeClr val="tx1"/>
          </a:solidFill>
          <a:latin typeface="+mn-lt"/>
          <a:ea typeface="+mn-ea"/>
          <a:cs typeface="+mn-cs"/>
        </a:defRPr>
      </a:lvl3pPr>
      <a:lvl4pPr marL="239996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4pPr>
      <a:lvl5pPr marL="3085666"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5pPr>
      <a:lvl6pPr marL="377137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6pPr>
      <a:lvl7pPr marL="445707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7pPr>
      <a:lvl8pPr marL="5142777"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8pPr>
      <a:lvl9pPr marL="582848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9pPr>
    </p:bodyStyle>
    <p:otherStyle>
      <a:defPPr>
        <a:defRPr lang="en-US"/>
      </a:defPPr>
      <a:lvl1pPr marL="0" algn="l" defTabSz="1371408" rtl="0" eaLnBrk="1" latinLnBrk="0" hangingPunct="1">
        <a:defRPr sz="2700" kern="1200">
          <a:solidFill>
            <a:schemeClr val="tx1"/>
          </a:solidFill>
          <a:latin typeface="+mn-lt"/>
          <a:ea typeface="+mn-ea"/>
          <a:cs typeface="+mn-cs"/>
        </a:defRPr>
      </a:lvl1pPr>
      <a:lvl2pPr marL="685703" algn="l" defTabSz="1371408" rtl="0" eaLnBrk="1" latinLnBrk="0" hangingPunct="1">
        <a:defRPr sz="2700" kern="1200">
          <a:solidFill>
            <a:schemeClr val="tx1"/>
          </a:solidFill>
          <a:latin typeface="+mn-lt"/>
          <a:ea typeface="+mn-ea"/>
          <a:cs typeface="+mn-cs"/>
        </a:defRPr>
      </a:lvl2pPr>
      <a:lvl3pPr marL="1371408" algn="l" defTabSz="1371408" rtl="0" eaLnBrk="1" latinLnBrk="0" hangingPunct="1">
        <a:defRPr sz="2700" kern="1200">
          <a:solidFill>
            <a:schemeClr val="tx1"/>
          </a:solidFill>
          <a:latin typeface="+mn-lt"/>
          <a:ea typeface="+mn-ea"/>
          <a:cs typeface="+mn-cs"/>
        </a:defRPr>
      </a:lvl3pPr>
      <a:lvl4pPr marL="2057111" algn="l" defTabSz="1371408" rtl="0" eaLnBrk="1" latinLnBrk="0" hangingPunct="1">
        <a:defRPr sz="2700" kern="1200">
          <a:solidFill>
            <a:schemeClr val="tx1"/>
          </a:solidFill>
          <a:latin typeface="+mn-lt"/>
          <a:ea typeface="+mn-ea"/>
          <a:cs typeface="+mn-cs"/>
        </a:defRPr>
      </a:lvl4pPr>
      <a:lvl5pPr marL="2742814" algn="l" defTabSz="1371408" rtl="0" eaLnBrk="1" latinLnBrk="0" hangingPunct="1">
        <a:defRPr sz="2700" kern="1200">
          <a:solidFill>
            <a:schemeClr val="tx1"/>
          </a:solidFill>
          <a:latin typeface="+mn-lt"/>
          <a:ea typeface="+mn-ea"/>
          <a:cs typeface="+mn-cs"/>
        </a:defRPr>
      </a:lvl5pPr>
      <a:lvl6pPr marL="3428517" algn="l" defTabSz="1371408" rtl="0" eaLnBrk="1" latinLnBrk="0" hangingPunct="1">
        <a:defRPr sz="2700" kern="1200">
          <a:solidFill>
            <a:schemeClr val="tx1"/>
          </a:solidFill>
          <a:latin typeface="+mn-lt"/>
          <a:ea typeface="+mn-ea"/>
          <a:cs typeface="+mn-cs"/>
        </a:defRPr>
      </a:lvl6pPr>
      <a:lvl7pPr marL="4114222" algn="l" defTabSz="1371408" rtl="0" eaLnBrk="1" latinLnBrk="0" hangingPunct="1">
        <a:defRPr sz="2700" kern="1200">
          <a:solidFill>
            <a:schemeClr val="tx1"/>
          </a:solidFill>
          <a:latin typeface="+mn-lt"/>
          <a:ea typeface="+mn-ea"/>
          <a:cs typeface="+mn-cs"/>
        </a:defRPr>
      </a:lvl7pPr>
      <a:lvl8pPr marL="4799925" algn="l" defTabSz="1371408" rtl="0" eaLnBrk="1" latinLnBrk="0" hangingPunct="1">
        <a:defRPr sz="2700" kern="1200">
          <a:solidFill>
            <a:schemeClr val="tx1"/>
          </a:solidFill>
          <a:latin typeface="+mn-lt"/>
          <a:ea typeface="+mn-ea"/>
          <a:cs typeface="+mn-cs"/>
        </a:defRPr>
      </a:lvl8pPr>
      <a:lvl9pPr marL="5485628" algn="l" defTabSz="1371408"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1.JPG"/><Relationship Id="rId12" Type="http://schemas.openxmlformats.org/officeDocument/2006/relationships/image" Target="../media/image15.jpg"/><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image" Target="../media/image10.jpg"/><Relationship Id="rId11" Type="http://schemas.openxmlformats.org/officeDocument/2006/relationships/image" Target="../media/image8.png"/><Relationship Id="rId5" Type="http://schemas.openxmlformats.org/officeDocument/2006/relationships/image" Target="../media/image9.emf"/><Relationship Id="rId10" Type="http://schemas.openxmlformats.org/officeDocument/2006/relationships/image" Target="../media/image14.jpg"/><Relationship Id="rId4" Type="http://schemas.openxmlformats.org/officeDocument/2006/relationships/image" Target="../media/image7.png"/><Relationship Id="rId9" Type="http://schemas.openxmlformats.org/officeDocument/2006/relationships/image" Target="../media/image13.svg"/></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hyperlink" Target="http://pagines.uab.cat/easit"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image" Target="../media/image17.png"/><Relationship Id="rId5" Type="http://schemas.openxmlformats.org/officeDocument/2006/relationships/hyperlink" Target="http://pagines.uab.cat/easit/" TargetMode="Externa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391B5-7A0E-1548-9C67-0CF616598B12}"/>
              </a:ext>
            </a:extLst>
          </p:cNvPr>
          <p:cNvSpPr>
            <a:spLocks noGrp="1"/>
          </p:cNvSpPr>
          <p:nvPr>
            <p:ph type="title"/>
          </p:nvPr>
        </p:nvSpPr>
        <p:spPr>
          <a:xfrm>
            <a:off x="636828" y="4501269"/>
            <a:ext cx="17457031" cy="1062638"/>
          </a:xfrm>
        </p:spPr>
        <p:txBody>
          <a:bodyPr>
            <a:noAutofit/>
          </a:bodyPr>
          <a:lstStyle/>
          <a:p>
            <a:pPr algn="ctr"/>
            <a:r>
              <a:rPr lang="en-ES" sz="7500" dirty="0"/>
              <a:t>Live subtitling</a:t>
            </a:r>
          </a:p>
        </p:txBody>
      </p:sp>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860" y="487145"/>
            <a:ext cx="4644999" cy="1062186"/>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2" name="Rectangle 21">
            <a:extLst>
              <a:ext uri="{FF2B5EF4-FFF2-40B4-BE49-F238E27FC236}">
                <a16:creationId xmlns:a16="http://schemas.microsoft.com/office/drawing/2014/main" id="{FC0541CC-A6E2-5E43-B71D-EDB3A9B61793}"/>
              </a:ext>
            </a:extLst>
          </p:cNvPr>
          <p:cNvSpPr/>
          <p:nvPr/>
        </p:nvSpPr>
        <p:spPr>
          <a:xfrm>
            <a:off x="4410266" y="6175287"/>
            <a:ext cx="9465373" cy="1688391"/>
          </a:xfrm>
          <a:prstGeom prst="rect">
            <a:avLst/>
          </a:prstGeom>
        </p:spPr>
        <p:txBody>
          <a:bodyPr wrap="none" lIns="137141" tIns="68570" rIns="137141" bIns="68570">
            <a:spAutoFit/>
          </a:bodyPr>
          <a:lstStyle/>
          <a:p>
            <a:pPr algn="ctr">
              <a:lnSpc>
                <a:spcPct val="150000"/>
              </a:lnSpc>
            </a:pPr>
            <a:r>
              <a:rPr lang="es-ES" sz="3600" b="1" dirty="0">
                <a:latin typeface="Verdana" panose="020B0604030504040204" pitchFamily="34" charset="0"/>
                <a:ea typeface="Verdana" panose="020B0604030504040204" pitchFamily="34" charset="0"/>
                <a:cs typeface="Verdana" panose="020B0604030504040204" pitchFamily="34" charset="0"/>
              </a:rPr>
              <a:t>Anna </a:t>
            </a:r>
            <a:r>
              <a:rPr lang="es-ES" sz="3600" b="1" dirty="0" err="1">
                <a:latin typeface="Verdana" panose="020B0604030504040204" pitchFamily="34" charset="0"/>
                <a:ea typeface="Verdana" panose="020B0604030504040204" pitchFamily="34" charset="0"/>
                <a:cs typeface="Verdana" panose="020B0604030504040204" pitchFamily="34" charset="0"/>
              </a:rPr>
              <a:t>Matamala</a:t>
            </a:r>
            <a:endParaRPr lang="sl-SI" sz="3600" b="1" dirty="0">
              <a:latin typeface="Verdana" panose="020B0604030504040204" pitchFamily="34" charset="0"/>
              <a:ea typeface="Verdana" panose="020B0604030504040204" pitchFamily="34" charset="0"/>
              <a:cs typeface="Verdana" panose="020B0604030504040204" pitchFamily="34" charset="0"/>
            </a:endParaRPr>
          </a:p>
          <a:p>
            <a:pPr algn="ctr">
              <a:lnSpc>
                <a:spcPct val="150000"/>
              </a:lnSpc>
            </a:pPr>
            <a:r>
              <a:rPr lang="es-ES" sz="3600" b="1" dirty="0" err="1">
                <a:latin typeface="Verdana" panose="020B0604030504040204" pitchFamily="34" charset="0"/>
                <a:ea typeface="Verdana" panose="020B0604030504040204" pitchFamily="34" charset="0"/>
                <a:cs typeface="Verdana" panose="020B0604030504040204" pitchFamily="34" charset="0"/>
              </a:rPr>
              <a:t>Universitat</a:t>
            </a:r>
            <a:r>
              <a:rPr lang="es-ES" sz="3600" b="1" dirty="0">
                <a:latin typeface="Verdana" panose="020B0604030504040204" pitchFamily="34" charset="0"/>
                <a:ea typeface="Verdana" panose="020B0604030504040204" pitchFamily="34" charset="0"/>
                <a:cs typeface="Verdana" panose="020B0604030504040204" pitchFamily="34" charset="0"/>
              </a:rPr>
              <a:t> </a:t>
            </a:r>
            <a:r>
              <a:rPr lang="es-ES" sz="3600" b="1" dirty="0" err="1">
                <a:latin typeface="Verdana" panose="020B0604030504040204" pitchFamily="34" charset="0"/>
                <a:ea typeface="Verdana" panose="020B0604030504040204" pitchFamily="34" charset="0"/>
                <a:cs typeface="Verdana" panose="020B0604030504040204" pitchFamily="34" charset="0"/>
              </a:rPr>
              <a:t>Autònoma</a:t>
            </a:r>
            <a:r>
              <a:rPr lang="es-ES" sz="3600" b="1" dirty="0">
                <a:latin typeface="Verdana" panose="020B0604030504040204" pitchFamily="34" charset="0"/>
                <a:ea typeface="Verdana" panose="020B0604030504040204" pitchFamily="34" charset="0"/>
                <a:cs typeface="Verdana" panose="020B0604030504040204" pitchFamily="34" charset="0"/>
              </a:rPr>
              <a:t> de Barcelona</a:t>
            </a:r>
            <a:endParaRPr lang="en-GB" sz="3600" b="1" dirty="0">
              <a:latin typeface="Verdana" panose="020B0604030504040204" pitchFamily="34" charset="0"/>
              <a:ea typeface="Verdana" panose="020B0604030504040204" pitchFamily="34" charset="0"/>
              <a:cs typeface="Verdana" panose="020B0604030504040204" pitchFamily="34" charset="0"/>
            </a:endParaRPr>
          </a:p>
        </p:txBody>
      </p:sp>
      <p:sp>
        <p:nvSpPr>
          <p:cNvPr id="16" name="TextBox 15">
            <a:extLst>
              <a:ext uri="{FF2B5EF4-FFF2-40B4-BE49-F238E27FC236}">
                <a16:creationId xmlns:a16="http://schemas.microsoft.com/office/drawing/2014/main" id="{AAC2A4C7-C614-7241-918C-B81ACCA7CF55}"/>
              </a:ext>
            </a:extLst>
          </p:cNvPr>
          <p:cNvSpPr txBox="1"/>
          <p:nvPr/>
        </p:nvSpPr>
        <p:spPr>
          <a:xfrm>
            <a:off x="2294321" y="3124947"/>
            <a:ext cx="13697302" cy="877143"/>
          </a:xfrm>
          <a:prstGeom prst="rect">
            <a:avLst/>
          </a:prstGeom>
          <a:noFill/>
        </p:spPr>
        <p:txBody>
          <a:bodyPr wrap="none" lIns="137141" tIns="68570" rIns="137141" bIns="68570" rtlCol="0">
            <a:spAutoFit/>
          </a:bodyPr>
          <a:lstStyle/>
          <a:p>
            <a:pPr algn="ctr">
              <a:lnSpc>
                <a:spcPct val="100000"/>
              </a:lnSpc>
            </a:pPr>
            <a:r>
              <a:rPr lang="en-US" sz="4800" b="1" dirty="0">
                <a:latin typeface="Verdana" panose="020B0604030504040204" pitchFamily="34" charset="0"/>
                <a:ea typeface="Verdana" panose="020B0604030504040204" pitchFamily="34" charset="0"/>
                <a:cs typeface="Verdana" panose="020B0604030504040204" pitchFamily="34" charset="0"/>
              </a:rPr>
              <a:t>Element 5. </a:t>
            </a:r>
            <a:r>
              <a:rPr lang="es-ES" sz="4800" b="1" dirty="0">
                <a:latin typeface="Verdana" panose="020B0604030504040204" pitchFamily="34" charset="0"/>
                <a:ea typeface="Verdana" panose="020B0604030504040204" pitchFamily="34" charset="0"/>
                <a:cs typeface="Verdana" panose="020B0604030504040204" pitchFamily="34" charset="0"/>
              </a:rPr>
              <a:t>Media </a:t>
            </a:r>
            <a:r>
              <a:rPr lang="es-ES" sz="4800" b="1" dirty="0" err="1">
                <a:latin typeface="Verdana" panose="020B0604030504040204" pitchFamily="34" charset="0"/>
                <a:ea typeface="Verdana" panose="020B0604030504040204" pitchFamily="34" charset="0"/>
                <a:cs typeface="Verdana" panose="020B0604030504040204" pitchFamily="34" charset="0"/>
              </a:rPr>
              <a:t>accessibility</a:t>
            </a:r>
            <a:r>
              <a:rPr lang="es-ES" sz="4800" b="1" dirty="0">
                <a:latin typeface="Verdana" panose="020B0604030504040204" pitchFamily="34" charset="0"/>
                <a:ea typeface="Verdana" panose="020B0604030504040204" pitchFamily="34" charset="0"/>
                <a:cs typeface="Verdana" panose="020B0604030504040204" pitchFamily="34" charset="0"/>
              </a:rPr>
              <a:t> </a:t>
            </a:r>
            <a:r>
              <a:rPr lang="es-ES" sz="4800" b="1" dirty="0" err="1">
                <a:latin typeface="Verdana" panose="020B0604030504040204" pitchFamily="34" charset="0"/>
                <a:ea typeface="Verdana" panose="020B0604030504040204" pitchFamily="34" charset="0"/>
                <a:cs typeface="Verdana" panose="020B0604030504040204" pitchFamily="34" charset="0"/>
              </a:rPr>
              <a:t>services</a:t>
            </a:r>
            <a:endParaRPr lang="en-US" sz="4800" b="1" dirty="0">
              <a:latin typeface="Verdana" panose="020B0604030504040204" pitchFamily="34" charset="0"/>
              <a:ea typeface="Verdana" panose="020B0604030504040204" pitchFamily="34" charset="0"/>
              <a:cs typeface="Verdana" panose="020B0604030504040204" pitchFamily="34" charset="0"/>
            </a:endParaRPr>
          </a:p>
        </p:txBody>
      </p:sp>
      <p:sp>
        <p:nvSpPr>
          <p:cNvPr id="24" name="TextBox 23">
            <a:extLst>
              <a:ext uri="{FF2B5EF4-FFF2-40B4-BE49-F238E27FC236}">
                <a16:creationId xmlns:a16="http://schemas.microsoft.com/office/drawing/2014/main" id="{9B881F88-A38F-E04E-A92D-8D793AECAFD3}"/>
              </a:ext>
            </a:extLst>
          </p:cNvPr>
          <p:cNvSpPr txBox="1"/>
          <p:nvPr/>
        </p:nvSpPr>
        <p:spPr>
          <a:xfrm>
            <a:off x="4507255" y="2199525"/>
            <a:ext cx="9271410" cy="877143"/>
          </a:xfrm>
          <a:prstGeom prst="rect">
            <a:avLst/>
          </a:prstGeom>
          <a:noFill/>
        </p:spPr>
        <p:txBody>
          <a:bodyPr wrap="none" lIns="137141" tIns="68570" rIns="137141" bIns="68570" rtlCol="0">
            <a:spAutoFit/>
          </a:bodyPr>
          <a:lstStyle/>
          <a:p>
            <a:pPr algn="ctr">
              <a:lnSpc>
                <a:spcPct val="100000"/>
              </a:lnSpc>
            </a:pPr>
            <a:r>
              <a:rPr lang="en-US" sz="4800" b="1" dirty="0">
                <a:latin typeface="Verdana" panose="020B0604030504040204" pitchFamily="34" charset="0"/>
                <a:ea typeface="Verdana" panose="020B0604030504040204" pitchFamily="34" charset="0"/>
                <a:cs typeface="Verdana" panose="020B0604030504040204" pitchFamily="34" charset="0"/>
              </a:rPr>
              <a:t>Unit </a:t>
            </a:r>
            <a:r>
              <a:rPr lang="es-ES" sz="4800" b="1" dirty="0">
                <a:latin typeface="Verdana" panose="020B0604030504040204" pitchFamily="34" charset="0"/>
                <a:ea typeface="Verdana" panose="020B0604030504040204" pitchFamily="34" charset="0"/>
                <a:cs typeface="Verdana" panose="020B0604030504040204" pitchFamily="34" charset="0"/>
              </a:rPr>
              <a:t>1. Media </a:t>
            </a:r>
            <a:r>
              <a:rPr lang="es-ES" sz="4800" b="1" dirty="0" err="1">
                <a:latin typeface="Verdana" panose="020B0604030504040204" pitchFamily="34" charset="0"/>
                <a:ea typeface="Verdana" panose="020B0604030504040204" pitchFamily="34" charset="0"/>
                <a:cs typeface="Verdana" panose="020B0604030504040204" pitchFamily="34" charset="0"/>
              </a:rPr>
              <a:t>accessibility</a:t>
            </a:r>
            <a:endParaRPr lang="en-US" sz="4800" b="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0500838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1" name="TextBox 20">
            <a:extLst>
              <a:ext uri="{FF2B5EF4-FFF2-40B4-BE49-F238E27FC236}">
                <a16:creationId xmlns:a16="http://schemas.microsoft.com/office/drawing/2014/main" id="{8DF475E8-9F94-A34C-B3D0-8D2CD3CD4ECB}"/>
              </a:ext>
            </a:extLst>
          </p:cNvPr>
          <p:cNvSpPr txBox="1"/>
          <p:nvPr/>
        </p:nvSpPr>
        <p:spPr>
          <a:xfrm>
            <a:off x="8751592" y="5046766"/>
            <a:ext cx="8829598" cy="692498"/>
          </a:xfrm>
          <a:prstGeom prst="rect">
            <a:avLst/>
          </a:prstGeom>
          <a:noFill/>
        </p:spPr>
        <p:txBody>
          <a:bodyPr wrap="square" lIns="137141" tIns="68570" rIns="137141" bIns="68570" rtlCol="0">
            <a:spAutoFit/>
          </a:bodyPr>
          <a:lstStyle/>
          <a:p>
            <a:pPr>
              <a:lnSpc>
                <a:spcPct val="100000"/>
              </a:lnSpc>
            </a:pPr>
            <a:r>
              <a:rPr lang="sl-SI" sz="3600" b="1" dirty="0">
                <a:latin typeface="Verdana" panose="020B0604030504040204" pitchFamily="34" charset="0"/>
                <a:ea typeface="Verdana" panose="020B0604030504040204" pitchFamily="34" charset="0"/>
                <a:cs typeface="Verdana" panose="020B0604030504040204" pitchFamily="34" charset="0"/>
              </a:rPr>
              <a:t>anna.matamala@uab.cat</a:t>
            </a:r>
            <a:endParaRPr lang="en-US" sz="3600" b="1" dirty="0">
              <a:latin typeface="Verdana" panose="020B0604030504040204" pitchFamily="34" charset="0"/>
              <a:ea typeface="Verdana" panose="020B0604030504040204" pitchFamily="34" charset="0"/>
              <a:cs typeface="Verdana" panose="020B0604030504040204" pitchFamily="34" charset="0"/>
            </a:endParaRPr>
          </a:p>
        </p:txBody>
      </p:sp>
      <p:sp>
        <p:nvSpPr>
          <p:cNvPr id="7" name="Title 6">
            <a:extLst>
              <a:ext uri="{FF2B5EF4-FFF2-40B4-BE49-F238E27FC236}">
                <a16:creationId xmlns:a16="http://schemas.microsoft.com/office/drawing/2014/main" id="{07FA4721-2F8F-F642-A4A6-20D0C4515703}"/>
              </a:ext>
            </a:extLst>
          </p:cNvPr>
          <p:cNvSpPr>
            <a:spLocks noGrp="1"/>
          </p:cNvSpPr>
          <p:nvPr>
            <p:ph type="title"/>
          </p:nvPr>
        </p:nvSpPr>
        <p:spPr>
          <a:xfrm>
            <a:off x="8751592" y="4221103"/>
            <a:ext cx="9342870" cy="1062638"/>
          </a:xfrm>
        </p:spPr>
        <p:txBody>
          <a:bodyPr>
            <a:normAutofit/>
          </a:bodyPr>
          <a:lstStyle/>
          <a:p>
            <a:r>
              <a:rPr lang="en-ES" sz="3600" dirty="0"/>
              <a:t>Anna Matamala</a:t>
            </a:r>
          </a:p>
        </p:txBody>
      </p:sp>
      <p:pic>
        <p:nvPicPr>
          <p:cNvPr id="17" name="Picture 16" descr="Logo of Universitat Autònoma de Barcelona">
            <a:extLst>
              <a:ext uri="{FF2B5EF4-FFF2-40B4-BE49-F238E27FC236}">
                <a16:creationId xmlns:a16="http://schemas.microsoft.com/office/drawing/2014/main" id="{79B64585-8AE6-F047-B9D0-459ECD9F14A9}"/>
              </a:ext>
            </a:extLst>
          </p:cNvPr>
          <p:cNvPicPr>
            <a:picLocks noChangeAspect="1"/>
          </p:cNvPicPr>
          <p:nvPr/>
        </p:nvPicPr>
        <p:blipFill>
          <a:blip r:embed="rId5"/>
          <a:srcRect/>
          <a:stretch/>
        </p:blipFill>
        <p:spPr>
          <a:xfrm>
            <a:off x="4311922" y="3498528"/>
            <a:ext cx="4439670" cy="3329752"/>
          </a:xfrm>
          <a:prstGeom prst="rect">
            <a:avLst/>
          </a:prstGeom>
        </p:spPr>
      </p:pic>
    </p:spTree>
    <p:extLst>
      <p:ext uri="{BB962C8B-B14F-4D97-AF65-F5344CB8AC3E}">
        <p14:creationId xmlns:p14="http://schemas.microsoft.com/office/powerpoint/2010/main" val="7605784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12" name="Segnaposto testo 2">
            <a:extLst>
              <a:ext uri="{FF2B5EF4-FFF2-40B4-BE49-F238E27FC236}">
                <a16:creationId xmlns:a16="http://schemas.microsoft.com/office/drawing/2014/main" id="{1C223C67-A04F-254E-AA86-CE328C0912DD}"/>
              </a:ext>
            </a:extLst>
          </p:cNvPr>
          <p:cNvSpPr txBox="1">
            <a:spLocks/>
          </p:cNvSpPr>
          <p:nvPr/>
        </p:nvSpPr>
        <p:spPr>
          <a:xfrm>
            <a:off x="357250" y="3024806"/>
            <a:ext cx="17648124" cy="5164053"/>
          </a:xfrm>
          <a:prstGeom prst="rect">
            <a:avLst/>
          </a:prstGeom>
        </p:spPr>
        <p:txBody>
          <a:bodyPr vert="horz" lIns="137169" tIns="68585" rIns="137169" bIns="68585" rtlCol="0" anchor="t" anchorCtr="0"/>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50000"/>
              </a:lnSpc>
            </a:pPr>
            <a:r>
              <a:rPr lang="en-US" sz="4500" dirty="0">
                <a:solidFill>
                  <a:schemeClr val="tx1"/>
                </a:solidFill>
                <a:latin typeface="Verdana" panose="020B0604030504040204" pitchFamily="34" charset="0"/>
                <a:ea typeface="Verdana" panose="020B0604030504040204" pitchFamily="34" charset="0"/>
                <a:cs typeface="Verdana" panose="020B0604030504040204" pitchFamily="34" charset="0"/>
              </a:rPr>
              <a:t>The project EASIT has received funding from the European Commission under the Erasmus+ Strategic Partnerships for Higher Education </a:t>
            </a:r>
            <a:r>
              <a:rPr lang="en-US" sz="4500" dirty="0" err="1">
                <a:solidFill>
                  <a:schemeClr val="tx1"/>
                </a:solidFill>
                <a:latin typeface="Verdana" panose="020B0604030504040204" pitchFamily="34" charset="0"/>
                <a:ea typeface="Verdana" panose="020B0604030504040204" pitchFamily="34" charset="0"/>
                <a:cs typeface="Verdana" panose="020B0604030504040204" pitchFamily="34" charset="0"/>
              </a:rPr>
              <a:t>programme</a:t>
            </a:r>
            <a:r>
              <a:rPr lang="en-US" sz="4500" dirty="0">
                <a:solidFill>
                  <a:schemeClr val="tx1"/>
                </a:solidFill>
                <a:latin typeface="Verdana" panose="020B0604030504040204" pitchFamily="34" charset="0"/>
                <a:ea typeface="Verdana" panose="020B0604030504040204" pitchFamily="34" charset="0"/>
                <a:cs typeface="Verdana" panose="020B0604030504040204" pitchFamily="34" charset="0"/>
              </a:rPr>
              <a:t>, grant agreement 2018-1-ES01-KA203-05275. </a:t>
            </a:r>
          </a:p>
        </p:txBody>
      </p:sp>
      <p:sp>
        <p:nvSpPr>
          <p:cNvPr id="2" name="Title 1">
            <a:extLst>
              <a:ext uri="{FF2B5EF4-FFF2-40B4-BE49-F238E27FC236}">
                <a16:creationId xmlns:a16="http://schemas.microsoft.com/office/drawing/2014/main" id="{ADDC92CD-49DF-3B48-8B5E-B69F876B9A1B}"/>
              </a:ext>
            </a:extLst>
          </p:cNvPr>
          <p:cNvSpPr>
            <a:spLocks noGrp="1"/>
          </p:cNvSpPr>
          <p:nvPr>
            <p:ph type="title"/>
          </p:nvPr>
        </p:nvSpPr>
        <p:spPr>
          <a:xfrm>
            <a:off x="317912" y="1962169"/>
            <a:ext cx="17084400" cy="1062638"/>
          </a:xfrm>
        </p:spPr>
        <p:txBody>
          <a:bodyPr/>
          <a:lstStyle/>
          <a:p>
            <a:r>
              <a:rPr lang="en-ES" dirty="0"/>
              <a:t>Acknowledgement</a:t>
            </a:r>
          </a:p>
        </p:txBody>
      </p:sp>
    </p:spTree>
    <p:extLst>
      <p:ext uri="{BB962C8B-B14F-4D97-AF65-F5344CB8AC3E}">
        <p14:creationId xmlns:p14="http://schemas.microsoft.com/office/powerpoint/2010/main" val="2968552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11" name="Segnaposto testo 2">
            <a:extLst>
              <a:ext uri="{FF2B5EF4-FFF2-40B4-BE49-F238E27FC236}">
                <a16:creationId xmlns:a16="http://schemas.microsoft.com/office/drawing/2014/main" id="{AE111C95-DA2F-4C41-B9C9-99790547A51F}"/>
              </a:ext>
            </a:extLst>
          </p:cNvPr>
          <p:cNvSpPr txBox="1">
            <a:spLocks/>
          </p:cNvSpPr>
          <p:nvPr/>
        </p:nvSpPr>
        <p:spPr>
          <a:xfrm>
            <a:off x="357250" y="3024806"/>
            <a:ext cx="17648124" cy="5164053"/>
          </a:xfrm>
          <a:prstGeom prst="rect">
            <a:avLst/>
          </a:prstGeom>
        </p:spPr>
        <p:txBody>
          <a:bodyPr vert="horz" lIns="137169" tIns="68585" rIns="137169" bIns="68585" rtlCol="0" anchor="t" anchorCtr="0"/>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50000"/>
              </a:lnSpc>
            </a:pPr>
            <a:r>
              <a:rPr lang="en-GB" sz="4500" dirty="0">
                <a:solidFill>
                  <a:schemeClr val="tx1"/>
                </a:solidFill>
                <a:latin typeface="Verdana" panose="020B0604030504040204" pitchFamily="34" charset="0"/>
                <a:ea typeface="Verdana" panose="020B0604030504040204" pitchFamily="34" charset="0"/>
                <a:cs typeface="Verdana" panose="020B0604030504040204" pitchFamily="34" charset="0"/>
              </a:rPr>
              <a:t>The European Commission support for the production of this publication does not constitute an endorsement of the contents, which reflect the views only of the authors, and the Commission cannot be held responsible for any use which may be made of the information contained therein.</a:t>
            </a:r>
          </a:p>
        </p:txBody>
      </p:sp>
      <p:sp>
        <p:nvSpPr>
          <p:cNvPr id="2" name="Title 1">
            <a:extLst>
              <a:ext uri="{FF2B5EF4-FFF2-40B4-BE49-F238E27FC236}">
                <a16:creationId xmlns:a16="http://schemas.microsoft.com/office/drawing/2014/main" id="{D7557131-944E-7546-880D-B1AB16FF2F85}"/>
              </a:ext>
            </a:extLst>
          </p:cNvPr>
          <p:cNvSpPr>
            <a:spLocks noGrp="1"/>
          </p:cNvSpPr>
          <p:nvPr>
            <p:ph type="title"/>
          </p:nvPr>
        </p:nvSpPr>
        <p:spPr>
          <a:xfrm>
            <a:off x="317912" y="1962169"/>
            <a:ext cx="17084400" cy="1062638"/>
          </a:xfrm>
        </p:spPr>
        <p:txBody>
          <a:bodyPr/>
          <a:lstStyle/>
          <a:p>
            <a:r>
              <a:rPr lang="en-ES" dirty="0"/>
              <a:t>Disclaimer</a:t>
            </a:r>
          </a:p>
        </p:txBody>
      </p:sp>
    </p:spTree>
    <p:extLst>
      <p:ext uri="{BB962C8B-B14F-4D97-AF65-F5344CB8AC3E}">
        <p14:creationId xmlns:p14="http://schemas.microsoft.com/office/powerpoint/2010/main" val="20203499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 name="Title 1">
            <a:extLst>
              <a:ext uri="{FF2B5EF4-FFF2-40B4-BE49-F238E27FC236}">
                <a16:creationId xmlns:a16="http://schemas.microsoft.com/office/drawing/2014/main" id="{D7557131-944E-7546-880D-B1AB16FF2F85}"/>
              </a:ext>
            </a:extLst>
          </p:cNvPr>
          <p:cNvSpPr>
            <a:spLocks noGrp="1"/>
          </p:cNvSpPr>
          <p:nvPr>
            <p:ph type="title"/>
          </p:nvPr>
        </p:nvSpPr>
        <p:spPr>
          <a:xfrm>
            <a:off x="317912" y="1962169"/>
            <a:ext cx="17084400" cy="1062638"/>
          </a:xfrm>
        </p:spPr>
        <p:txBody>
          <a:bodyPr/>
          <a:lstStyle/>
          <a:p>
            <a:r>
              <a:rPr lang="en-ES" dirty="0"/>
              <a:t>Partners</a:t>
            </a:r>
          </a:p>
        </p:txBody>
      </p:sp>
      <p:pic>
        <p:nvPicPr>
          <p:cNvPr id="23" name="Picture 22" descr="Dyslexiförbundet logo">
            <a:extLst>
              <a:ext uri="{FF2B5EF4-FFF2-40B4-BE49-F238E27FC236}">
                <a16:creationId xmlns:a16="http://schemas.microsoft.com/office/drawing/2014/main" id="{E95D038A-5107-A94E-AD89-995930934F36}"/>
              </a:ext>
            </a:extLst>
          </p:cNvPr>
          <p:cNvPicPr/>
          <p:nvPr/>
        </p:nvPicPr>
        <p:blipFill>
          <a:blip r:embed="rId5"/>
          <a:stretch>
            <a:fillRect/>
          </a:stretch>
        </p:blipFill>
        <p:spPr>
          <a:xfrm>
            <a:off x="837235" y="3258360"/>
            <a:ext cx="2269268" cy="2269268"/>
          </a:xfrm>
          <a:prstGeom prst="rect">
            <a:avLst/>
          </a:prstGeom>
        </p:spPr>
      </p:pic>
      <p:pic>
        <p:nvPicPr>
          <p:cNvPr id="24" name="Picture 23" descr="Risa logo">
            <a:extLst>
              <a:ext uri="{FF2B5EF4-FFF2-40B4-BE49-F238E27FC236}">
                <a16:creationId xmlns:a16="http://schemas.microsoft.com/office/drawing/2014/main" id="{53195402-E4A0-3F4A-81B0-28C6C2959FF3}"/>
              </a:ext>
            </a:extLst>
          </p:cNvPr>
          <p:cNvPicPr/>
          <p:nvPr/>
        </p:nvPicPr>
        <p:blipFill>
          <a:blip r:embed="rId6"/>
          <a:stretch>
            <a:fillRect/>
          </a:stretch>
        </p:blipFill>
        <p:spPr>
          <a:xfrm>
            <a:off x="4316996" y="3390581"/>
            <a:ext cx="1933194" cy="1638300"/>
          </a:xfrm>
          <a:prstGeom prst="rect">
            <a:avLst/>
          </a:prstGeom>
        </p:spPr>
      </p:pic>
      <p:pic>
        <p:nvPicPr>
          <p:cNvPr id="25" name="Picture 24" descr="RTV Slovenija logo">
            <a:extLst>
              <a:ext uri="{FF2B5EF4-FFF2-40B4-BE49-F238E27FC236}">
                <a16:creationId xmlns:a16="http://schemas.microsoft.com/office/drawing/2014/main" id="{1BF0B1E2-FB1F-F046-B484-9F71A70EF2FF}"/>
              </a:ext>
            </a:extLst>
          </p:cNvPr>
          <p:cNvPicPr/>
          <p:nvPr/>
        </p:nvPicPr>
        <p:blipFill>
          <a:blip r:embed="rId7"/>
          <a:stretch>
            <a:fillRect/>
          </a:stretch>
        </p:blipFill>
        <p:spPr>
          <a:xfrm>
            <a:off x="6779620" y="3258360"/>
            <a:ext cx="4160984" cy="1890093"/>
          </a:xfrm>
          <a:prstGeom prst="rect">
            <a:avLst/>
          </a:prstGeom>
        </p:spPr>
      </p:pic>
      <p:pic>
        <p:nvPicPr>
          <p:cNvPr id="26" name="Graphic 4" descr="Stiftung Universität Hildesheim logo">
            <a:extLst>
              <a:ext uri="{FF2B5EF4-FFF2-40B4-BE49-F238E27FC236}">
                <a16:creationId xmlns:a16="http://schemas.microsoft.com/office/drawing/2014/main" id="{92B7F15D-E8A7-9F43-A892-D30A63C8768C}"/>
              </a:ext>
            </a:extLst>
          </p:cNvPr>
          <p:cNvPicPr/>
          <p:nvPr/>
        </p:nvPicPr>
        <p:blipFill>
          <a:blip r:embed="rId8">
            <a:extLst>
              <a:ext uri="{96DAC541-7B7A-43D3-8B79-37D633B846F1}">
                <asvg:svgBlip xmlns:asvg="http://schemas.microsoft.com/office/drawing/2016/SVG/main" r:embed="rId9"/>
              </a:ext>
            </a:extLst>
          </a:blip>
          <a:stretch>
            <a:fillRect/>
          </a:stretch>
        </p:blipFill>
        <p:spPr>
          <a:xfrm>
            <a:off x="11123852" y="2976936"/>
            <a:ext cx="2269269" cy="2269269"/>
          </a:xfrm>
          <a:prstGeom prst="rect">
            <a:avLst/>
          </a:prstGeom>
        </p:spPr>
      </p:pic>
      <p:pic>
        <p:nvPicPr>
          <p:cNvPr id="27" name="Picture 26" descr="SDI Internationale Hochshule - University of Applied Sciences logo">
            <a:extLst>
              <a:ext uri="{FF2B5EF4-FFF2-40B4-BE49-F238E27FC236}">
                <a16:creationId xmlns:a16="http://schemas.microsoft.com/office/drawing/2014/main" id="{FE2DB0E3-D4D5-AC42-B780-92C95D0401A7}"/>
              </a:ext>
            </a:extLst>
          </p:cNvPr>
          <p:cNvPicPr/>
          <p:nvPr/>
        </p:nvPicPr>
        <p:blipFill>
          <a:blip r:embed="rId10"/>
          <a:stretch>
            <a:fillRect/>
          </a:stretch>
        </p:blipFill>
        <p:spPr>
          <a:xfrm>
            <a:off x="14451982" y="3390581"/>
            <a:ext cx="2990937" cy="1359853"/>
          </a:xfrm>
          <a:prstGeom prst="rect">
            <a:avLst/>
          </a:prstGeom>
        </p:spPr>
      </p:pic>
      <p:pic>
        <p:nvPicPr>
          <p:cNvPr id="28" name="Picture 27" descr="Universitat Autònoma de Barcelona logo">
            <a:extLst>
              <a:ext uri="{FF2B5EF4-FFF2-40B4-BE49-F238E27FC236}">
                <a16:creationId xmlns:a16="http://schemas.microsoft.com/office/drawing/2014/main" id="{243273C3-21EA-A845-93D3-CC2A66BE4D5B}"/>
              </a:ext>
            </a:extLst>
          </p:cNvPr>
          <p:cNvPicPr/>
          <p:nvPr/>
        </p:nvPicPr>
        <p:blipFill>
          <a:blip r:embed="rId11"/>
          <a:stretch>
            <a:fillRect/>
          </a:stretch>
        </p:blipFill>
        <p:spPr>
          <a:xfrm>
            <a:off x="2095499" y="5641928"/>
            <a:ext cx="2745725" cy="2058717"/>
          </a:xfrm>
          <a:prstGeom prst="rect">
            <a:avLst/>
          </a:prstGeom>
        </p:spPr>
      </p:pic>
      <p:pic>
        <p:nvPicPr>
          <p:cNvPr id="29" name="Picture 28" descr="Università degli Studi di Trieste logo">
            <a:extLst>
              <a:ext uri="{FF2B5EF4-FFF2-40B4-BE49-F238E27FC236}">
                <a16:creationId xmlns:a16="http://schemas.microsoft.com/office/drawing/2014/main" id="{755EFFAA-DA2A-4146-BAA0-026E89CC96F3}"/>
              </a:ext>
            </a:extLst>
          </p:cNvPr>
          <p:cNvPicPr/>
          <p:nvPr/>
        </p:nvPicPr>
        <p:blipFill>
          <a:blip r:embed="rId12"/>
          <a:stretch>
            <a:fillRect/>
          </a:stretch>
        </p:blipFill>
        <p:spPr>
          <a:xfrm>
            <a:off x="5289550" y="5989931"/>
            <a:ext cx="5249230" cy="1134110"/>
          </a:xfrm>
          <a:prstGeom prst="rect">
            <a:avLst/>
          </a:prstGeom>
        </p:spPr>
      </p:pic>
      <p:pic>
        <p:nvPicPr>
          <p:cNvPr id="30" name="Picture 29" descr="Universidade Vigo logo">
            <a:extLst>
              <a:ext uri="{FF2B5EF4-FFF2-40B4-BE49-F238E27FC236}">
                <a16:creationId xmlns:a16="http://schemas.microsoft.com/office/drawing/2014/main" id="{651A6100-3523-8543-80B8-46CF2E9E4315}"/>
              </a:ext>
            </a:extLst>
          </p:cNvPr>
          <p:cNvPicPr/>
          <p:nvPr/>
        </p:nvPicPr>
        <p:blipFill>
          <a:blip r:embed="rId13"/>
          <a:stretch>
            <a:fillRect/>
          </a:stretch>
        </p:blipFill>
        <p:spPr>
          <a:xfrm>
            <a:off x="10949515" y="6161381"/>
            <a:ext cx="5183614" cy="791210"/>
          </a:xfrm>
          <a:prstGeom prst="rect">
            <a:avLst/>
          </a:prstGeom>
        </p:spPr>
      </p:pic>
    </p:spTree>
    <p:extLst>
      <p:ext uri="{BB962C8B-B14F-4D97-AF65-F5344CB8AC3E}">
        <p14:creationId xmlns:p14="http://schemas.microsoft.com/office/powerpoint/2010/main" val="21122297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pic>
        <p:nvPicPr>
          <p:cNvPr id="12" name="Picture 11" descr="EASIT (Easy Access for Social Inclusion Training) Logo">
            <a:hlinkClick r:id="rId5"/>
            <a:extLst>
              <a:ext uri="{FF2B5EF4-FFF2-40B4-BE49-F238E27FC236}">
                <a16:creationId xmlns:a16="http://schemas.microsoft.com/office/drawing/2014/main" id="{3005C618-9FC3-D746-AE1F-3014D2C5424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38484" y="3420566"/>
            <a:ext cx="8014201" cy="3352028"/>
          </a:xfrm>
          <a:prstGeom prst="rect">
            <a:avLst/>
          </a:prstGeom>
        </p:spPr>
      </p:pic>
      <p:sp>
        <p:nvSpPr>
          <p:cNvPr id="16" name="TextBox 15">
            <a:extLst>
              <a:ext uri="{FF2B5EF4-FFF2-40B4-BE49-F238E27FC236}">
                <a16:creationId xmlns:a16="http://schemas.microsoft.com/office/drawing/2014/main" id="{341309FA-535C-3146-A01F-F199B6C5FEF0}"/>
              </a:ext>
            </a:extLst>
          </p:cNvPr>
          <p:cNvSpPr txBox="1"/>
          <p:nvPr/>
        </p:nvSpPr>
        <p:spPr>
          <a:xfrm>
            <a:off x="4730784" y="6855371"/>
            <a:ext cx="8829598" cy="692498"/>
          </a:xfrm>
          <a:prstGeom prst="rect">
            <a:avLst/>
          </a:prstGeom>
          <a:noFill/>
        </p:spPr>
        <p:txBody>
          <a:bodyPr wrap="square" lIns="137169" tIns="68585" rIns="137169" bIns="68585" rtlCol="0">
            <a:spAutoFit/>
          </a:bodyPr>
          <a:lstStyle/>
          <a:p>
            <a:pPr algn="ctr">
              <a:lnSpc>
                <a:spcPct val="100000"/>
              </a:lnSpc>
            </a:pPr>
            <a:r>
              <a:rPr lang="sl-SI" sz="3600" b="1" dirty="0">
                <a:latin typeface="Verdana" panose="020B0604030504040204" pitchFamily="34" charset="0"/>
                <a:ea typeface="Verdana" panose="020B0604030504040204" pitchFamily="34" charset="0"/>
                <a:cs typeface="Verdana" panose="020B0604030504040204" pitchFamily="34" charset="0"/>
                <a:hlinkClick r:id="rId7"/>
              </a:rPr>
              <a:t>pagines.uab.cat/easit</a:t>
            </a:r>
            <a:endParaRPr lang="en-US" sz="3600" b="1" dirty="0">
              <a:latin typeface="Verdana" panose="020B0604030504040204" pitchFamily="34" charset="0"/>
              <a:ea typeface="Verdana" panose="020B0604030504040204" pitchFamily="34" charset="0"/>
              <a:cs typeface="Verdana" panose="020B0604030504040204" pitchFamily="34" charset="0"/>
            </a:endParaRPr>
          </a:p>
        </p:txBody>
      </p:sp>
      <p:sp>
        <p:nvSpPr>
          <p:cNvPr id="2" name="Title 1">
            <a:extLst>
              <a:ext uri="{FF2B5EF4-FFF2-40B4-BE49-F238E27FC236}">
                <a16:creationId xmlns:a16="http://schemas.microsoft.com/office/drawing/2014/main" id="{5C5C9300-C79A-654C-B4C1-2D3F2C2184C5}"/>
              </a:ext>
            </a:extLst>
          </p:cNvPr>
          <p:cNvSpPr>
            <a:spLocks noGrp="1"/>
          </p:cNvSpPr>
          <p:nvPr>
            <p:ph type="title"/>
          </p:nvPr>
        </p:nvSpPr>
        <p:spPr/>
        <p:txBody>
          <a:bodyPr/>
          <a:lstStyle/>
          <a:p>
            <a:r>
              <a:rPr lang="en-ES" dirty="0">
                <a:solidFill>
                  <a:schemeClr val="bg1"/>
                </a:solidFill>
              </a:rPr>
              <a:t>EASIT</a:t>
            </a:r>
          </a:p>
        </p:txBody>
      </p:sp>
    </p:spTree>
    <p:extLst>
      <p:ext uri="{BB962C8B-B14F-4D97-AF65-F5344CB8AC3E}">
        <p14:creationId xmlns:p14="http://schemas.microsoft.com/office/powerpoint/2010/main" val="641929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E0D7D-2F2C-524C-840D-AD206EA17B79}"/>
              </a:ext>
            </a:extLst>
          </p:cNvPr>
          <p:cNvSpPr>
            <a:spLocks noGrp="1"/>
          </p:cNvSpPr>
          <p:nvPr>
            <p:ph type="title"/>
          </p:nvPr>
        </p:nvSpPr>
        <p:spPr>
          <a:xfrm>
            <a:off x="317912" y="1931446"/>
            <a:ext cx="17084400" cy="1062638"/>
          </a:xfrm>
        </p:spPr>
        <p:txBody>
          <a:bodyPr/>
          <a:lstStyle/>
          <a:p>
            <a:r>
              <a:rPr lang="en-ES" dirty="0"/>
              <a:t>Overview</a:t>
            </a:r>
          </a:p>
        </p:txBody>
      </p:sp>
      <p:sp>
        <p:nvSpPr>
          <p:cNvPr id="3" name="Rectangle 2">
            <a:extLst>
              <a:ext uri="{FF2B5EF4-FFF2-40B4-BE49-F238E27FC236}">
                <a16:creationId xmlns:a16="http://schemas.microsoft.com/office/drawing/2014/main" id="{B66F9D15-60A8-1C45-B523-E8BEB2748CFB}"/>
              </a:ext>
            </a:extLst>
          </p:cNvPr>
          <p:cNvSpPr>
            <a:spLocks noChangeAspect="1"/>
          </p:cNvSpPr>
          <p:nvPr/>
        </p:nvSpPr>
        <p:spPr>
          <a:xfrm>
            <a:off x="452993" y="3224323"/>
            <a:ext cx="17251790" cy="2075869"/>
          </a:xfrm>
          <a:prstGeom prst="rect">
            <a:avLst/>
          </a:prstGeom>
        </p:spPr>
        <p:txBody>
          <a:bodyPr wrap="square" lIns="137141" tIns="68570" rIns="137141" bIns="68570">
            <a:spAutoFit/>
          </a:bodyPr>
          <a:lstStyle/>
          <a:p>
            <a:pPr>
              <a:lnSpc>
                <a:spcPct val="150000"/>
              </a:lnSpc>
            </a:pPr>
            <a:r>
              <a:rPr lang="en-GB" sz="4500" dirty="0">
                <a:latin typeface="Verdana" pitchFamily="34" charset="0"/>
                <a:ea typeface="Verdana" pitchFamily="34" charset="0"/>
              </a:rPr>
              <a:t>Live subtitles, i.e. subtitles that are produced and delivered live.</a:t>
            </a:r>
          </a:p>
        </p:txBody>
      </p:sp>
    </p:spTree>
    <p:extLst>
      <p:ext uri="{BB962C8B-B14F-4D97-AF65-F5344CB8AC3E}">
        <p14:creationId xmlns:p14="http://schemas.microsoft.com/office/powerpoint/2010/main" val="3788353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A9B69-CAD6-EE46-9A17-3F5926176611}"/>
              </a:ext>
            </a:extLst>
          </p:cNvPr>
          <p:cNvSpPr>
            <a:spLocks noGrp="1"/>
          </p:cNvSpPr>
          <p:nvPr>
            <p:ph type="title"/>
          </p:nvPr>
        </p:nvSpPr>
        <p:spPr/>
        <p:txBody>
          <a:bodyPr/>
          <a:lstStyle/>
          <a:p>
            <a:r>
              <a:rPr lang="en-ES" dirty="0"/>
              <a:t>Live subtitles</a:t>
            </a:r>
          </a:p>
        </p:txBody>
      </p:sp>
      <p:sp>
        <p:nvSpPr>
          <p:cNvPr id="6" name="Pravokotnik 3">
            <a:extLst>
              <a:ext uri="{FF2B5EF4-FFF2-40B4-BE49-F238E27FC236}">
                <a16:creationId xmlns:a16="http://schemas.microsoft.com/office/drawing/2014/main" id="{C36C03B7-54FA-0C46-B29A-CF5E6C0EBE14}"/>
              </a:ext>
            </a:extLst>
          </p:cNvPr>
          <p:cNvSpPr/>
          <p:nvPr/>
        </p:nvSpPr>
        <p:spPr>
          <a:xfrm>
            <a:off x="623454" y="3357456"/>
            <a:ext cx="16957964" cy="4153361"/>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sl-SI" sz="4500" dirty="0">
                <a:latin typeface="Verdana"/>
                <a:ea typeface="Verdana"/>
                <a:cs typeface="Verdana"/>
              </a:rPr>
              <a:t>Traditionally intralingual. </a:t>
            </a:r>
          </a:p>
          <a:p>
            <a:pPr marL="685800" indent="-685800">
              <a:lnSpc>
                <a:spcPct val="150000"/>
              </a:lnSpc>
              <a:buFont typeface="Arial" panose="020B0604020202020204" pitchFamily="34" charset="0"/>
              <a:buChar char="•"/>
            </a:pPr>
            <a:r>
              <a:rPr lang="sl-SI" sz="4500" dirty="0">
                <a:latin typeface="Verdana"/>
                <a:ea typeface="Verdana"/>
                <a:cs typeface="Verdana"/>
              </a:rPr>
              <a:t>Aim: </a:t>
            </a:r>
            <a:r>
              <a:rPr lang="es-ES" sz="4500" dirty="0" err="1">
                <a:latin typeface="Verdana" panose="020B0604030504040204" pitchFamily="34" charset="0"/>
                <a:ea typeface="Verdana" panose="020B0604030504040204" pitchFamily="34" charset="0"/>
                <a:cs typeface="Verdana" panose="020B0604030504040204" pitchFamily="34" charset="0"/>
              </a:rPr>
              <a:t>access</a:t>
            </a:r>
            <a:r>
              <a:rPr lang="es-ES" sz="4500" dirty="0">
                <a:latin typeface="Verdana" panose="020B0604030504040204" pitchFamily="34" charset="0"/>
                <a:ea typeface="Verdana" panose="020B0604030504040204" pitchFamily="34" charset="0"/>
                <a:cs typeface="Verdana" panose="020B0604030504040204" pitchFamily="34" charset="0"/>
              </a:rPr>
              <a:t> to </a:t>
            </a:r>
            <a:r>
              <a:rPr lang="es-ES" sz="4500" dirty="0" err="1">
                <a:latin typeface="Verdana" panose="020B0604030504040204" pitchFamily="34" charset="0"/>
                <a:ea typeface="Verdana" panose="020B0604030504040204" pitchFamily="34" charset="0"/>
                <a:cs typeface="Verdana" panose="020B0604030504040204" pitchFamily="34" charset="0"/>
              </a:rPr>
              <a:t>content</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that</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cannot</a:t>
            </a:r>
            <a:r>
              <a:rPr lang="es-ES" sz="4500" dirty="0">
                <a:latin typeface="Verdana" panose="020B0604030504040204" pitchFamily="34" charset="0"/>
                <a:ea typeface="Verdana" panose="020B0604030504040204" pitchFamily="34" charset="0"/>
                <a:cs typeface="Verdana" panose="020B0604030504040204" pitchFamily="34" charset="0"/>
              </a:rPr>
              <a:t> be </a:t>
            </a:r>
            <a:r>
              <a:rPr lang="es-ES" sz="4500" dirty="0" err="1">
                <a:latin typeface="Verdana" panose="020B0604030504040204" pitchFamily="34" charset="0"/>
                <a:ea typeface="Verdana" panose="020B0604030504040204" pitchFamily="34" charset="0"/>
                <a:cs typeface="Verdana" panose="020B0604030504040204" pitchFamily="34" charset="0"/>
              </a:rPr>
              <a:t>heard</a:t>
            </a:r>
            <a:r>
              <a:rPr lang="es-ES" sz="4500" dirty="0">
                <a:latin typeface="Verdana" panose="020B0604030504040204" pitchFamily="34" charset="0"/>
                <a:ea typeface="Verdana" panose="020B0604030504040204" pitchFamily="34" charset="0"/>
                <a:cs typeface="Verdana" panose="020B0604030504040204" pitchFamily="34" charset="0"/>
              </a:rPr>
              <a:t>.</a:t>
            </a:r>
          </a:p>
          <a:p>
            <a:pPr marL="685800" indent="-685800">
              <a:lnSpc>
                <a:spcPct val="150000"/>
              </a:lnSpc>
              <a:buFont typeface="Arial" panose="020B0604020202020204" pitchFamily="34" charset="0"/>
              <a:buChar char="•"/>
            </a:pPr>
            <a:r>
              <a:rPr lang="es-ES" sz="4500" dirty="0">
                <a:latin typeface="Verdana" panose="020B0604030504040204" pitchFamily="34" charset="0"/>
                <a:ea typeface="Verdana" panose="020B0604030504040204" pitchFamily="34" charset="0"/>
                <a:cs typeface="Verdana" panose="020B0604030504040204" pitchFamily="34" charset="0"/>
              </a:rPr>
              <a:t>Target </a:t>
            </a:r>
            <a:r>
              <a:rPr lang="es-ES" sz="4500" dirty="0" err="1">
                <a:latin typeface="Verdana" panose="020B0604030504040204" pitchFamily="34" charset="0"/>
                <a:ea typeface="Verdana" panose="020B0604030504040204" pitchFamily="34" charset="0"/>
                <a:cs typeface="Verdana" panose="020B0604030504040204" pitchFamily="34" charset="0"/>
              </a:rPr>
              <a:t>audience</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people</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who</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cannot</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hear</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the</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content</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Useful</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beyond</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this</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user</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group</a:t>
            </a:r>
            <a:r>
              <a:rPr lang="es-ES" sz="4500" dirty="0">
                <a:latin typeface="Verdana" panose="020B0604030504040204" pitchFamily="34" charset="0"/>
                <a:ea typeface="Verdana" panose="020B0604030504040204" pitchFamily="34" charset="0"/>
                <a:cs typeface="Verdana" panose="020B0604030504040204" pitchFamily="34" charset="0"/>
              </a:rPr>
              <a:t>.</a:t>
            </a:r>
          </a:p>
        </p:txBody>
      </p:sp>
    </p:spTree>
    <p:extLst>
      <p:ext uri="{BB962C8B-B14F-4D97-AF65-F5344CB8AC3E}">
        <p14:creationId xmlns:p14="http://schemas.microsoft.com/office/powerpoint/2010/main" val="2934867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A9B69-CAD6-EE46-9A17-3F5926176611}"/>
              </a:ext>
            </a:extLst>
          </p:cNvPr>
          <p:cNvSpPr>
            <a:spLocks noGrp="1"/>
          </p:cNvSpPr>
          <p:nvPr>
            <p:ph type="title"/>
          </p:nvPr>
        </p:nvSpPr>
        <p:spPr/>
        <p:txBody>
          <a:bodyPr/>
          <a:lstStyle/>
          <a:p>
            <a:r>
              <a:rPr lang="en-ES" dirty="0"/>
              <a:t>Interlingual live subtitling</a:t>
            </a:r>
          </a:p>
        </p:txBody>
      </p:sp>
      <p:sp>
        <p:nvSpPr>
          <p:cNvPr id="6" name="Pravokotnik 3">
            <a:extLst>
              <a:ext uri="{FF2B5EF4-FFF2-40B4-BE49-F238E27FC236}">
                <a16:creationId xmlns:a16="http://schemas.microsoft.com/office/drawing/2014/main" id="{C36C03B7-54FA-0C46-B29A-CF5E6C0EBE14}"/>
              </a:ext>
            </a:extLst>
          </p:cNvPr>
          <p:cNvSpPr/>
          <p:nvPr/>
        </p:nvSpPr>
        <p:spPr>
          <a:xfrm>
            <a:off x="623454" y="3357456"/>
            <a:ext cx="16957964" cy="3114615"/>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sl-SI" sz="4500" dirty="0">
                <a:latin typeface="Verdana"/>
                <a:ea typeface="Verdana"/>
                <a:cs typeface="Verdana"/>
              </a:rPr>
              <a:t>From source language A to target language B.</a:t>
            </a:r>
          </a:p>
          <a:p>
            <a:pPr marL="685800" indent="-685800">
              <a:lnSpc>
                <a:spcPct val="150000"/>
              </a:lnSpc>
              <a:buFont typeface="Arial" panose="020B0604020202020204" pitchFamily="34" charset="0"/>
              <a:buChar char="•"/>
            </a:pPr>
            <a:r>
              <a:rPr lang="sl-SI" sz="4500" dirty="0">
                <a:latin typeface="Verdana"/>
                <a:ea typeface="Verdana"/>
                <a:cs typeface="Verdana"/>
              </a:rPr>
              <a:t>Live subtitlers: combining skills from interpreters and subtitlers.</a:t>
            </a:r>
          </a:p>
        </p:txBody>
      </p:sp>
      <p:sp>
        <p:nvSpPr>
          <p:cNvPr id="4" name="Pravokotnik 3">
            <a:extLst>
              <a:ext uri="{FF2B5EF4-FFF2-40B4-BE49-F238E27FC236}">
                <a16:creationId xmlns:a16="http://schemas.microsoft.com/office/drawing/2014/main" id="{0B96E217-1BE2-E64F-81D3-EA7BA2EF907C}"/>
              </a:ext>
            </a:extLst>
          </p:cNvPr>
          <p:cNvSpPr/>
          <p:nvPr/>
        </p:nvSpPr>
        <p:spPr>
          <a:xfrm>
            <a:off x="337188" y="6902216"/>
            <a:ext cx="17616797" cy="1037187"/>
          </a:xfrm>
          <a:prstGeom prst="rect">
            <a:avLst/>
          </a:prstGeom>
        </p:spPr>
        <p:txBody>
          <a:bodyPr wrap="square" lIns="137141" tIns="68570" rIns="137141" bIns="68570">
            <a:spAutoFit/>
          </a:bodyPr>
          <a:lstStyle/>
          <a:p>
            <a:pPr>
              <a:lnSpc>
                <a:spcPct val="150000"/>
              </a:lnSpc>
            </a:pPr>
            <a:r>
              <a:rPr lang="es-ES" sz="4500" b="1" dirty="0">
                <a:latin typeface="Verdana" panose="020B0604030504040204" pitchFamily="34" charset="0"/>
                <a:ea typeface="Verdana" panose="020B0604030504040204" pitchFamily="34" charset="0"/>
                <a:cs typeface="Verdana" panose="020B0604030504040204" pitchFamily="34" charset="0"/>
              </a:rPr>
              <a:t>Project </a:t>
            </a:r>
            <a:r>
              <a:rPr lang="es-ES" sz="4500" b="1" dirty="0" err="1">
                <a:latin typeface="Verdana" panose="020B0604030504040204" pitchFamily="34" charset="0"/>
                <a:ea typeface="Verdana" panose="020B0604030504040204" pitchFamily="34" charset="0"/>
                <a:cs typeface="Verdana" panose="020B0604030504040204" pitchFamily="34" charset="0"/>
              </a:rPr>
              <a:t>Interlingual</a:t>
            </a:r>
            <a:r>
              <a:rPr lang="es-ES" sz="4500" b="1" dirty="0">
                <a:latin typeface="Verdana" panose="020B0604030504040204" pitchFamily="34" charset="0"/>
                <a:ea typeface="Verdana" panose="020B0604030504040204" pitchFamily="34" charset="0"/>
                <a:cs typeface="Verdana" panose="020B0604030504040204" pitchFamily="34" charset="0"/>
              </a:rPr>
              <a:t> Live </a:t>
            </a:r>
            <a:r>
              <a:rPr lang="es-ES" sz="4500" b="1" dirty="0" err="1">
                <a:latin typeface="Verdana" panose="020B0604030504040204" pitchFamily="34" charset="0"/>
                <a:ea typeface="Verdana" panose="020B0604030504040204" pitchFamily="34" charset="0"/>
                <a:cs typeface="Verdana" panose="020B0604030504040204" pitchFamily="34" charset="0"/>
              </a:rPr>
              <a:t>Subtitling</a:t>
            </a:r>
            <a:r>
              <a:rPr lang="es-ES" sz="4500" b="1" dirty="0">
                <a:latin typeface="Verdana" panose="020B0604030504040204" pitchFamily="34" charset="0"/>
                <a:ea typeface="Verdana" panose="020B0604030504040204" pitchFamily="34" charset="0"/>
                <a:cs typeface="Verdana" panose="020B0604030504040204" pitchFamily="34" charset="0"/>
              </a:rPr>
              <a:t> </a:t>
            </a:r>
            <a:r>
              <a:rPr lang="es-ES" sz="4500" b="1" dirty="0" err="1">
                <a:latin typeface="Verdana" panose="020B0604030504040204" pitchFamily="34" charset="0"/>
                <a:ea typeface="Verdana" panose="020B0604030504040204" pitchFamily="34" charset="0"/>
                <a:cs typeface="Verdana" panose="020B0604030504040204" pitchFamily="34" charset="0"/>
              </a:rPr>
              <a:t>for</a:t>
            </a:r>
            <a:r>
              <a:rPr lang="es-ES" sz="4500" b="1" dirty="0">
                <a:latin typeface="Verdana" panose="020B0604030504040204" pitchFamily="34" charset="0"/>
                <a:ea typeface="Verdana" panose="020B0604030504040204" pitchFamily="34" charset="0"/>
                <a:cs typeface="Verdana" panose="020B0604030504040204" pitchFamily="34" charset="0"/>
              </a:rPr>
              <a:t> Access (ILSA).</a:t>
            </a:r>
          </a:p>
        </p:txBody>
      </p:sp>
    </p:spTree>
    <p:extLst>
      <p:ext uri="{BB962C8B-B14F-4D97-AF65-F5344CB8AC3E}">
        <p14:creationId xmlns:p14="http://schemas.microsoft.com/office/powerpoint/2010/main" val="691966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2266300"/>
            <a:ext cx="12170180" cy="1062638"/>
          </a:xfrm>
        </p:spPr>
        <p:txBody>
          <a:bodyPr>
            <a:no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ES" dirty="0">
                <a:effectLst/>
              </a:rPr>
              <a:t>Production: keyboards</a:t>
            </a:r>
          </a:p>
        </p:txBody>
      </p:sp>
      <p:sp>
        <p:nvSpPr>
          <p:cNvPr id="12" name="Pravokotnik 3">
            <a:extLst>
              <a:ext uri="{FF2B5EF4-FFF2-40B4-BE49-F238E27FC236}">
                <a16:creationId xmlns:a16="http://schemas.microsoft.com/office/drawing/2014/main" id="{7E856D92-C942-DF48-81DD-9776D9690B4C}"/>
              </a:ext>
            </a:extLst>
          </p:cNvPr>
          <p:cNvSpPr/>
          <p:nvPr/>
        </p:nvSpPr>
        <p:spPr>
          <a:xfrm>
            <a:off x="459918" y="3511307"/>
            <a:ext cx="17619546" cy="3114615"/>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s-ES" sz="4500" dirty="0" err="1">
                <a:latin typeface="Verdana" panose="020B0604030504040204" pitchFamily="34" charset="0"/>
                <a:ea typeface="Verdana" panose="020B0604030504040204" pitchFamily="34" charset="0"/>
                <a:cs typeface="Verdana" panose="020B0604030504040204" pitchFamily="34" charset="0"/>
              </a:rPr>
              <a:t>Stenotype</a:t>
            </a:r>
            <a:r>
              <a:rPr lang="es-ES" sz="4500" dirty="0">
                <a:latin typeface="Verdana" panose="020B0604030504040204" pitchFamily="34" charset="0"/>
                <a:ea typeface="Verdana" panose="020B0604030504040204" pitchFamily="34" charset="0"/>
                <a:cs typeface="Verdana" panose="020B0604030504040204" pitchFamily="34" charset="0"/>
              </a:rPr>
              <a:t>.</a:t>
            </a:r>
          </a:p>
          <a:p>
            <a:pPr marL="685800" indent="-685800">
              <a:lnSpc>
                <a:spcPct val="150000"/>
              </a:lnSpc>
              <a:buFont typeface="Arial" panose="020B0604020202020204" pitchFamily="34" charset="0"/>
              <a:buChar char="•"/>
            </a:pPr>
            <a:r>
              <a:rPr lang="es-ES" sz="4500" dirty="0" err="1">
                <a:latin typeface="Verdana" panose="020B0604030504040204" pitchFamily="34" charset="0"/>
                <a:ea typeface="Verdana" panose="020B0604030504040204" pitchFamily="34" charset="0"/>
                <a:cs typeface="Verdana" panose="020B0604030504040204" pitchFamily="34" charset="0"/>
              </a:rPr>
              <a:t>Velotype</a:t>
            </a:r>
            <a:r>
              <a:rPr lang="es-ES" sz="4500" dirty="0">
                <a:latin typeface="Verdana" panose="020B0604030504040204" pitchFamily="34" charset="0"/>
                <a:ea typeface="Verdana" panose="020B0604030504040204" pitchFamily="34" charset="0"/>
                <a:cs typeface="Verdana" panose="020B0604030504040204" pitchFamily="34" charset="0"/>
              </a:rPr>
              <a:t>: Live Text Access (LTA) </a:t>
            </a:r>
            <a:r>
              <a:rPr lang="es-ES" sz="4500" dirty="0" err="1">
                <a:latin typeface="Verdana" panose="020B0604030504040204" pitchFamily="34" charset="0"/>
                <a:ea typeface="Verdana" panose="020B0604030504040204" pitchFamily="34" charset="0"/>
                <a:cs typeface="Verdana" panose="020B0604030504040204" pitchFamily="34" charset="0"/>
              </a:rPr>
              <a:t>project</a:t>
            </a:r>
            <a:r>
              <a:rPr lang="es-ES" sz="4500" dirty="0">
                <a:latin typeface="Verdana" panose="020B0604030504040204" pitchFamily="34" charset="0"/>
                <a:ea typeface="Verdana" panose="020B0604030504040204" pitchFamily="34" charset="0"/>
                <a:cs typeface="Verdana" panose="020B0604030504040204" pitchFamily="34" charset="0"/>
              </a:rPr>
              <a:t>.</a:t>
            </a:r>
          </a:p>
          <a:p>
            <a:pPr marL="685800" indent="-685800">
              <a:lnSpc>
                <a:spcPct val="150000"/>
              </a:lnSpc>
              <a:buFont typeface="Arial" panose="020B0604020202020204" pitchFamily="34" charset="0"/>
              <a:buChar char="•"/>
            </a:pPr>
            <a:r>
              <a:rPr lang="es-ES" sz="4500" dirty="0">
                <a:latin typeface="Verdana" panose="020B0604030504040204" pitchFamily="34" charset="0"/>
                <a:ea typeface="Verdana" panose="020B0604030504040204" pitchFamily="34" charset="0"/>
                <a:cs typeface="Verdana" panose="020B0604030504040204" pitchFamily="34" charset="0"/>
              </a:rPr>
              <a:t>Standard QWERTY </a:t>
            </a:r>
            <a:r>
              <a:rPr lang="es-ES" sz="4500" dirty="0" err="1">
                <a:latin typeface="Verdana" panose="020B0604030504040204" pitchFamily="34" charset="0"/>
                <a:ea typeface="Verdana" panose="020B0604030504040204" pitchFamily="34" charset="0"/>
                <a:cs typeface="Verdana" panose="020B0604030504040204" pitchFamily="34" charset="0"/>
              </a:rPr>
              <a:t>keyboard</a:t>
            </a:r>
            <a:r>
              <a:rPr lang="es-ES" sz="4500" dirty="0">
                <a:latin typeface="Verdana" panose="020B0604030504040204" pitchFamily="34" charset="0"/>
                <a:ea typeface="Verdana" panose="020B0604030504040204" pitchFamily="34" charset="0"/>
                <a:cs typeface="Verdana" panose="020B0604030504040204" pitchFamily="34" charset="0"/>
              </a:rPr>
              <a:t>.</a:t>
            </a:r>
          </a:p>
        </p:txBody>
      </p:sp>
    </p:spTree>
    <p:extLst>
      <p:ext uri="{BB962C8B-B14F-4D97-AF65-F5344CB8AC3E}">
        <p14:creationId xmlns:p14="http://schemas.microsoft.com/office/powerpoint/2010/main" val="810036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2266300"/>
            <a:ext cx="12170180" cy="1062638"/>
          </a:xfrm>
        </p:spPr>
        <p:txBody>
          <a:bodyPr>
            <a:no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ES" dirty="0">
                <a:effectLst/>
              </a:rPr>
              <a:t>Production: speech recognition</a:t>
            </a:r>
          </a:p>
        </p:txBody>
      </p:sp>
      <p:sp>
        <p:nvSpPr>
          <p:cNvPr id="12" name="Pravokotnik 3">
            <a:extLst>
              <a:ext uri="{FF2B5EF4-FFF2-40B4-BE49-F238E27FC236}">
                <a16:creationId xmlns:a16="http://schemas.microsoft.com/office/drawing/2014/main" id="{7E856D92-C942-DF48-81DD-9776D9690B4C}"/>
              </a:ext>
            </a:extLst>
          </p:cNvPr>
          <p:cNvSpPr/>
          <p:nvPr/>
        </p:nvSpPr>
        <p:spPr>
          <a:xfrm>
            <a:off x="459918" y="3511307"/>
            <a:ext cx="17619546" cy="2075869"/>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s-ES" sz="4500" dirty="0" err="1">
                <a:latin typeface="Verdana" panose="020B0604030504040204" pitchFamily="34" charset="0"/>
                <a:ea typeface="Verdana" panose="020B0604030504040204" pitchFamily="34" charset="0"/>
                <a:cs typeface="Verdana" panose="020B0604030504040204" pitchFamily="34" charset="0"/>
              </a:rPr>
              <a:t>Respeaking</a:t>
            </a:r>
            <a:r>
              <a:rPr lang="es-ES" sz="4500" dirty="0">
                <a:latin typeface="Verdana" panose="020B0604030504040204" pitchFamily="34" charset="0"/>
                <a:ea typeface="Verdana" panose="020B0604030504040204" pitchFamily="34" charset="0"/>
                <a:cs typeface="Verdana" panose="020B0604030504040204" pitchFamily="34" charset="0"/>
              </a:rPr>
              <a:t>.</a:t>
            </a:r>
          </a:p>
          <a:p>
            <a:pPr marL="685800" indent="-685800">
              <a:lnSpc>
                <a:spcPct val="150000"/>
              </a:lnSpc>
              <a:buFont typeface="Arial" panose="020B0604020202020204" pitchFamily="34" charset="0"/>
              <a:buChar char="•"/>
            </a:pPr>
            <a:r>
              <a:rPr lang="es-ES" sz="4500" dirty="0">
                <a:latin typeface="Verdana" panose="020B0604030504040204" pitchFamily="34" charset="0"/>
                <a:ea typeface="Verdana" panose="020B0604030504040204" pitchFamily="34" charset="0"/>
                <a:cs typeface="Verdana" panose="020B0604030504040204" pitchFamily="34" charset="0"/>
              </a:rPr>
              <a:t>Live </a:t>
            </a:r>
            <a:r>
              <a:rPr lang="es-ES" sz="4500" dirty="0" err="1">
                <a:latin typeface="Verdana" panose="020B0604030504040204" pitchFamily="34" charset="0"/>
                <a:ea typeface="Verdana" panose="020B0604030504040204" pitchFamily="34" charset="0"/>
                <a:cs typeface="Verdana" panose="020B0604030504040204" pitchFamily="34" charset="0"/>
              </a:rPr>
              <a:t>transcription</a:t>
            </a:r>
            <a:r>
              <a:rPr lang="es-ES" sz="4500" dirty="0">
                <a:latin typeface="Verdana" panose="020B0604030504040204" pitchFamily="34" charset="0"/>
                <a:ea typeface="Verdana" panose="020B0604030504040204" pitchFamily="34" charset="0"/>
                <a:cs typeface="Verdana" panose="020B0604030504040204" pitchFamily="34" charset="0"/>
              </a:rPr>
              <a:t> and </a:t>
            </a:r>
            <a:r>
              <a:rPr lang="es-ES" sz="4500" dirty="0" err="1">
                <a:latin typeface="Verdana" panose="020B0604030504040204" pitchFamily="34" charset="0"/>
                <a:ea typeface="Verdana" panose="020B0604030504040204" pitchFamily="34" charset="0"/>
                <a:cs typeface="Verdana" panose="020B0604030504040204" pitchFamily="34" charset="0"/>
              </a:rPr>
              <a:t>subtitling</a:t>
            </a:r>
            <a:r>
              <a:rPr lang="es-ES" sz="4500" dirty="0">
                <a:latin typeface="Verdana" panose="020B0604030504040204" pitchFamily="34" charset="0"/>
                <a:ea typeface="Verdana" panose="020B0604030504040204" pitchFamily="34" charset="0"/>
                <a:cs typeface="Verdana" panose="020B0604030504040204" pitchFamily="34" charset="0"/>
              </a:rPr>
              <a:t> software.</a:t>
            </a:r>
          </a:p>
        </p:txBody>
      </p:sp>
    </p:spTree>
    <p:extLst>
      <p:ext uri="{BB962C8B-B14F-4D97-AF65-F5344CB8AC3E}">
        <p14:creationId xmlns:p14="http://schemas.microsoft.com/office/powerpoint/2010/main" val="2120862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ES" dirty="0"/>
              <a:t>Live subtitling</a:t>
            </a:r>
            <a:endParaRPr lang="en-ES" dirty="0">
              <a:effectLst/>
            </a:endParaRPr>
          </a:p>
        </p:txBody>
      </p:sp>
      <p:sp>
        <p:nvSpPr>
          <p:cNvPr id="12" name="Pravokotnik 3">
            <a:extLst>
              <a:ext uri="{FF2B5EF4-FFF2-40B4-BE49-F238E27FC236}">
                <a16:creationId xmlns:a16="http://schemas.microsoft.com/office/drawing/2014/main" id="{7E856D92-C942-DF48-81DD-9776D9690B4C}"/>
              </a:ext>
            </a:extLst>
          </p:cNvPr>
          <p:cNvSpPr/>
          <p:nvPr/>
        </p:nvSpPr>
        <p:spPr>
          <a:xfrm>
            <a:off x="459918" y="3158014"/>
            <a:ext cx="17619546" cy="2075869"/>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s-ES" sz="4500" dirty="0">
                <a:latin typeface="Verdana" panose="020B0604030504040204" pitchFamily="34" charset="0"/>
                <a:ea typeface="Verdana" panose="020B0604030504040204" pitchFamily="34" charset="0"/>
                <a:cs typeface="Verdana" panose="020B0604030504040204" pitchFamily="34" charset="0"/>
              </a:rPr>
              <a:t>Uses: </a:t>
            </a:r>
            <a:r>
              <a:rPr lang="es-ES" sz="4500" dirty="0" err="1">
                <a:latin typeface="Verdana" panose="020B0604030504040204" pitchFamily="34" charset="0"/>
                <a:ea typeface="Verdana" panose="020B0604030504040204" pitchFamily="34" charset="0"/>
                <a:cs typeface="Verdana" panose="020B0604030504040204" pitchFamily="34" charset="0"/>
              </a:rPr>
              <a:t>live</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programmes</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on</a:t>
            </a:r>
            <a:r>
              <a:rPr lang="es-ES" sz="4500" dirty="0">
                <a:latin typeface="Verdana" panose="020B0604030504040204" pitchFamily="34" charset="0"/>
                <a:ea typeface="Verdana" panose="020B0604030504040204" pitchFamily="34" charset="0"/>
                <a:cs typeface="Verdana" panose="020B0604030504040204" pitchFamily="34" charset="0"/>
              </a:rPr>
              <a:t> TV, </a:t>
            </a:r>
            <a:r>
              <a:rPr lang="es-ES" sz="4500" dirty="0" err="1">
                <a:latin typeface="Verdana" panose="020B0604030504040204" pitchFamily="34" charset="0"/>
                <a:ea typeface="Verdana" panose="020B0604030504040204" pitchFamily="34" charset="0"/>
                <a:cs typeface="Verdana" panose="020B0604030504040204" pitchFamily="34" charset="0"/>
              </a:rPr>
              <a:t>live</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events</a:t>
            </a:r>
            <a:r>
              <a:rPr lang="es-ES" sz="4500" dirty="0">
                <a:latin typeface="Verdana" panose="020B0604030504040204" pitchFamily="34" charset="0"/>
                <a:ea typeface="Verdana" panose="020B0604030504040204" pitchFamily="34" charset="0"/>
                <a:cs typeface="Verdana" panose="020B0604030504040204" pitchFamily="34" charset="0"/>
              </a:rPr>
              <a:t>.</a:t>
            </a:r>
          </a:p>
          <a:p>
            <a:pPr marL="685800" indent="-685800">
              <a:lnSpc>
                <a:spcPct val="150000"/>
              </a:lnSpc>
              <a:buFont typeface="Arial" panose="020B0604020202020204" pitchFamily="34" charset="0"/>
              <a:buChar char="•"/>
            </a:pPr>
            <a:r>
              <a:rPr lang="es-ES" sz="4500" dirty="0" err="1">
                <a:latin typeface="Verdana" panose="020B0604030504040204" pitchFamily="34" charset="0"/>
                <a:ea typeface="Verdana" panose="020B0604030504040204" pitchFamily="34" charset="0"/>
                <a:cs typeface="Verdana" panose="020B0604030504040204" pitchFamily="34" charset="0"/>
              </a:rPr>
              <a:t>Produced</a:t>
            </a:r>
            <a:r>
              <a:rPr lang="es-ES" sz="4500" dirty="0">
                <a:latin typeface="Verdana" panose="020B0604030504040204" pitchFamily="34" charset="0"/>
                <a:ea typeface="Verdana" panose="020B0604030504040204" pitchFamily="34" charset="0"/>
                <a:cs typeface="Verdana" panose="020B0604030504040204" pitchFamily="34" charset="0"/>
              </a:rPr>
              <a:t> in </a:t>
            </a:r>
            <a:r>
              <a:rPr lang="es-ES" sz="4500" dirty="0" err="1">
                <a:latin typeface="Verdana" panose="020B0604030504040204" pitchFamily="34" charset="0"/>
                <a:ea typeface="Verdana" panose="020B0604030504040204" pitchFamily="34" charset="0"/>
                <a:cs typeface="Verdana" panose="020B0604030504040204" pitchFamily="34" charset="0"/>
              </a:rPr>
              <a:t>the</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same</a:t>
            </a:r>
            <a:r>
              <a:rPr lang="es-ES" sz="4500" dirty="0">
                <a:latin typeface="Verdana" panose="020B0604030504040204" pitchFamily="34" charset="0"/>
                <a:ea typeface="Verdana" panose="020B0604030504040204" pitchFamily="34" charset="0"/>
                <a:cs typeface="Verdana" panose="020B0604030504040204" pitchFamily="34" charset="0"/>
              </a:rPr>
              <a:t> place </a:t>
            </a:r>
            <a:r>
              <a:rPr lang="es-ES" sz="4500" dirty="0" err="1">
                <a:latin typeface="Verdana" panose="020B0604030504040204" pitchFamily="34" charset="0"/>
                <a:ea typeface="Verdana" panose="020B0604030504040204" pitchFamily="34" charset="0"/>
                <a:cs typeface="Verdana" panose="020B0604030504040204" pitchFamily="34" charset="0"/>
              </a:rPr>
              <a:t>or</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remotely</a:t>
            </a:r>
            <a:r>
              <a:rPr lang="es-ES" sz="4500" dirty="0">
                <a:latin typeface="Verdana" panose="020B0604030504040204" pitchFamily="34" charset="0"/>
                <a:ea typeface="Verdana" panose="020B0604030504040204" pitchFamily="34" charset="0"/>
                <a:cs typeface="Verdana" panose="020B0604030504040204" pitchFamily="34" charset="0"/>
              </a:rPr>
              <a:t>.</a:t>
            </a:r>
          </a:p>
        </p:txBody>
      </p:sp>
    </p:spTree>
    <p:extLst>
      <p:ext uri="{BB962C8B-B14F-4D97-AF65-F5344CB8AC3E}">
        <p14:creationId xmlns:p14="http://schemas.microsoft.com/office/powerpoint/2010/main" val="41537729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ES" dirty="0">
                <a:effectLst/>
              </a:rPr>
              <a:t>Presentation on screen</a:t>
            </a:r>
          </a:p>
        </p:txBody>
      </p:sp>
      <p:sp>
        <p:nvSpPr>
          <p:cNvPr id="12" name="Pravokotnik 3">
            <a:extLst>
              <a:ext uri="{FF2B5EF4-FFF2-40B4-BE49-F238E27FC236}">
                <a16:creationId xmlns:a16="http://schemas.microsoft.com/office/drawing/2014/main" id="{7E856D92-C942-DF48-81DD-9776D9690B4C}"/>
              </a:ext>
            </a:extLst>
          </p:cNvPr>
          <p:cNvSpPr/>
          <p:nvPr/>
        </p:nvSpPr>
        <p:spPr>
          <a:xfrm>
            <a:off x="459918" y="3158014"/>
            <a:ext cx="17619546" cy="5192107"/>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s-ES" sz="4500" dirty="0" err="1">
                <a:latin typeface="Verdana" panose="020B0604030504040204" pitchFamily="34" charset="0"/>
                <a:ea typeface="Verdana" panose="020B0604030504040204" pitchFamily="34" charset="0"/>
                <a:cs typeface="Verdana" panose="020B0604030504040204" pitchFamily="34" charset="0"/>
              </a:rPr>
              <a:t>Dynamic</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subtitles</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scrolling</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on</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the</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screen</a:t>
            </a:r>
            <a:r>
              <a:rPr lang="es-ES" sz="4500" dirty="0">
                <a:latin typeface="Verdana" panose="020B0604030504040204" pitchFamily="34" charset="0"/>
                <a:ea typeface="Verdana" panose="020B0604030504040204" pitchFamily="34" charset="0"/>
                <a:cs typeface="Verdana" panose="020B0604030504040204" pitchFamily="34" charset="0"/>
              </a:rPr>
              <a:t>.</a:t>
            </a:r>
          </a:p>
          <a:p>
            <a:pPr marL="685800" indent="-685800">
              <a:lnSpc>
                <a:spcPct val="150000"/>
              </a:lnSpc>
              <a:buFont typeface="Arial" panose="020B0604020202020204" pitchFamily="34" charset="0"/>
              <a:buChar char="•"/>
            </a:pPr>
            <a:r>
              <a:rPr lang="es-ES" sz="4500" dirty="0">
                <a:latin typeface="Verdana" panose="020B0604030504040204" pitchFamily="34" charset="0"/>
                <a:ea typeface="Verdana" panose="020B0604030504040204" pitchFamily="34" charset="0"/>
                <a:cs typeface="Verdana" panose="020B0604030504040204" pitchFamily="34" charset="0"/>
              </a:rPr>
              <a:t>Up to 3 </a:t>
            </a:r>
            <a:r>
              <a:rPr lang="es-ES" sz="4500" dirty="0" err="1">
                <a:latin typeface="Verdana" panose="020B0604030504040204" pitchFamily="34" charset="0"/>
                <a:ea typeface="Verdana" panose="020B0604030504040204" pitchFamily="34" charset="0"/>
                <a:cs typeface="Verdana" panose="020B0604030504040204" pitchFamily="34" charset="0"/>
              </a:rPr>
              <a:t>lines</a:t>
            </a:r>
            <a:r>
              <a:rPr lang="es-ES" sz="4500" dirty="0">
                <a:latin typeface="Verdana" panose="020B0604030504040204" pitchFamily="34" charset="0"/>
                <a:ea typeface="Verdana" panose="020B0604030504040204" pitchFamily="34" charset="0"/>
                <a:cs typeface="Verdana" panose="020B0604030504040204" pitchFamily="34" charset="0"/>
              </a:rPr>
              <a:t>.</a:t>
            </a:r>
          </a:p>
          <a:p>
            <a:pPr marL="685800" indent="-685800">
              <a:lnSpc>
                <a:spcPct val="150000"/>
              </a:lnSpc>
              <a:buFont typeface="Arial" panose="020B0604020202020204" pitchFamily="34" charset="0"/>
              <a:buChar char="•"/>
            </a:pPr>
            <a:r>
              <a:rPr lang="es-ES" sz="4500" dirty="0" err="1">
                <a:latin typeface="Verdana" panose="020B0604030504040204" pitchFamily="34" charset="0"/>
                <a:ea typeface="Verdana" panose="020B0604030504040204" pitchFamily="34" charset="0"/>
                <a:cs typeface="Verdana" panose="020B0604030504040204" pitchFamily="34" charset="0"/>
              </a:rPr>
              <a:t>By</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letter</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by</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word</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or</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by</a:t>
            </a:r>
            <a:r>
              <a:rPr lang="es-ES" sz="4500" dirty="0">
                <a:latin typeface="Verdana" panose="020B0604030504040204" pitchFamily="34" charset="0"/>
                <a:ea typeface="Verdana" panose="020B0604030504040204" pitchFamily="34" charset="0"/>
                <a:cs typeface="Verdana" panose="020B0604030504040204" pitchFamily="34" charset="0"/>
              </a:rPr>
              <a:t> line.</a:t>
            </a:r>
          </a:p>
          <a:p>
            <a:pPr marL="685800" indent="-685800">
              <a:lnSpc>
                <a:spcPct val="150000"/>
              </a:lnSpc>
              <a:buFont typeface="Arial" panose="020B0604020202020204" pitchFamily="34" charset="0"/>
              <a:buChar char="•"/>
            </a:pPr>
            <a:r>
              <a:rPr lang="es-ES" sz="4500" dirty="0" err="1">
                <a:latin typeface="Verdana" panose="020B0604030504040204" pitchFamily="34" charset="0"/>
                <a:ea typeface="Verdana" panose="020B0604030504040204" pitchFamily="34" charset="0"/>
                <a:cs typeface="Verdana" panose="020B0604030504040204" pitchFamily="34" charset="0"/>
              </a:rPr>
              <a:t>Variation</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appear</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continuously</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disappear</a:t>
            </a:r>
            <a:r>
              <a:rPr lang="es-ES" sz="4500">
                <a:latin typeface="Verdana" panose="020B0604030504040204" pitchFamily="34" charset="0"/>
                <a:ea typeface="Verdana" panose="020B0604030504040204" pitchFamily="34" charset="0"/>
                <a:cs typeface="Verdana" panose="020B0604030504040204" pitchFamily="34" charset="0"/>
              </a:rPr>
              <a:t> as a block.</a:t>
            </a:r>
            <a:endParaRPr lang="es-ES" sz="4500" dirty="0">
              <a:latin typeface="Verdana" panose="020B0604030504040204" pitchFamily="34" charset="0"/>
              <a:ea typeface="Verdana" panose="020B0604030504040204" pitchFamily="34" charset="0"/>
              <a:cs typeface="Verdana" panose="020B0604030504040204" pitchFamily="34" charset="0"/>
            </a:endParaRPr>
          </a:p>
          <a:p>
            <a:pPr marL="685800" indent="-685800">
              <a:lnSpc>
                <a:spcPct val="150000"/>
              </a:lnSpc>
              <a:buFont typeface="Arial" panose="020B0604020202020204" pitchFamily="34" charset="0"/>
              <a:buChar char="•"/>
            </a:pPr>
            <a:r>
              <a:rPr lang="es-ES" sz="4500" dirty="0" err="1">
                <a:latin typeface="Verdana" panose="020B0604030504040204" pitchFamily="34" charset="0"/>
                <a:ea typeface="Verdana" panose="020B0604030504040204" pitchFamily="34" charset="0"/>
                <a:cs typeface="Verdana" panose="020B0604030504040204" pitchFamily="34" charset="0"/>
              </a:rPr>
              <a:t>Not</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subtitle</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form</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but</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transcript</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on</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screen</a:t>
            </a:r>
            <a:r>
              <a:rPr lang="es-ES" sz="4500" dirty="0">
                <a:latin typeface="Verdana" panose="020B0604030504040204" pitchFamily="34" charset="0"/>
                <a:ea typeface="Verdana" panose="020B0604030504040204" pitchFamily="34" charset="0"/>
                <a:cs typeface="Verdana" panose="020B0604030504040204" pitchFamily="34" charset="0"/>
              </a:rPr>
              <a:t>.</a:t>
            </a:r>
          </a:p>
        </p:txBody>
      </p:sp>
    </p:spTree>
    <p:extLst>
      <p:ext uri="{BB962C8B-B14F-4D97-AF65-F5344CB8AC3E}">
        <p14:creationId xmlns:p14="http://schemas.microsoft.com/office/powerpoint/2010/main" val="2076053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ES" dirty="0">
                <a:effectLst/>
              </a:rPr>
              <a:t>Recommended reading</a:t>
            </a:r>
          </a:p>
        </p:txBody>
      </p:sp>
      <p:sp>
        <p:nvSpPr>
          <p:cNvPr id="12" name="Pravokotnik 3">
            <a:extLst>
              <a:ext uri="{FF2B5EF4-FFF2-40B4-BE49-F238E27FC236}">
                <a16:creationId xmlns:a16="http://schemas.microsoft.com/office/drawing/2014/main" id="{7E856D92-C942-DF48-81DD-9776D9690B4C}"/>
              </a:ext>
            </a:extLst>
          </p:cNvPr>
          <p:cNvSpPr/>
          <p:nvPr/>
        </p:nvSpPr>
        <p:spPr>
          <a:xfrm>
            <a:off x="459918" y="3158014"/>
            <a:ext cx="17619546" cy="2075869"/>
          </a:xfrm>
          <a:prstGeom prst="rect">
            <a:avLst/>
          </a:prstGeom>
        </p:spPr>
        <p:txBody>
          <a:bodyPr wrap="square" lIns="137141" tIns="68570" rIns="137141" bIns="68570">
            <a:spAutoFit/>
          </a:bodyPr>
          <a:lstStyle/>
          <a:p>
            <a:pPr>
              <a:lnSpc>
                <a:spcPct val="150000"/>
              </a:lnSpc>
            </a:pPr>
            <a:r>
              <a:rPr lang="en-ES" sz="4500" i="1" dirty="0">
                <a:latin typeface="Verdana" panose="020B0604030504040204" pitchFamily="34" charset="0"/>
                <a:ea typeface="Verdana" panose="020B0604030504040204" pitchFamily="34" charset="0"/>
                <a:cs typeface="Verdana" panose="020B0604030504040204" pitchFamily="34" charset="0"/>
              </a:rPr>
              <a:t>Subtitling through speech recognition: respeaking</a:t>
            </a:r>
            <a:r>
              <a:rPr lang="en-ES" sz="4500" dirty="0">
                <a:latin typeface="Verdana" panose="020B0604030504040204" pitchFamily="34" charset="0"/>
                <a:ea typeface="Verdana" panose="020B0604030504040204" pitchFamily="34" charset="0"/>
                <a:cs typeface="Verdana" panose="020B0604030504040204" pitchFamily="34" charset="0"/>
              </a:rPr>
              <a:t>, </a:t>
            </a:r>
          </a:p>
          <a:p>
            <a:pPr>
              <a:lnSpc>
                <a:spcPct val="150000"/>
              </a:lnSpc>
            </a:pPr>
            <a:r>
              <a:rPr lang="en-ES" sz="4500" dirty="0">
                <a:latin typeface="Verdana" panose="020B0604030504040204" pitchFamily="34" charset="0"/>
                <a:ea typeface="Verdana" panose="020B0604030504040204" pitchFamily="34" charset="0"/>
                <a:cs typeface="Verdana" panose="020B0604030504040204" pitchFamily="34" charset="0"/>
              </a:rPr>
              <a:t>by Pablo Romero-Fresco.</a:t>
            </a:r>
            <a:endParaRPr lang="es-ES" sz="45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5098829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FC16E295-5761-BA4F-A7A5-CD773ACF28B7}" vid="{04F7000C-F3D4-A54C-934E-B09502CD73C8}"/>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4017</TotalTime>
  <Words>311</Words>
  <Application>Microsoft Office PowerPoint</Application>
  <PresentationFormat>Personalizado</PresentationFormat>
  <Paragraphs>56</Paragraphs>
  <Slides>14</Slides>
  <Notes>13</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Office Theme</vt:lpstr>
      <vt:lpstr>Live subtitling</vt:lpstr>
      <vt:lpstr>Overview</vt:lpstr>
      <vt:lpstr>Live subtitles</vt:lpstr>
      <vt:lpstr>Interlingual live subtitling</vt:lpstr>
      <vt:lpstr>Production: keyboards</vt:lpstr>
      <vt:lpstr>Production: speech recognition</vt:lpstr>
      <vt:lpstr>Live subtitling</vt:lpstr>
      <vt:lpstr>Presentation on screen</vt:lpstr>
      <vt:lpstr>Recommended reading</vt:lpstr>
      <vt:lpstr>Anna Matamala</vt:lpstr>
      <vt:lpstr>Acknowledgement</vt:lpstr>
      <vt:lpstr>Disclaimer</vt:lpstr>
      <vt:lpstr>Partners</vt:lpstr>
      <vt:lpstr>EASIT</vt:lpstr>
    </vt:vector>
  </TitlesOfParts>
  <Manager>Anna Matamala</Manager>
  <Company>UAB</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EASIT: Easy Access for Social Inclusion Training</dc:title>
  <dc:subject>EASIT U1 Video Lecture</dc:subject>
  <dc:creator>Anna Fernández Torné</dc:creator>
  <cp:keywords>easy-to-read content; cognitive accessibility; plain language; easy-to-understand content</cp:keywords>
  <dc:description/>
  <cp:lastModifiedBy>Ana Fernández Torné</cp:lastModifiedBy>
  <cp:revision>14</cp:revision>
  <dcterms:modified xsi:type="dcterms:W3CDTF">2021-09-27T08:39:01Z</dcterms:modified>
  <cp:category>Teaching materials</cp:category>
</cp:coreProperties>
</file>