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65" r:id="rId2"/>
    <p:sldId id="330" r:id="rId3"/>
    <p:sldId id="326" r:id="rId4"/>
    <p:sldId id="353" r:id="rId5"/>
    <p:sldId id="327" r:id="rId6"/>
    <p:sldId id="354" r:id="rId7"/>
    <p:sldId id="355" r:id="rId8"/>
    <p:sldId id="356" r:id="rId9"/>
    <p:sldId id="357" r:id="rId10"/>
    <p:sldId id="342" r:id="rId11"/>
    <p:sldId id="358" r:id="rId12"/>
    <p:sldId id="359" r:id="rId13"/>
    <p:sldId id="331" r:id="rId14"/>
    <p:sldId id="328" r:id="rId15"/>
  </p:sldIdLst>
  <p:sldSz cx="18291175" cy="10287000"/>
  <p:notesSz cx="6858000" cy="9144000"/>
  <p:defaultText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slides" id="{3C47D69E-40C3-3D4C-B986-28F3405501F4}">
          <p14:sldIdLst>
            <p14:sldId id="265"/>
            <p14:sldId id="330"/>
            <p14:sldId id="326"/>
            <p14:sldId id="353"/>
            <p14:sldId id="327"/>
            <p14:sldId id="354"/>
            <p14:sldId id="355"/>
            <p14:sldId id="356"/>
            <p14:sldId id="357"/>
            <p14:sldId id="342"/>
            <p14:sldId id="358"/>
            <p14:sldId id="359"/>
            <p14:sldId id="331"/>
            <p14:sldId id="328"/>
          </p14:sldIdLst>
        </p14:section>
      </p14:sectionLst>
    </p:ext>
    <p:ext uri="{EFAFB233-063F-42B5-8137-9DF3F51BA10A}">
      <p15:sldGuideLst xmlns:p15="http://schemas.microsoft.com/office/powerpoint/2012/main">
        <p15:guide id="1" orient="horz" pos="2137" userDrawn="1">
          <p15:clr>
            <a:srgbClr val="A4A3A4"/>
          </p15:clr>
        </p15:guide>
        <p15:guide id="2" pos="3840">
          <p15:clr>
            <a:srgbClr val="A4A3A4"/>
          </p15:clr>
        </p15:guide>
        <p15:guide id="3" orient="horz" pos="3206">
          <p15:clr>
            <a:srgbClr val="A4A3A4"/>
          </p15:clr>
        </p15:guide>
        <p15:guide id="4" pos="5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9BD8DE"/>
    <a:srgbClr val="FB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CF8750-C1AC-2440-A472-A3456BC3AE49}" v="4" dt="2020-12-30T10:03:15.7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86285"/>
  </p:normalViewPr>
  <p:slideViewPr>
    <p:cSldViewPr snapToGrid="0" snapToObjects="1">
      <p:cViewPr varScale="1">
        <p:scale>
          <a:sx n="73" d="100"/>
          <a:sy n="73" d="100"/>
        </p:scale>
        <p:origin x="216" y="256"/>
      </p:cViewPr>
      <p:guideLst>
        <p:guide orient="horz" pos="2137"/>
        <p:guide pos="3840"/>
        <p:guide orient="horz" pos="3206"/>
        <p:guide pos="576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FB4AC-868C-284C-89A2-0A43E7A6263F}" type="datetime1">
              <a:rPr lang="es-ES" smtClean="0"/>
              <a:t>16/5/21</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14869-3322-FB44-97AD-0B378C3FFEC5}" type="slidenum">
              <a:rPr lang="es-ES" smtClean="0"/>
              <a:t>‹#›</a:t>
            </a:fld>
            <a:endParaRPr lang="es-ES"/>
          </a:p>
        </p:txBody>
      </p:sp>
    </p:spTree>
    <p:extLst>
      <p:ext uri="{BB962C8B-B14F-4D97-AF65-F5344CB8AC3E}">
        <p14:creationId xmlns:p14="http://schemas.microsoft.com/office/powerpoint/2010/main" val="3813482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63FC8-57C2-1C4B-9D80-AE8EF359852D}" type="datetime1">
              <a:rPr lang="es-ES" smtClean="0"/>
              <a:t>16/5/21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4A5B-8A05-4798-9EDC-A3E8D0546DEC}" type="slidenum">
              <a:rPr lang="es-ES" smtClean="0"/>
              <a:t>‹#›</a:t>
            </a:fld>
            <a:endParaRPr lang="es-ES"/>
          </a:p>
        </p:txBody>
      </p:sp>
    </p:spTree>
    <p:extLst>
      <p:ext uri="{BB962C8B-B14F-4D97-AF65-F5344CB8AC3E}">
        <p14:creationId xmlns:p14="http://schemas.microsoft.com/office/powerpoint/2010/main" val="2678730666"/>
      </p:ext>
    </p:extLst>
  </p:cSld>
  <p:clrMap bg1="lt1" tx1="dk1" bg2="lt2" tx2="dk2" accent1="accent1" accent2="accent2" accent3="accent3" accent4="accent4" accent5="accent5" accent6="accent6" hlink="hlink" folHlink="folHlink"/>
  <p:hf hdr="0" ftr="0" dt="0"/>
  <p:notesStyle>
    <a:lvl1pPr marL="0" algn="l" defTabSz="1371408" rtl="0" eaLnBrk="1" latinLnBrk="0" hangingPunct="1">
      <a:defRPr sz="1800" kern="1200">
        <a:solidFill>
          <a:schemeClr val="tx1"/>
        </a:solidFill>
        <a:latin typeface="+mn-lt"/>
        <a:ea typeface="+mn-ea"/>
        <a:cs typeface="+mn-cs"/>
      </a:defRPr>
    </a:lvl1pPr>
    <a:lvl2pPr marL="685703" algn="l" defTabSz="1371408" rtl="0" eaLnBrk="1" latinLnBrk="0" hangingPunct="1">
      <a:defRPr sz="1800" kern="1200">
        <a:solidFill>
          <a:schemeClr val="tx1"/>
        </a:solidFill>
        <a:latin typeface="+mn-lt"/>
        <a:ea typeface="+mn-ea"/>
        <a:cs typeface="+mn-cs"/>
      </a:defRPr>
    </a:lvl2pPr>
    <a:lvl3pPr marL="1371408" algn="l" defTabSz="1371408" rtl="0" eaLnBrk="1" latinLnBrk="0" hangingPunct="1">
      <a:defRPr sz="1800" kern="1200">
        <a:solidFill>
          <a:schemeClr val="tx1"/>
        </a:solidFill>
        <a:latin typeface="+mn-lt"/>
        <a:ea typeface="+mn-ea"/>
        <a:cs typeface="+mn-cs"/>
      </a:defRPr>
    </a:lvl3pPr>
    <a:lvl4pPr marL="2057111" algn="l" defTabSz="1371408" rtl="0" eaLnBrk="1" latinLnBrk="0" hangingPunct="1">
      <a:defRPr sz="1800" kern="1200">
        <a:solidFill>
          <a:schemeClr val="tx1"/>
        </a:solidFill>
        <a:latin typeface="+mn-lt"/>
        <a:ea typeface="+mn-ea"/>
        <a:cs typeface="+mn-cs"/>
      </a:defRPr>
    </a:lvl4pPr>
    <a:lvl5pPr marL="2742814" algn="l" defTabSz="1371408" rtl="0" eaLnBrk="1" latinLnBrk="0" hangingPunct="1">
      <a:defRPr sz="1800" kern="1200">
        <a:solidFill>
          <a:schemeClr val="tx1"/>
        </a:solidFill>
        <a:latin typeface="+mn-lt"/>
        <a:ea typeface="+mn-ea"/>
        <a:cs typeface="+mn-cs"/>
      </a:defRPr>
    </a:lvl5pPr>
    <a:lvl6pPr marL="3428517" algn="l" defTabSz="1371408" rtl="0" eaLnBrk="1" latinLnBrk="0" hangingPunct="1">
      <a:defRPr sz="1800" kern="1200">
        <a:solidFill>
          <a:schemeClr val="tx1"/>
        </a:solidFill>
        <a:latin typeface="+mn-lt"/>
        <a:ea typeface="+mn-ea"/>
        <a:cs typeface="+mn-cs"/>
      </a:defRPr>
    </a:lvl6pPr>
    <a:lvl7pPr marL="4114222" algn="l" defTabSz="1371408" rtl="0" eaLnBrk="1" latinLnBrk="0" hangingPunct="1">
      <a:defRPr sz="1800" kern="1200">
        <a:solidFill>
          <a:schemeClr val="tx1"/>
        </a:solidFill>
        <a:latin typeface="+mn-lt"/>
        <a:ea typeface="+mn-ea"/>
        <a:cs typeface="+mn-cs"/>
      </a:defRPr>
    </a:lvl7pPr>
    <a:lvl8pPr marL="4799925" algn="l" defTabSz="1371408" rtl="0" eaLnBrk="1" latinLnBrk="0" hangingPunct="1">
      <a:defRPr sz="1800" kern="1200">
        <a:solidFill>
          <a:schemeClr val="tx1"/>
        </a:solidFill>
        <a:latin typeface="+mn-lt"/>
        <a:ea typeface="+mn-ea"/>
        <a:cs typeface="+mn-cs"/>
      </a:defRPr>
    </a:lvl8pPr>
    <a:lvl9pPr marL="5485628" algn="l" defTabSz="137140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a:t>
            </a:fld>
            <a:endParaRPr lang="es-ES"/>
          </a:p>
        </p:txBody>
      </p:sp>
    </p:spTree>
    <p:extLst>
      <p:ext uri="{BB962C8B-B14F-4D97-AF65-F5344CB8AC3E}">
        <p14:creationId xmlns:p14="http://schemas.microsoft.com/office/powerpoint/2010/main" val="2537489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11</a:t>
            </a:fld>
            <a:endParaRPr lang="es-ES"/>
          </a:p>
        </p:txBody>
      </p:sp>
    </p:spTree>
    <p:extLst>
      <p:ext uri="{BB962C8B-B14F-4D97-AF65-F5344CB8AC3E}">
        <p14:creationId xmlns:p14="http://schemas.microsoft.com/office/powerpoint/2010/main" val="2861026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12</a:t>
            </a:fld>
            <a:endParaRPr lang="es-ES"/>
          </a:p>
        </p:txBody>
      </p:sp>
    </p:spTree>
    <p:extLst>
      <p:ext uri="{BB962C8B-B14F-4D97-AF65-F5344CB8AC3E}">
        <p14:creationId xmlns:p14="http://schemas.microsoft.com/office/powerpoint/2010/main" val="1691188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13</a:t>
            </a:fld>
            <a:endParaRPr lang="es-ES"/>
          </a:p>
        </p:txBody>
      </p:sp>
    </p:spTree>
    <p:extLst>
      <p:ext uri="{BB962C8B-B14F-4D97-AF65-F5344CB8AC3E}">
        <p14:creationId xmlns:p14="http://schemas.microsoft.com/office/powerpoint/2010/main" val="1687842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14</a:t>
            </a:fld>
            <a:endParaRPr lang="es-ES"/>
          </a:p>
        </p:txBody>
      </p:sp>
    </p:spTree>
    <p:extLst>
      <p:ext uri="{BB962C8B-B14F-4D97-AF65-F5344CB8AC3E}">
        <p14:creationId xmlns:p14="http://schemas.microsoft.com/office/powerpoint/2010/main" val="2953993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3</a:t>
            </a:fld>
            <a:endParaRPr lang="es-ES"/>
          </a:p>
        </p:txBody>
      </p:sp>
    </p:spTree>
    <p:extLst>
      <p:ext uri="{BB962C8B-B14F-4D97-AF65-F5344CB8AC3E}">
        <p14:creationId xmlns:p14="http://schemas.microsoft.com/office/powerpoint/2010/main" val="3078968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dirty="0"/>
          </a:p>
        </p:txBody>
      </p:sp>
      <p:sp>
        <p:nvSpPr>
          <p:cNvPr id="4" name="Slide Number Placeholder 3"/>
          <p:cNvSpPr>
            <a:spLocks noGrp="1"/>
          </p:cNvSpPr>
          <p:nvPr>
            <p:ph type="sldNum" sz="quarter" idx="5"/>
          </p:nvPr>
        </p:nvSpPr>
        <p:spPr/>
        <p:txBody>
          <a:bodyPr/>
          <a:lstStyle/>
          <a:p>
            <a:fld id="{EEAC4A5B-8A05-4798-9EDC-A3E8D0546DEC}" type="slidenum">
              <a:rPr lang="es-ES" smtClean="0"/>
              <a:t>4</a:t>
            </a:fld>
            <a:endParaRPr lang="es-ES"/>
          </a:p>
        </p:txBody>
      </p:sp>
    </p:spTree>
    <p:extLst>
      <p:ext uri="{BB962C8B-B14F-4D97-AF65-F5344CB8AC3E}">
        <p14:creationId xmlns:p14="http://schemas.microsoft.com/office/powerpoint/2010/main" val="1093442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5</a:t>
            </a:fld>
            <a:endParaRPr lang="es-ES"/>
          </a:p>
        </p:txBody>
      </p:sp>
    </p:spTree>
    <p:extLst>
      <p:ext uri="{BB962C8B-B14F-4D97-AF65-F5344CB8AC3E}">
        <p14:creationId xmlns:p14="http://schemas.microsoft.com/office/powerpoint/2010/main" val="2815333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6</a:t>
            </a:fld>
            <a:endParaRPr lang="es-ES"/>
          </a:p>
        </p:txBody>
      </p:sp>
    </p:spTree>
    <p:extLst>
      <p:ext uri="{BB962C8B-B14F-4D97-AF65-F5344CB8AC3E}">
        <p14:creationId xmlns:p14="http://schemas.microsoft.com/office/powerpoint/2010/main" val="4080442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7</a:t>
            </a:fld>
            <a:endParaRPr lang="es-ES"/>
          </a:p>
        </p:txBody>
      </p:sp>
    </p:spTree>
    <p:extLst>
      <p:ext uri="{BB962C8B-B14F-4D97-AF65-F5344CB8AC3E}">
        <p14:creationId xmlns:p14="http://schemas.microsoft.com/office/powerpoint/2010/main" val="3610729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8</a:t>
            </a:fld>
            <a:endParaRPr lang="es-ES"/>
          </a:p>
        </p:txBody>
      </p:sp>
    </p:spTree>
    <p:extLst>
      <p:ext uri="{BB962C8B-B14F-4D97-AF65-F5344CB8AC3E}">
        <p14:creationId xmlns:p14="http://schemas.microsoft.com/office/powerpoint/2010/main" val="1957401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9</a:t>
            </a:fld>
            <a:endParaRPr lang="es-ES"/>
          </a:p>
        </p:txBody>
      </p:sp>
    </p:spTree>
    <p:extLst>
      <p:ext uri="{BB962C8B-B14F-4D97-AF65-F5344CB8AC3E}">
        <p14:creationId xmlns:p14="http://schemas.microsoft.com/office/powerpoint/2010/main" val="2858231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10</a:t>
            </a:fld>
            <a:endParaRPr lang="es-ES"/>
          </a:p>
        </p:txBody>
      </p:sp>
    </p:spTree>
    <p:extLst>
      <p:ext uri="{BB962C8B-B14F-4D97-AF65-F5344CB8AC3E}">
        <p14:creationId xmlns:p14="http://schemas.microsoft.com/office/powerpoint/2010/main" val="13294793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805010515"/>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891690"/>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dirty="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382547"/>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83596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17912" y="1891690"/>
            <a:ext cx="17084400" cy="1062638"/>
          </a:xfrm>
        </p:spPr>
        <p:txBody>
          <a:bodyPr/>
          <a:lstStyle/>
          <a:p>
            <a:r>
              <a:rPr lang="en-GB"/>
              <a:t>Click to edit Master title style</a:t>
            </a:r>
            <a:endParaRPr lang="en-US"/>
          </a:p>
        </p:txBody>
      </p:sp>
    </p:spTree>
    <p:extLst>
      <p:ext uri="{BB962C8B-B14F-4D97-AF65-F5344CB8AC3E}">
        <p14:creationId xmlns:p14="http://schemas.microsoft.com/office/powerpoint/2010/main" val="3296667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7912" y="1931448"/>
            <a:ext cx="17084400" cy="1062638"/>
          </a:xfrm>
          <a:prstGeom prst="rect">
            <a:avLst/>
          </a:prstGeom>
        </p:spPr>
        <p:txBody>
          <a:bodyPr vert="horz" lIns="137141" tIns="68570" rIns="137141" bIns="68570" rtlCol="0" anchor="ctr">
            <a:normAutofit/>
          </a:bodyPr>
          <a:lstStyle/>
          <a:p>
            <a:r>
              <a:rPr lang="en-GB" noProof="0" dirty="0"/>
              <a:t>Click to edit Master title style</a:t>
            </a:r>
          </a:p>
        </p:txBody>
      </p:sp>
      <p:sp>
        <p:nvSpPr>
          <p:cNvPr id="3" name="Text Placeholder 2"/>
          <p:cNvSpPr>
            <a:spLocks noGrp="1"/>
          </p:cNvSpPr>
          <p:nvPr>
            <p:ph type="body" idx="1"/>
          </p:nvPr>
        </p:nvSpPr>
        <p:spPr>
          <a:xfrm>
            <a:off x="317912" y="3012763"/>
            <a:ext cx="17084400" cy="5408715"/>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sp>
        <p:nvSpPr>
          <p:cNvPr id="4" name="Rectangle 3">
            <a:extLst>
              <a:ext uri="{FF2B5EF4-FFF2-40B4-BE49-F238E27FC236}">
                <a16:creationId xmlns:a16="http://schemas.microsoft.com/office/drawing/2014/main" id="{ED46846B-7BA0-9142-AD9E-36BBA8E25624}"/>
              </a:ext>
              <a:ext uri="{C183D7F6-B498-43B3-948B-1728B52AA6E4}">
                <adec:decorative xmlns:adec="http://schemas.microsoft.com/office/drawing/2017/decorative" val="1"/>
              </a:ext>
            </a:extLst>
          </p:cNvPr>
          <p:cNvSpPr/>
          <p:nvPr userDrawn="1"/>
        </p:nvSpPr>
        <p:spPr>
          <a:xfrm rot="16200000">
            <a:off x="8363074" y="38452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5" name="Rectangle 4">
            <a:extLst>
              <a:ext uri="{FF2B5EF4-FFF2-40B4-BE49-F238E27FC236}">
                <a16:creationId xmlns:a16="http://schemas.microsoft.com/office/drawing/2014/main" id="{952AFDC2-9449-3740-9CA7-2DA5957C80C7}"/>
              </a:ext>
              <a:ext uri="{C183D7F6-B498-43B3-948B-1728B52AA6E4}">
                <adec:decorative xmlns:adec="http://schemas.microsoft.com/office/drawing/2017/decorative" val="1"/>
              </a:ext>
            </a:extLst>
          </p:cNvPr>
          <p:cNvSpPr/>
          <p:nvPr userDrawn="1"/>
        </p:nvSpPr>
        <p:spPr>
          <a:xfrm rot="16200000">
            <a:off x="8363074" y="5840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6" name="Rectangle 5">
            <a:extLst>
              <a:ext uri="{FF2B5EF4-FFF2-40B4-BE49-F238E27FC236}">
                <a16:creationId xmlns:a16="http://schemas.microsoft.com/office/drawing/2014/main" id="{64287312-2810-F74B-B62A-3939016A60DD}"/>
              </a:ext>
              <a:ext uri="{C183D7F6-B498-43B3-948B-1728B52AA6E4}">
                <adec:decorative xmlns:adec="http://schemas.microsoft.com/office/drawing/2017/decorative" val="1"/>
              </a:ext>
            </a:extLst>
          </p:cNvPr>
          <p:cNvSpPr/>
          <p:nvPr userDrawn="1"/>
        </p:nvSpPr>
        <p:spPr>
          <a:xfrm rot="16200000">
            <a:off x="8363074" y="-8363071"/>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7" name="Rectangle 6">
            <a:extLst>
              <a:ext uri="{FF2B5EF4-FFF2-40B4-BE49-F238E27FC236}">
                <a16:creationId xmlns:a16="http://schemas.microsoft.com/office/drawing/2014/main" id="{00D85156-8DF5-6746-8362-0BD5A44E3AEF}"/>
              </a:ext>
              <a:ext uri="{C183D7F6-B498-43B3-948B-1728B52AA6E4}">
                <adec:decorative xmlns:adec="http://schemas.microsoft.com/office/drawing/2017/decorative" val="1"/>
              </a:ext>
            </a:extLst>
          </p:cNvPr>
          <p:cNvSpPr/>
          <p:nvPr userDrawn="1"/>
        </p:nvSpPr>
        <p:spPr>
          <a:xfrm rot="16200000">
            <a:off x="8363074" y="-8022774"/>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pic>
        <p:nvPicPr>
          <p:cNvPr id="8" name="Picture 20" descr="EASIT logo">
            <a:extLst>
              <a:ext uri="{FF2B5EF4-FFF2-40B4-BE49-F238E27FC236}">
                <a16:creationId xmlns:a16="http://schemas.microsoft.com/office/drawing/2014/main" id="{BF7FED80-26B6-8A40-80C7-E19EDCDCD0C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9917" y="526113"/>
            <a:ext cx="1927782" cy="806304"/>
          </a:xfrm>
          <a:prstGeom prst="rect">
            <a:avLst/>
          </a:prstGeom>
        </p:spPr>
      </p:pic>
    </p:spTree>
    <p:extLst>
      <p:ext uri="{BB962C8B-B14F-4D97-AF65-F5344CB8AC3E}">
        <p14:creationId xmlns:p14="http://schemas.microsoft.com/office/powerpoint/2010/main" val="1441066693"/>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2" r:id="rId3"/>
  </p:sldLayoutIdLst>
  <p:hf sldNum="0" hdr="0" ftr="0" dt="0"/>
  <p:txStyles>
    <p:title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p:titleStyle>
    <p:bodyStyle>
      <a:lvl1pPr marL="0" indent="0" algn="l" defTabSz="1371408" rtl="0" eaLnBrk="1" latinLnBrk="0" hangingPunct="1">
        <a:lnSpc>
          <a:spcPct val="150000"/>
        </a:lnSpc>
        <a:spcBef>
          <a:spcPts val="1500"/>
        </a:spcBef>
        <a:buFont typeface="Arial"/>
        <a:buNone/>
        <a:defRPr sz="4500" kern="1200">
          <a:solidFill>
            <a:schemeClr val="tx1"/>
          </a:solidFill>
          <a:latin typeface="Verdana"/>
          <a:ea typeface="+mn-ea"/>
          <a:cs typeface="Verdana"/>
        </a:defRPr>
      </a:lvl1pPr>
      <a:lvl2pPr marL="1028555" indent="-342852" algn="l" defTabSz="1371408" rtl="0" eaLnBrk="1" latinLnBrk="0" hangingPunct="1">
        <a:lnSpc>
          <a:spcPct val="90000"/>
        </a:lnSpc>
        <a:spcBef>
          <a:spcPts val="750"/>
        </a:spcBef>
        <a:buFont typeface="Arial"/>
        <a:buChar char="•"/>
        <a:defRPr sz="3600" kern="1200">
          <a:solidFill>
            <a:schemeClr val="tx1"/>
          </a:solidFill>
          <a:latin typeface="+mn-lt"/>
          <a:ea typeface="+mn-ea"/>
          <a:cs typeface="+mn-cs"/>
        </a:defRPr>
      </a:lvl2pPr>
      <a:lvl3pPr marL="1714259" indent="-342852" algn="l" defTabSz="1371408" rtl="0" eaLnBrk="1" latinLnBrk="0" hangingPunct="1">
        <a:lnSpc>
          <a:spcPct val="90000"/>
        </a:lnSpc>
        <a:spcBef>
          <a:spcPts val="750"/>
        </a:spcBef>
        <a:buFont typeface="Arial"/>
        <a:buChar char="•"/>
        <a:defRPr sz="3000" kern="1200">
          <a:solidFill>
            <a:schemeClr val="tx1"/>
          </a:solidFill>
          <a:latin typeface="+mn-lt"/>
          <a:ea typeface="+mn-ea"/>
          <a:cs typeface="+mn-cs"/>
        </a:defRPr>
      </a:lvl3pPr>
      <a:lvl4pPr marL="239996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4pPr>
      <a:lvl5pPr marL="3085666"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5pPr>
      <a:lvl6pPr marL="377137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6pPr>
      <a:lvl7pPr marL="445707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7pPr>
      <a:lvl8pPr marL="5142777"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8pPr>
      <a:lvl9pPr marL="582848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9pPr>
    </p:bodyStyle>
    <p:other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1.JPG"/><Relationship Id="rId12" Type="http://schemas.openxmlformats.org/officeDocument/2006/relationships/image" Target="../media/image15.jp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10.jpg"/><Relationship Id="rId11" Type="http://schemas.openxmlformats.org/officeDocument/2006/relationships/image" Target="../media/image8.png"/><Relationship Id="rId5" Type="http://schemas.openxmlformats.org/officeDocument/2006/relationships/image" Target="../media/image9.emf"/><Relationship Id="rId10" Type="http://schemas.openxmlformats.org/officeDocument/2006/relationships/image" Target="../media/image14.jpg"/><Relationship Id="rId4" Type="http://schemas.openxmlformats.org/officeDocument/2006/relationships/image" Target="../media/image7.png"/><Relationship Id="rId9" Type="http://schemas.openxmlformats.org/officeDocument/2006/relationships/image" Target="../media/image13.sv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pagines.uab.cat/easit"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17.png"/><Relationship Id="rId5" Type="http://schemas.openxmlformats.org/officeDocument/2006/relationships/hyperlink" Target="http://pagines.uab.cat/easit/" TargetMode="Externa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391B5-7A0E-1548-9C67-0CF616598B12}"/>
              </a:ext>
            </a:extLst>
          </p:cNvPr>
          <p:cNvSpPr>
            <a:spLocks noGrp="1"/>
          </p:cNvSpPr>
          <p:nvPr>
            <p:ph type="title"/>
          </p:nvPr>
        </p:nvSpPr>
        <p:spPr>
          <a:xfrm>
            <a:off x="636828" y="4501269"/>
            <a:ext cx="17457031" cy="1062638"/>
          </a:xfrm>
        </p:spPr>
        <p:txBody>
          <a:bodyPr>
            <a:noAutofit/>
          </a:bodyPr>
          <a:lstStyle/>
          <a:p>
            <a:pPr algn="ctr"/>
            <a:r>
              <a:rPr lang="en-ES" sz="7500" dirty="0"/>
              <a:t>Subtitles for the deaf </a:t>
            </a:r>
            <a:br>
              <a:rPr lang="en-ES" sz="7500" dirty="0"/>
            </a:br>
            <a:r>
              <a:rPr lang="en-ES" sz="7500" dirty="0"/>
              <a:t>and hard of hearing</a:t>
            </a:r>
          </a:p>
        </p:txBody>
      </p:sp>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860" y="487145"/>
            <a:ext cx="4644999" cy="10621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2" name="Rectangle 21">
            <a:extLst>
              <a:ext uri="{FF2B5EF4-FFF2-40B4-BE49-F238E27FC236}">
                <a16:creationId xmlns:a16="http://schemas.microsoft.com/office/drawing/2014/main" id="{FC0541CC-A6E2-5E43-B71D-EDB3A9B61793}"/>
              </a:ext>
            </a:extLst>
          </p:cNvPr>
          <p:cNvSpPr/>
          <p:nvPr/>
        </p:nvSpPr>
        <p:spPr>
          <a:xfrm>
            <a:off x="4410266" y="6175287"/>
            <a:ext cx="9465373" cy="1688391"/>
          </a:xfrm>
          <a:prstGeom prst="rect">
            <a:avLst/>
          </a:prstGeom>
        </p:spPr>
        <p:txBody>
          <a:bodyPr wrap="none" lIns="137141" tIns="68570" rIns="137141" bIns="68570">
            <a:spAutoFit/>
          </a:bodyPr>
          <a:lstStyle/>
          <a:p>
            <a:pPr algn="ctr">
              <a:lnSpc>
                <a:spcPct val="150000"/>
              </a:lnSpc>
            </a:pPr>
            <a:r>
              <a:rPr lang="es-ES" sz="3600" b="1" dirty="0">
                <a:latin typeface="Verdana" panose="020B0604030504040204" pitchFamily="34" charset="0"/>
                <a:ea typeface="Verdana" panose="020B0604030504040204" pitchFamily="34" charset="0"/>
                <a:cs typeface="Verdana" panose="020B0604030504040204" pitchFamily="34" charset="0"/>
              </a:rPr>
              <a:t>Anna </a:t>
            </a:r>
            <a:r>
              <a:rPr lang="es-ES" sz="3600" b="1" dirty="0" err="1">
                <a:latin typeface="Verdana" panose="020B0604030504040204" pitchFamily="34" charset="0"/>
                <a:ea typeface="Verdana" panose="020B0604030504040204" pitchFamily="34" charset="0"/>
                <a:cs typeface="Verdana" panose="020B0604030504040204" pitchFamily="34" charset="0"/>
              </a:rPr>
              <a:t>Matamala</a:t>
            </a:r>
            <a:endParaRPr lang="sl-SI" sz="3600" b="1" dirty="0">
              <a:latin typeface="Verdana" panose="020B0604030504040204" pitchFamily="34" charset="0"/>
              <a:ea typeface="Verdana" panose="020B0604030504040204" pitchFamily="34" charset="0"/>
              <a:cs typeface="Verdana" panose="020B0604030504040204" pitchFamily="34" charset="0"/>
            </a:endParaRPr>
          </a:p>
          <a:p>
            <a:pPr algn="ctr">
              <a:lnSpc>
                <a:spcPct val="150000"/>
              </a:lnSpc>
            </a:pPr>
            <a:r>
              <a:rPr lang="es-ES" sz="3600" b="1" dirty="0" err="1">
                <a:latin typeface="Verdana" panose="020B0604030504040204" pitchFamily="34" charset="0"/>
                <a:ea typeface="Verdana" panose="020B0604030504040204" pitchFamily="34" charset="0"/>
                <a:cs typeface="Verdana" panose="020B0604030504040204" pitchFamily="34" charset="0"/>
              </a:rPr>
              <a:t>Universitat</a:t>
            </a:r>
            <a:r>
              <a:rPr lang="es-ES" sz="3600" b="1" dirty="0">
                <a:latin typeface="Verdana" panose="020B0604030504040204" pitchFamily="34" charset="0"/>
                <a:ea typeface="Verdana" panose="020B0604030504040204" pitchFamily="34" charset="0"/>
                <a:cs typeface="Verdana" panose="020B0604030504040204" pitchFamily="34" charset="0"/>
              </a:rPr>
              <a:t> </a:t>
            </a:r>
            <a:r>
              <a:rPr lang="es-ES" sz="3600" b="1" dirty="0" err="1">
                <a:latin typeface="Verdana" panose="020B0604030504040204" pitchFamily="34" charset="0"/>
                <a:ea typeface="Verdana" panose="020B0604030504040204" pitchFamily="34" charset="0"/>
                <a:cs typeface="Verdana" panose="020B0604030504040204" pitchFamily="34" charset="0"/>
              </a:rPr>
              <a:t>Autònoma</a:t>
            </a:r>
            <a:r>
              <a:rPr lang="es-ES" sz="3600" b="1" dirty="0">
                <a:latin typeface="Verdana" panose="020B0604030504040204" pitchFamily="34" charset="0"/>
                <a:ea typeface="Verdana" panose="020B0604030504040204" pitchFamily="34" charset="0"/>
                <a:cs typeface="Verdana" panose="020B0604030504040204" pitchFamily="34" charset="0"/>
              </a:rPr>
              <a:t> de Barcelona</a:t>
            </a:r>
            <a:endParaRPr lang="en-GB" sz="3600" b="1" dirty="0">
              <a:latin typeface="Verdana" panose="020B0604030504040204" pitchFamily="34" charset="0"/>
              <a:ea typeface="Verdana" panose="020B0604030504040204" pitchFamily="34" charset="0"/>
              <a:cs typeface="Verdana" panose="020B0604030504040204" pitchFamily="34" charset="0"/>
            </a:endParaRPr>
          </a:p>
        </p:txBody>
      </p:sp>
      <p:sp>
        <p:nvSpPr>
          <p:cNvPr id="16" name="TextBox 15">
            <a:extLst>
              <a:ext uri="{FF2B5EF4-FFF2-40B4-BE49-F238E27FC236}">
                <a16:creationId xmlns:a16="http://schemas.microsoft.com/office/drawing/2014/main" id="{AAC2A4C7-C614-7241-918C-B81ACCA7CF55}"/>
              </a:ext>
            </a:extLst>
          </p:cNvPr>
          <p:cNvSpPr txBox="1"/>
          <p:nvPr/>
        </p:nvSpPr>
        <p:spPr>
          <a:xfrm>
            <a:off x="2294321" y="3124947"/>
            <a:ext cx="13697302" cy="877143"/>
          </a:xfrm>
          <a:prstGeom prst="rect">
            <a:avLst/>
          </a:prstGeom>
          <a:noFill/>
        </p:spPr>
        <p:txBody>
          <a:bodyPr wrap="none" lIns="137141" tIns="68570" rIns="137141" bIns="68570" rtlCol="0">
            <a:spAutoFit/>
          </a:bodyPr>
          <a:lstStyle/>
          <a:p>
            <a:pPr algn="ctr">
              <a:lnSpc>
                <a:spcPct val="100000"/>
              </a:lnSpc>
            </a:pPr>
            <a:r>
              <a:rPr lang="en-US" sz="4800" b="1" dirty="0">
                <a:latin typeface="Verdana" panose="020B0604030504040204" pitchFamily="34" charset="0"/>
                <a:ea typeface="Verdana" panose="020B0604030504040204" pitchFamily="34" charset="0"/>
                <a:cs typeface="Verdana" panose="020B0604030504040204" pitchFamily="34" charset="0"/>
              </a:rPr>
              <a:t>Element 5. </a:t>
            </a:r>
            <a:r>
              <a:rPr lang="es-ES" sz="4800" b="1" dirty="0">
                <a:latin typeface="Verdana" panose="020B0604030504040204" pitchFamily="34" charset="0"/>
                <a:ea typeface="Verdana" panose="020B0604030504040204" pitchFamily="34" charset="0"/>
                <a:cs typeface="Verdana" panose="020B0604030504040204" pitchFamily="34" charset="0"/>
              </a:rPr>
              <a:t>Media </a:t>
            </a:r>
            <a:r>
              <a:rPr lang="es-ES" sz="4800" b="1" dirty="0" err="1">
                <a:latin typeface="Verdana" panose="020B0604030504040204" pitchFamily="34" charset="0"/>
                <a:ea typeface="Verdana" panose="020B0604030504040204" pitchFamily="34" charset="0"/>
                <a:cs typeface="Verdana" panose="020B0604030504040204" pitchFamily="34" charset="0"/>
              </a:rPr>
              <a:t>accessibility</a:t>
            </a:r>
            <a:r>
              <a:rPr lang="es-ES" sz="4800" b="1" dirty="0">
                <a:latin typeface="Verdana" panose="020B0604030504040204" pitchFamily="34" charset="0"/>
                <a:ea typeface="Verdana" panose="020B0604030504040204" pitchFamily="34" charset="0"/>
                <a:cs typeface="Verdana" panose="020B0604030504040204" pitchFamily="34" charset="0"/>
              </a:rPr>
              <a:t> </a:t>
            </a:r>
            <a:r>
              <a:rPr lang="es-ES" sz="4800" b="1" dirty="0" err="1">
                <a:latin typeface="Verdana" panose="020B0604030504040204" pitchFamily="34" charset="0"/>
                <a:ea typeface="Verdana" panose="020B0604030504040204" pitchFamily="34" charset="0"/>
                <a:cs typeface="Verdana" panose="020B0604030504040204" pitchFamily="34" charset="0"/>
              </a:rPr>
              <a:t>services</a:t>
            </a:r>
            <a:endParaRPr lang="en-US" sz="4800" b="1" dirty="0">
              <a:latin typeface="Verdana" panose="020B0604030504040204" pitchFamily="34" charset="0"/>
              <a:ea typeface="Verdana" panose="020B0604030504040204" pitchFamily="34" charset="0"/>
              <a:cs typeface="Verdana" panose="020B0604030504040204" pitchFamily="34" charset="0"/>
            </a:endParaRPr>
          </a:p>
        </p:txBody>
      </p:sp>
      <p:sp>
        <p:nvSpPr>
          <p:cNvPr id="24" name="TextBox 23">
            <a:extLst>
              <a:ext uri="{FF2B5EF4-FFF2-40B4-BE49-F238E27FC236}">
                <a16:creationId xmlns:a16="http://schemas.microsoft.com/office/drawing/2014/main" id="{9B881F88-A38F-E04E-A92D-8D793AECAFD3}"/>
              </a:ext>
            </a:extLst>
          </p:cNvPr>
          <p:cNvSpPr txBox="1"/>
          <p:nvPr/>
        </p:nvSpPr>
        <p:spPr>
          <a:xfrm>
            <a:off x="4507255" y="2199525"/>
            <a:ext cx="9271410" cy="877143"/>
          </a:xfrm>
          <a:prstGeom prst="rect">
            <a:avLst/>
          </a:prstGeom>
          <a:noFill/>
        </p:spPr>
        <p:txBody>
          <a:bodyPr wrap="none" lIns="137141" tIns="68570" rIns="137141" bIns="68570" rtlCol="0">
            <a:spAutoFit/>
          </a:bodyPr>
          <a:lstStyle/>
          <a:p>
            <a:pPr algn="ctr">
              <a:lnSpc>
                <a:spcPct val="100000"/>
              </a:lnSpc>
            </a:pPr>
            <a:r>
              <a:rPr lang="en-US" sz="4800" b="1" dirty="0">
                <a:latin typeface="Verdana" panose="020B0604030504040204" pitchFamily="34" charset="0"/>
                <a:ea typeface="Verdana" panose="020B0604030504040204" pitchFamily="34" charset="0"/>
                <a:cs typeface="Verdana" panose="020B0604030504040204" pitchFamily="34" charset="0"/>
              </a:rPr>
              <a:t>Unit </a:t>
            </a:r>
            <a:r>
              <a:rPr lang="es-ES" sz="4800" b="1" dirty="0">
                <a:latin typeface="Verdana" panose="020B0604030504040204" pitchFamily="34" charset="0"/>
                <a:ea typeface="Verdana" panose="020B0604030504040204" pitchFamily="34" charset="0"/>
                <a:cs typeface="Verdana" panose="020B0604030504040204" pitchFamily="34" charset="0"/>
              </a:rPr>
              <a:t>1. Media </a:t>
            </a:r>
            <a:r>
              <a:rPr lang="es-ES" sz="4800" b="1" dirty="0" err="1">
                <a:latin typeface="Verdana" panose="020B0604030504040204" pitchFamily="34" charset="0"/>
                <a:ea typeface="Verdana" panose="020B0604030504040204" pitchFamily="34" charset="0"/>
                <a:cs typeface="Verdana" panose="020B0604030504040204" pitchFamily="34" charset="0"/>
              </a:rPr>
              <a:t>accessibility</a:t>
            </a:r>
            <a:endParaRPr lang="en-US" sz="48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5008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1" name="TextBox 20">
            <a:extLst>
              <a:ext uri="{FF2B5EF4-FFF2-40B4-BE49-F238E27FC236}">
                <a16:creationId xmlns:a16="http://schemas.microsoft.com/office/drawing/2014/main" id="{8DF475E8-9F94-A34C-B3D0-8D2CD3CD4ECB}"/>
              </a:ext>
            </a:extLst>
          </p:cNvPr>
          <p:cNvSpPr txBox="1"/>
          <p:nvPr/>
        </p:nvSpPr>
        <p:spPr>
          <a:xfrm>
            <a:off x="8751592" y="5046766"/>
            <a:ext cx="8829598" cy="692498"/>
          </a:xfrm>
          <a:prstGeom prst="rect">
            <a:avLst/>
          </a:prstGeom>
          <a:noFill/>
        </p:spPr>
        <p:txBody>
          <a:bodyPr wrap="square" lIns="137141" tIns="68570" rIns="137141" bIns="68570" rtlCol="0">
            <a:spAutoFit/>
          </a:bodyPr>
          <a:lstStyle/>
          <a:p>
            <a:pP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rPr>
              <a:t>anna.matamala@uab.cat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Title 6">
            <a:extLst>
              <a:ext uri="{FF2B5EF4-FFF2-40B4-BE49-F238E27FC236}">
                <a16:creationId xmlns:a16="http://schemas.microsoft.com/office/drawing/2014/main" id="{07FA4721-2F8F-F642-A4A6-20D0C4515703}"/>
              </a:ext>
            </a:extLst>
          </p:cNvPr>
          <p:cNvSpPr>
            <a:spLocks noGrp="1"/>
          </p:cNvSpPr>
          <p:nvPr>
            <p:ph type="title"/>
          </p:nvPr>
        </p:nvSpPr>
        <p:spPr>
          <a:xfrm>
            <a:off x="8751592" y="4221103"/>
            <a:ext cx="9342870" cy="1062638"/>
          </a:xfrm>
        </p:spPr>
        <p:txBody>
          <a:bodyPr>
            <a:normAutofit/>
          </a:bodyPr>
          <a:lstStyle/>
          <a:p>
            <a:r>
              <a:rPr lang="en-ES" sz="3600" dirty="0"/>
              <a:t>Anna Matamala</a:t>
            </a:r>
          </a:p>
        </p:txBody>
      </p:sp>
      <p:pic>
        <p:nvPicPr>
          <p:cNvPr id="17" name="Picture 16" descr="Logo of Universitat Autònoma de Barcelona">
            <a:extLst>
              <a:ext uri="{FF2B5EF4-FFF2-40B4-BE49-F238E27FC236}">
                <a16:creationId xmlns:a16="http://schemas.microsoft.com/office/drawing/2014/main" id="{79B64585-8AE6-F047-B9D0-459ECD9F14A9}"/>
              </a:ext>
            </a:extLst>
          </p:cNvPr>
          <p:cNvPicPr>
            <a:picLocks noChangeAspect="1"/>
          </p:cNvPicPr>
          <p:nvPr/>
        </p:nvPicPr>
        <p:blipFill>
          <a:blip r:embed="rId5"/>
          <a:srcRect/>
          <a:stretch/>
        </p:blipFill>
        <p:spPr>
          <a:xfrm>
            <a:off x="4311922" y="3498528"/>
            <a:ext cx="4439670" cy="3329752"/>
          </a:xfrm>
          <a:prstGeom prst="rect">
            <a:avLst/>
          </a:prstGeom>
        </p:spPr>
      </p:pic>
    </p:spTree>
    <p:extLst>
      <p:ext uri="{BB962C8B-B14F-4D97-AF65-F5344CB8AC3E}">
        <p14:creationId xmlns:p14="http://schemas.microsoft.com/office/powerpoint/2010/main" val="760578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1292162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4253250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3363336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1871458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ES" dirty="0"/>
              <a:t>Overview</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1037123"/>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Subtitles for the deaf and hard of hearing (SDH).</a:t>
            </a:r>
          </a:p>
        </p:txBody>
      </p:sp>
    </p:spTree>
    <p:extLst>
      <p:ext uri="{BB962C8B-B14F-4D97-AF65-F5344CB8AC3E}">
        <p14:creationId xmlns:p14="http://schemas.microsoft.com/office/powerpoint/2010/main" val="3788353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en-ES" dirty="0"/>
              <a:t>Appropriate term?</a:t>
            </a:r>
          </a:p>
        </p:txBody>
      </p:sp>
      <p:sp>
        <p:nvSpPr>
          <p:cNvPr id="6" name="Pravokotnik 3">
            <a:extLst>
              <a:ext uri="{FF2B5EF4-FFF2-40B4-BE49-F238E27FC236}">
                <a16:creationId xmlns:a16="http://schemas.microsoft.com/office/drawing/2014/main" id="{C36C03B7-54FA-0C46-B29A-CF5E6C0EBE14}"/>
              </a:ext>
            </a:extLst>
          </p:cNvPr>
          <p:cNvSpPr/>
          <p:nvPr/>
        </p:nvSpPr>
        <p:spPr>
          <a:xfrm>
            <a:off x="623454" y="3357456"/>
            <a:ext cx="16957964" cy="207586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s-ES" sz="4500" dirty="0" err="1">
                <a:latin typeface="Verdana" panose="020B0604030504040204" pitchFamily="34" charset="0"/>
                <a:ea typeface="Verdana" panose="020B0604030504040204" pitchFamily="34" charset="0"/>
                <a:cs typeface="Verdana" panose="020B0604030504040204" pitchFamily="34" charset="0"/>
              </a:rPr>
              <a:t>Useful</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beyond</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the</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deaf</a:t>
            </a:r>
            <a:r>
              <a:rPr lang="es-ES" sz="4500" dirty="0">
                <a:latin typeface="Verdana" panose="020B0604030504040204" pitchFamily="34" charset="0"/>
                <a:ea typeface="Verdana" panose="020B0604030504040204" pitchFamily="34" charset="0"/>
                <a:cs typeface="Verdana" panose="020B0604030504040204" pitchFamily="34" charset="0"/>
              </a:rPr>
              <a:t> and </a:t>
            </a:r>
            <a:r>
              <a:rPr lang="es-ES" sz="4500" dirty="0" err="1">
                <a:latin typeface="Verdana" panose="020B0604030504040204" pitchFamily="34" charset="0"/>
                <a:ea typeface="Verdana" panose="020B0604030504040204" pitchFamily="34" charset="0"/>
                <a:cs typeface="Verdana" panose="020B0604030504040204" pitchFamily="34" charset="0"/>
              </a:rPr>
              <a:t>hard</a:t>
            </a:r>
            <a:r>
              <a:rPr lang="es-ES" sz="4500" dirty="0">
                <a:latin typeface="Verdana" panose="020B0604030504040204" pitchFamily="34" charset="0"/>
                <a:ea typeface="Verdana" panose="020B0604030504040204" pitchFamily="34" charset="0"/>
                <a:cs typeface="Verdana" panose="020B0604030504040204" pitchFamily="34" charset="0"/>
              </a:rPr>
              <a:t> of </a:t>
            </a:r>
            <a:r>
              <a:rPr lang="es-ES" sz="4500" dirty="0" err="1">
                <a:latin typeface="Verdana" panose="020B0604030504040204" pitchFamily="34" charset="0"/>
                <a:ea typeface="Verdana" panose="020B0604030504040204" pitchFamily="34" charset="0"/>
                <a:cs typeface="Verdana" panose="020B0604030504040204" pitchFamily="34" charset="0"/>
              </a:rPr>
              <a:t>hearing</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user</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group</a:t>
            </a:r>
            <a:r>
              <a:rPr lang="es-ES" sz="4500" dirty="0">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2934867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en-ES" dirty="0"/>
              <a:t>What makes SDH different</a:t>
            </a:r>
          </a:p>
        </p:txBody>
      </p:sp>
      <p:sp>
        <p:nvSpPr>
          <p:cNvPr id="6" name="Pravokotnik 3">
            <a:extLst>
              <a:ext uri="{FF2B5EF4-FFF2-40B4-BE49-F238E27FC236}">
                <a16:creationId xmlns:a16="http://schemas.microsoft.com/office/drawing/2014/main" id="{C36C03B7-54FA-0C46-B29A-CF5E6C0EBE14}"/>
              </a:ext>
            </a:extLst>
          </p:cNvPr>
          <p:cNvSpPr/>
          <p:nvPr/>
        </p:nvSpPr>
        <p:spPr>
          <a:xfrm>
            <a:off x="623454" y="3253546"/>
            <a:ext cx="16957964" cy="207586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sl-SI" sz="4500" dirty="0">
                <a:latin typeface="Verdana"/>
                <a:ea typeface="Verdana"/>
                <a:cs typeface="Verdana"/>
              </a:rPr>
              <a:t>Transfer of oral non-linguistic elements.</a:t>
            </a:r>
          </a:p>
          <a:p>
            <a:pPr marL="685800" indent="-685800">
              <a:lnSpc>
                <a:spcPct val="150000"/>
              </a:lnSpc>
              <a:buFont typeface="Arial" panose="020B0604020202020204" pitchFamily="34" charset="0"/>
              <a:buChar char="•"/>
            </a:pPr>
            <a:r>
              <a:rPr lang="sl-SI" sz="4500" dirty="0">
                <a:latin typeface="Verdana"/>
                <a:ea typeface="Verdana"/>
                <a:cs typeface="Verdana"/>
              </a:rPr>
              <a:t>Character identification + mood/emotions.</a:t>
            </a:r>
          </a:p>
        </p:txBody>
      </p:sp>
      <p:sp>
        <p:nvSpPr>
          <p:cNvPr id="4" name="Pravokotnik 3">
            <a:extLst>
              <a:ext uri="{FF2B5EF4-FFF2-40B4-BE49-F238E27FC236}">
                <a16:creationId xmlns:a16="http://schemas.microsoft.com/office/drawing/2014/main" id="{0B96E217-1BE2-E64F-81D3-EA7BA2EF907C}"/>
              </a:ext>
            </a:extLst>
          </p:cNvPr>
          <p:cNvSpPr/>
          <p:nvPr/>
        </p:nvSpPr>
        <p:spPr>
          <a:xfrm>
            <a:off x="337188" y="6070946"/>
            <a:ext cx="17616797" cy="1037187"/>
          </a:xfrm>
          <a:prstGeom prst="rect">
            <a:avLst/>
          </a:prstGeom>
        </p:spPr>
        <p:txBody>
          <a:bodyPr wrap="square" lIns="137141" tIns="68570" rIns="137141" bIns="68570">
            <a:spAutoFit/>
          </a:bodyPr>
          <a:lstStyle/>
          <a:p>
            <a:pPr algn="ctr">
              <a:lnSpc>
                <a:spcPct val="150000"/>
              </a:lnSpc>
            </a:pPr>
            <a:r>
              <a:rPr lang="es-ES" sz="4500" b="1" dirty="0">
                <a:latin typeface="Verdana" panose="020B0604030504040204" pitchFamily="34" charset="0"/>
                <a:ea typeface="Verdana" panose="020B0604030504040204" pitchFamily="34" charset="0"/>
                <a:cs typeface="Verdana" panose="020B0604030504040204" pitchFamily="34" charset="0"/>
              </a:rPr>
              <a:t>WHAT, WHO and HOW</a:t>
            </a:r>
          </a:p>
        </p:txBody>
      </p:sp>
    </p:spTree>
    <p:extLst>
      <p:ext uri="{BB962C8B-B14F-4D97-AF65-F5344CB8AC3E}">
        <p14:creationId xmlns:p14="http://schemas.microsoft.com/office/powerpoint/2010/main" val="691966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2266300"/>
            <a:ext cx="12170180" cy="1062638"/>
          </a:xfrm>
        </p:spPr>
        <p:txBody>
          <a:bodyPr>
            <a:no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ES" dirty="0">
                <a:effectLst/>
              </a:rPr>
              <a:t>Character identification</a:t>
            </a:r>
          </a:p>
        </p:txBody>
      </p:sp>
      <p:sp>
        <p:nvSpPr>
          <p:cNvPr id="12" name="Pravokotnik 3">
            <a:extLst>
              <a:ext uri="{FF2B5EF4-FFF2-40B4-BE49-F238E27FC236}">
                <a16:creationId xmlns:a16="http://schemas.microsoft.com/office/drawing/2014/main" id="{7E856D92-C942-DF48-81DD-9776D9690B4C}"/>
              </a:ext>
            </a:extLst>
          </p:cNvPr>
          <p:cNvSpPr/>
          <p:nvPr/>
        </p:nvSpPr>
        <p:spPr>
          <a:xfrm>
            <a:off x="459918" y="3511307"/>
            <a:ext cx="17619546" cy="4153361"/>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s-ES" sz="4500" dirty="0" err="1">
                <a:latin typeface="Verdana" panose="020B0604030504040204" pitchFamily="34" charset="0"/>
                <a:ea typeface="Verdana" panose="020B0604030504040204" pitchFamily="34" charset="0"/>
                <a:cs typeface="Verdana" panose="020B0604030504040204" pitchFamily="34" charset="0"/>
              </a:rPr>
              <a:t>Colour</a:t>
            </a:r>
            <a:r>
              <a:rPr lang="es-ES" sz="4500" dirty="0">
                <a:latin typeface="Verdana" panose="020B0604030504040204" pitchFamily="34" charset="0"/>
                <a:ea typeface="Verdana" panose="020B0604030504040204" pitchFamily="34" charset="0"/>
                <a:cs typeface="Verdana" panose="020B0604030504040204" pitchFamily="34" charset="0"/>
              </a:rPr>
              <a:t>.</a:t>
            </a:r>
          </a:p>
          <a:p>
            <a:pPr marL="685800" indent="-685800">
              <a:lnSpc>
                <a:spcPct val="150000"/>
              </a:lnSpc>
              <a:buFont typeface="Arial" panose="020B0604020202020204" pitchFamily="34" charset="0"/>
              <a:buChar char="•"/>
            </a:pPr>
            <a:r>
              <a:rPr lang="es-ES" sz="4500" dirty="0" err="1">
                <a:latin typeface="Verdana" panose="020B0604030504040204" pitchFamily="34" charset="0"/>
                <a:ea typeface="Verdana" panose="020B0604030504040204" pitchFamily="34" charset="0"/>
                <a:cs typeface="Verdana" panose="020B0604030504040204" pitchFamily="34" charset="0"/>
              </a:rPr>
              <a:t>Label</a:t>
            </a:r>
            <a:r>
              <a:rPr lang="es-ES" sz="4500" dirty="0">
                <a:latin typeface="Verdana" panose="020B0604030504040204" pitchFamily="34" charset="0"/>
                <a:ea typeface="Verdana" panose="020B0604030504040204" pitchFamily="34" charset="0"/>
                <a:cs typeface="Verdana" panose="020B0604030504040204" pitchFamily="34" charset="0"/>
              </a:rPr>
              <a:t>.</a:t>
            </a:r>
          </a:p>
          <a:p>
            <a:pPr marL="685800" indent="-685800">
              <a:lnSpc>
                <a:spcPct val="150000"/>
              </a:lnSpc>
              <a:buFont typeface="Arial" panose="020B0604020202020204" pitchFamily="34" charset="0"/>
              <a:buChar char="•"/>
            </a:pPr>
            <a:r>
              <a:rPr lang="es-ES" sz="4500" dirty="0" err="1">
                <a:latin typeface="Verdana" panose="020B0604030504040204" pitchFamily="34" charset="0"/>
                <a:ea typeface="Verdana" panose="020B0604030504040204" pitchFamily="34" charset="0"/>
                <a:cs typeface="Verdana" panose="020B0604030504040204" pitchFamily="34" charset="0"/>
              </a:rPr>
              <a:t>Positioning</a:t>
            </a:r>
            <a:r>
              <a:rPr lang="es-ES" sz="4500" dirty="0">
                <a:latin typeface="Verdana" panose="020B0604030504040204" pitchFamily="34" charset="0"/>
                <a:ea typeface="Verdana" panose="020B0604030504040204" pitchFamily="34" charset="0"/>
                <a:cs typeface="Verdana" panose="020B0604030504040204" pitchFamily="34" charset="0"/>
              </a:rPr>
              <a:t>.</a:t>
            </a:r>
          </a:p>
          <a:p>
            <a:pPr marL="685800" indent="-685800">
              <a:lnSpc>
                <a:spcPct val="150000"/>
              </a:lnSpc>
              <a:buFont typeface="Arial" panose="020B0604020202020204" pitchFamily="34" charset="0"/>
              <a:buChar char="•"/>
            </a:pPr>
            <a:r>
              <a:rPr lang="es-ES" sz="4500" dirty="0" err="1">
                <a:latin typeface="Verdana" panose="020B0604030504040204" pitchFamily="34" charset="0"/>
                <a:ea typeface="Verdana" panose="020B0604030504040204" pitchFamily="34" charset="0"/>
                <a:cs typeface="Verdana" panose="020B0604030504040204" pitchFamily="34" charset="0"/>
              </a:rPr>
              <a:t>Icon</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or</a:t>
            </a:r>
            <a:r>
              <a:rPr lang="es-ES" sz="4500" dirty="0">
                <a:latin typeface="Verdana" panose="020B0604030504040204" pitchFamily="34" charset="0"/>
                <a:ea typeface="Verdana" panose="020B0604030504040204" pitchFamily="34" charset="0"/>
                <a:cs typeface="Verdana" panose="020B0604030504040204" pitchFamily="34" charset="0"/>
              </a:rPr>
              <a:t> avatar.</a:t>
            </a:r>
          </a:p>
        </p:txBody>
      </p:sp>
    </p:spTree>
    <p:extLst>
      <p:ext uri="{BB962C8B-B14F-4D97-AF65-F5344CB8AC3E}">
        <p14:creationId xmlns:p14="http://schemas.microsoft.com/office/powerpoint/2010/main" val="810036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2266300"/>
            <a:ext cx="12170180" cy="1062638"/>
          </a:xfrm>
        </p:spPr>
        <p:txBody>
          <a:bodyPr>
            <a:no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ES" dirty="0">
                <a:effectLst/>
              </a:rPr>
              <a:t>Other elements</a:t>
            </a:r>
          </a:p>
        </p:txBody>
      </p:sp>
      <p:sp>
        <p:nvSpPr>
          <p:cNvPr id="12" name="Pravokotnik 3">
            <a:extLst>
              <a:ext uri="{FF2B5EF4-FFF2-40B4-BE49-F238E27FC236}">
                <a16:creationId xmlns:a16="http://schemas.microsoft.com/office/drawing/2014/main" id="{7E856D92-C942-DF48-81DD-9776D9690B4C}"/>
              </a:ext>
            </a:extLst>
          </p:cNvPr>
          <p:cNvSpPr/>
          <p:nvPr/>
        </p:nvSpPr>
        <p:spPr>
          <a:xfrm>
            <a:off x="459918" y="3511307"/>
            <a:ext cx="17619546" cy="4153361"/>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s-ES" sz="4500" dirty="0" err="1">
                <a:latin typeface="Verdana" panose="020B0604030504040204" pitchFamily="34" charset="0"/>
                <a:ea typeface="Verdana" panose="020B0604030504040204" pitchFamily="34" charset="0"/>
                <a:cs typeface="Verdana" panose="020B0604030504040204" pitchFamily="34" charset="0"/>
              </a:rPr>
              <a:t>Paralinguistic</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elements</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laughs</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sneezes</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sighs</a:t>
            </a:r>
            <a:r>
              <a:rPr lang="es-ES" sz="4500" dirty="0">
                <a:latin typeface="Verdana" panose="020B0604030504040204" pitchFamily="34" charset="0"/>
                <a:ea typeface="Verdana" panose="020B0604030504040204" pitchFamily="34" charset="0"/>
                <a:cs typeface="Verdana" panose="020B0604030504040204" pitchFamily="34" charset="0"/>
              </a:rPr>
              <a:t>…</a:t>
            </a:r>
          </a:p>
          <a:p>
            <a:pPr marL="685800" indent="-685800">
              <a:lnSpc>
                <a:spcPct val="150000"/>
              </a:lnSpc>
              <a:buFont typeface="Arial" panose="020B0604020202020204" pitchFamily="34" charset="0"/>
              <a:buChar char="•"/>
            </a:pPr>
            <a:r>
              <a:rPr lang="es-ES" sz="4500" dirty="0" err="1">
                <a:latin typeface="Verdana" panose="020B0604030504040204" pitchFamily="34" charset="0"/>
                <a:ea typeface="Verdana" panose="020B0604030504040204" pitchFamily="34" charset="0"/>
                <a:cs typeface="Verdana" panose="020B0604030504040204" pitchFamily="34" charset="0"/>
              </a:rPr>
              <a:t>Prosodic</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elements</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volume</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tone</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speech</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rhythm</a:t>
            </a:r>
            <a:r>
              <a:rPr lang="es-ES" sz="4500" dirty="0">
                <a:latin typeface="Verdana" panose="020B0604030504040204" pitchFamily="34" charset="0"/>
                <a:ea typeface="Verdana" panose="020B0604030504040204" pitchFamily="34" charset="0"/>
                <a:cs typeface="Verdana" panose="020B0604030504040204" pitchFamily="34" charset="0"/>
              </a:rPr>
              <a:t>…</a:t>
            </a:r>
          </a:p>
          <a:p>
            <a:pPr>
              <a:lnSpc>
                <a:spcPct val="150000"/>
              </a:lnSpc>
            </a:pPr>
            <a:endParaRPr lang="es-ES" sz="4500" dirty="0">
              <a:latin typeface="Verdana" panose="020B0604030504040204" pitchFamily="34" charset="0"/>
              <a:ea typeface="Verdana" panose="020B0604030504040204" pitchFamily="34" charset="0"/>
              <a:cs typeface="Verdana" panose="020B0604030504040204" pitchFamily="34" charset="0"/>
            </a:endParaRPr>
          </a:p>
          <a:p>
            <a:pPr algn="ctr">
              <a:lnSpc>
                <a:spcPct val="150000"/>
              </a:lnSpc>
            </a:pPr>
            <a:r>
              <a:rPr lang="es-ES" sz="4500" dirty="0" err="1">
                <a:latin typeface="Verdana" panose="020B0604030504040204" pitchFamily="34" charset="0"/>
                <a:ea typeface="Verdana" panose="020B0604030504040204" pitchFamily="34" charset="0"/>
                <a:cs typeface="Verdana" panose="020B0604030504040204" pitchFamily="34" charset="0"/>
              </a:rPr>
              <a:t>Usually</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transferred</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through</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labels</a:t>
            </a:r>
            <a:r>
              <a:rPr lang="es-ES" sz="4500" dirty="0">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1998644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2266300"/>
            <a:ext cx="12170180" cy="1062638"/>
          </a:xfrm>
        </p:spPr>
        <p:txBody>
          <a:bodyPr>
            <a:no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ES" dirty="0">
                <a:effectLst/>
              </a:rPr>
              <a:t>Other elements</a:t>
            </a:r>
          </a:p>
        </p:txBody>
      </p:sp>
      <p:sp>
        <p:nvSpPr>
          <p:cNvPr id="12" name="Pravokotnik 3">
            <a:extLst>
              <a:ext uri="{FF2B5EF4-FFF2-40B4-BE49-F238E27FC236}">
                <a16:creationId xmlns:a16="http://schemas.microsoft.com/office/drawing/2014/main" id="{7E856D92-C942-DF48-81DD-9776D9690B4C}"/>
              </a:ext>
            </a:extLst>
          </p:cNvPr>
          <p:cNvSpPr/>
          <p:nvPr/>
        </p:nvSpPr>
        <p:spPr>
          <a:xfrm>
            <a:off x="459918" y="3511307"/>
            <a:ext cx="17619546" cy="311461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s-ES" sz="4500" dirty="0" err="1">
                <a:latin typeface="Verdana" panose="020B0604030504040204" pitchFamily="34" charset="0"/>
                <a:ea typeface="Verdana" panose="020B0604030504040204" pitchFamily="34" charset="0"/>
                <a:cs typeface="Verdana" panose="020B0604030504040204" pitchFamily="34" charset="0"/>
              </a:rPr>
              <a:t>Language</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spoken</a:t>
            </a:r>
            <a:r>
              <a:rPr lang="es-ES" sz="4500" dirty="0">
                <a:latin typeface="Verdana" panose="020B0604030504040204" pitchFamily="34" charset="0"/>
                <a:ea typeface="Verdana" panose="020B0604030504040204" pitchFamily="34" charset="0"/>
                <a:cs typeface="Verdana" panose="020B0604030504040204" pitchFamily="34" charset="0"/>
              </a:rPr>
              <a:t>.</a:t>
            </a:r>
          </a:p>
          <a:p>
            <a:pPr marL="685800" indent="-685800">
              <a:lnSpc>
                <a:spcPct val="150000"/>
              </a:lnSpc>
              <a:buFont typeface="Arial" panose="020B0604020202020204" pitchFamily="34" charset="0"/>
              <a:buChar char="•"/>
            </a:pPr>
            <a:r>
              <a:rPr lang="es-ES" sz="4500" dirty="0" err="1">
                <a:latin typeface="Verdana" panose="020B0604030504040204" pitchFamily="34" charset="0"/>
                <a:ea typeface="Verdana" panose="020B0604030504040204" pitchFamily="34" charset="0"/>
                <a:cs typeface="Verdana" panose="020B0604030504040204" pitchFamily="34" charset="0"/>
              </a:rPr>
              <a:t>Channel</a:t>
            </a:r>
            <a:r>
              <a:rPr lang="es-ES" sz="4500" dirty="0">
                <a:latin typeface="Verdana" panose="020B0604030504040204" pitchFamily="34" charset="0"/>
                <a:ea typeface="Verdana" panose="020B0604030504040204" pitchFamily="34" charset="0"/>
                <a:cs typeface="Verdana" panose="020B0604030504040204" pitchFamily="34" charset="0"/>
              </a:rPr>
              <a:t>.</a:t>
            </a:r>
          </a:p>
          <a:p>
            <a:pPr marL="685800" indent="-685800">
              <a:lnSpc>
                <a:spcPct val="150000"/>
              </a:lnSpc>
              <a:buFont typeface="Arial" panose="020B0604020202020204" pitchFamily="34" charset="0"/>
              <a:buChar char="•"/>
            </a:pPr>
            <a:r>
              <a:rPr lang="es-ES" sz="4500" dirty="0" err="1">
                <a:latin typeface="Verdana" panose="020B0604030504040204" pitchFamily="34" charset="0"/>
                <a:ea typeface="Verdana" panose="020B0604030504040204" pitchFamily="34" charset="0"/>
                <a:cs typeface="Verdana" panose="020B0604030504040204" pitchFamily="34" charset="0"/>
              </a:rPr>
              <a:t>Sound</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effects</a:t>
            </a:r>
            <a:r>
              <a:rPr lang="es-ES" sz="4500" dirty="0">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3699244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2266300"/>
            <a:ext cx="12170180" cy="1062638"/>
          </a:xfrm>
        </p:spPr>
        <p:txBody>
          <a:bodyPr>
            <a:no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ES" dirty="0">
                <a:effectLst/>
              </a:rPr>
              <a:t>Other elements</a:t>
            </a:r>
          </a:p>
        </p:txBody>
      </p:sp>
      <p:sp>
        <p:nvSpPr>
          <p:cNvPr id="12" name="Pravokotnik 3">
            <a:extLst>
              <a:ext uri="{FF2B5EF4-FFF2-40B4-BE49-F238E27FC236}">
                <a16:creationId xmlns:a16="http://schemas.microsoft.com/office/drawing/2014/main" id="{7E856D92-C942-DF48-81DD-9776D9690B4C}"/>
              </a:ext>
            </a:extLst>
          </p:cNvPr>
          <p:cNvSpPr/>
          <p:nvPr/>
        </p:nvSpPr>
        <p:spPr>
          <a:xfrm>
            <a:off x="459918" y="3511307"/>
            <a:ext cx="8143755" cy="4153361"/>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s-ES" sz="4500" dirty="0" err="1">
                <a:latin typeface="Verdana" panose="020B0604030504040204" pitchFamily="34" charset="0"/>
                <a:ea typeface="Verdana" panose="020B0604030504040204" pitchFamily="34" charset="0"/>
                <a:cs typeface="Verdana" panose="020B0604030504040204" pitchFamily="34" charset="0"/>
              </a:rPr>
              <a:t>Music</a:t>
            </a:r>
            <a:r>
              <a:rPr lang="es-ES" sz="4500" dirty="0">
                <a:latin typeface="Verdana" panose="020B0604030504040204" pitchFamily="34" charset="0"/>
                <a:ea typeface="Verdana" panose="020B0604030504040204" pitchFamily="34" charset="0"/>
                <a:cs typeface="Verdana" panose="020B0604030504040204" pitchFamily="34" charset="0"/>
              </a:rPr>
              <a:t>: </a:t>
            </a:r>
          </a:p>
          <a:p>
            <a:pPr marL="1371503" lvl="1" indent="-685800">
              <a:lnSpc>
                <a:spcPct val="150000"/>
              </a:lnSpc>
              <a:buFont typeface="Wingdings" pitchFamily="2" charset="2"/>
              <a:buChar char="Ø"/>
            </a:pPr>
            <a:r>
              <a:rPr lang="es-ES" sz="4500" dirty="0">
                <a:latin typeface="Verdana" panose="020B0604030504040204" pitchFamily="34" charset="0"/>
                <a:ea typeface="Verdana" panose="020B0604030504040204" pitchFamily="34" charset="0"/>
                <a:cs typeface="Verdana" panose="020B0604030504040204" pitchFamily="34" charset="0"/>
              </a:rPr>
              <a:t>general </a:t>
            </a:r>
            <a:r>
              <a:rPr lang="es-ES" sz="4500" dirty="0" err="1">
                <a:latin typeface="Verdana" panose="020B0604030504040204" pitchFamily="34" charset="0"/>
                <a:ea typeface="Verdana" panose="020B0604030504040204" pitchFamily="34" charset="0"/>
                <a:cs typeface="Verdana" panose="020B0604030504040204" pitchFamily="34" charset="0"/>
              </a:rPr>
              <a:t>description</a:t>
            </a:r>
            <a:r>
              <a:rPr lang="es-ES" sz="4500" dirty="0">
                <a:latin typeface="Verdana" panose="020B0604030504040204" pitchFamily="34" charset="0"/>
                <a:ea typeface="Verdana" panose="020B0604030504040204" pitchFamily="34" charset="0"/>
                <a:cs typeface="Verdana" panose="020B0604030504040204" pitchFamily="34" charset="0"/>
              </a:rPr>
              <a:t>.</a:t>
            </a:r>
          </a:p>
          <a:p>
            <a:pPr marL="1371503" lvl="1" indent="-685800">
              <a:lnSpc>
                <a:spcPct val="150000"/>
              </a:lnSpc>
              <a:buFont typeface="Wingdings" pitchFamily="2" charset="2"/>
              <a:buChar char="Ø"/>
            </a:pPr>
            <a:r>
              <a:rPr lang="es-ES" sz="4500" dirty="0" err="1">
                <a:latin typeface="Verdana" panose="020B0604030504040204" pitchFamily="34" charset="0"/>
                <a:ea typeface="Verdana" panose="020B0604030504040204" pitchFamily="34" charset="0"/>
                <a:cs typeface="Verdana" panose="020B0604030504040204" pitchFamily="34" charset="0"/>
              </a:rPr>
              <a:t>emotion</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transmitted</a:t>
            </a:r>
            <a:r>
              <a:rPr lang="es-ES" sz="4500" dirty="0">
                <a:latin typeface="Verdana" panose="020B0604030504040204" pitchFamily="34" charset="0"/>
                <a:ea typeface="Verdana" panose="020B0604030504040204" pitchFamily="34" charset="0"/>
                <a:cs typeface="Verdana" panose="020B0604030504040204" pitchFamily="34" charset="0"/>
              </a:rPr>
              <a:t>.</a:t>
            </a:r>
          </a:p>
          <a:p>
            <a:pPr marL="1371503" lvl="1" indent="-685800">
              <a:lnSpc>
                <a:spcPct val="150000"/>
              </a:lnSpc>
              <a:buFont typeface="Wingdings" pitchFamily="2" charset="2"/>
              <a:buChar char="Ø"/>
            </a:pPr>
            <a:r>
              <a:rPr lang="es-ES" sz="4500" dirty="0" err="1">
                <a:latin typeface="Verdana" panose="020B0604030504040204" pitchFamily="34" charset="0"/>
                <a:ea typeface="Verdana" panose="020B0604030504040204" pitchFamily="34" charset="0"/>
                <a:cs typeface="Verdana" panose="020B0604030504040204" pitchFamily="34" charset="0"/>
              </a:rPr>
              <a:t>work</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being</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played</a:t>
            </a:r>
            <a:r>
              <a:rPr lang="es-ES" sz="4500" dirty="0">
                <a:latin typeface="Verdana" panose="020B0604030504040204" pitchFamily="34" charset="0"/>
                <a:ea typeface="Verdana" panose="020B0604030504040204" pitchFamily="34" charset="0"/>
                <a:cs typeface="Verdana" panose="020B0604030504040204" pitchFamily="34" charset="0"/>
              </a:rPr>
              <a:t>.</a:t>
            </a:r>
          </a:p>
        </p:txBody>
      </p:sp>
      <p:sp>
        <p:nvSpPr>
          <p:cNvPr id="4" name="Pravokotnik 3">
            <a:extLst>
              <a:ext uri="{FF2B5EF4-FFF2-40B4-BE49-F238E27FC236}">
                <a16:creationId xmlns:a16="http://schemas.microsoft.com/office/drawing/2014/main" id="{8E41A568-E955-A446-82C6-B1F5DD58A874}"/>
              </a:ext>
            </a:extLst>
          </p:cNvPr>
          <p:cNvSpPr/>
          <p:nvPr/>
        </p:nvSpPr>
        <p:spPr>
          <a:xfrm>
            <a:off x="8405495" y="3518233"/>
            <a:ext cx="9885680" cy="4153361"/>
          </a:xfrm>
          <a:prstGeom prst="rect">
            <a:avLst/>
          </a:prstGeom>
        </p:spPr>
        <p:txBody>
          <a:bodyPr wrap="square" lIns="137141" tIns="68570" rIns="137141" bIns="68570">
            <a:spAutoFit/>
          </a:bodyPr>
          <a:lstStyle/>
          <a:p>
            <a:pPr>
              <a:lnSpc>
                <a:spcPct val="150000"/>
              </a:lnSpc>
            </a:pPr>
            <a:endParaRPr lang="es-ES" sz="4500" dirty="0">
              <a:latin typeface="Verdana" panose="020B0604030504040204" pitchFamily="34" charset="0"/>
              <a:ea typeface="Verdana" panose="020B0604030504040204" pitchFamily="34" charset="0"/>
              <a:cs typeface="Verdana" panose="020B0604030504040204" pitchFamily="34" charset="0"/>
            </a:endParaRPr>
          </a:p>
          <a:p>
            <a:pPr marL="1371503" lvl="1" indent="-685800">
              <a:lnSpc>
                <a:spcPct val="150000"/>
              </a:lnSpc>
              <a:buFont typeface="Wingdings" pitchFamily="2" charset="2"/>
              <a:buChar char="Ø"/>
            </a:pPr>
            <a:r>
              <a:rPr lang="es-ES" sz="4500" dirty="0" err="1">
                <a:latin typeface="Verdana" panose="020B0604030504040204" pitchFamily="34" charset="0"/>
                <a:ea typeface="Verdana" panose="020B0604030504040204" pitchFamily="34" charset="0"/>
                <a:cs typeface="Verdana" panose="020B0604030504040204" pitchFamily="34" charset="0"/>
              </a:rPr>
              <a:t>lyrics</a:t>
            </a:r>
            <a:r>
              <a:rPr lang="es-ES" sz="4500" dirty="0">
                <a:latin typeface="Verdana" panose="020B0604030504040204" pitchFamily="34" charset="0"/>
                <a:ea typeface="Verdana" panose="020B0604030504040204" pitchFamily="34" charset="0"/>
                <a:cs typeface="Verdana" panose="020B0604030504040204" pitchFamily="34" charset="0"/>
              </a:rPr>
              <a:t> in </a:t>
            </a:r>
            <a:r>
              <a:rPr lang="es-ES" sz="4500" dirty="0" err="1">
                <a:latin typeface="Verdana" panose="020B0604030504040204" pitchFamily="34" charset="0"/>
                <a:ea typeface="Verdana" panose="020B0604030504040204" pitchFamily="34" charset="0"/>
                <a:cs typeface="Verdana" panose="020B0604030504040204" pitchFamily="34" charset="0"/>
              </a:rPr>
              <a:t>the</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same</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language</a:t>
            </a:r>
            <a:r>
              <a:rPr lang="es-ES" sz="4500" dirty="0">
                <a:latin typeface="Verdana" panose="020B0604030504040204" pitchFamily="34" charset="0"/>
                <a:ea typeface="Verdana" panose="020B0604030504040204" pitchFamily="34" charset="0"/>
                <a:cs typeface="Verdana" panose="020B0604030504040204" pitchFamily="34" charset="0"/>
              </a:rPr>
              <a:t>.</a:t>
            </a:r>
          </a:p>
          <a:p>
            <a:pPr marL="1371503" lvl="1" indent="-685800">
              <a:lnSpc>
                <a:spcPct val="150000"/>
              </a:lnSpc>
              <a:buFont typeface="Wingdings" pitchFamily="2" charset="2"/>
              <a:buChar char="Ø"/>
            </a:pPr>
            <a:r>
              <a:rPr lang="es-ES" sz="4500" dirty="0" err="1">
                <a:latin typeface="Verdana" panose="020B0604030504040204" pitchFamily="34" charset="0"/>
                <a:ea typeface="Verdana" panose="020B0604030504040204" pitchFamily="34" charset="0"/>
                <a:cs typeface="Verdana" panose="020B0604030504040204" pitchFamily="34" charset="0"/>
              </a:rPr>
              <a:t>lyrics</a:t>
            </a:r>
            <a:r>
              <a:rPr lang="es-ES" sz="4500" dirty="0">
                <a:latin typeface="Verdana" panose="020B0604030504040204" pitchFamily="34" charset="0"/>
                <a:ea typeface="Verdana" panose="020B0604030504040204" pitchFamily="34" charset="0"/>
                <a:cs typeface="Verdana" panose="020B0604030504040204" pitchFamily="34" charset="0"/>
              </a:rPr>
              <a:t> in </a:t>
            </a:r>
            <a:r>
              <a:rPr lang="es-ES" sz="4500" dirty="0" err="1">
                <a:latin typeface="Verdana" panose="020B0604030504040204" pitchFamily="34" charset="0"/>
                <a:ea typeface="Verdana" panose="020B0604030504040204" pitchFamily="34" charset="0"/>
                <a:cs typeface="Verdana" panose="020B0604030504040204" pitchFamily="34" charset="0"/>
              </a:rPr>
              <a:t>another</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language</a:t>
            </a:r>
            <a:r>
              <a:rPr lang="es-ES" sz="4500" dirty="0">
                <a:latin typeface="Verdana" panose="020B0604030504040204" pitchFamily="34" charset="0"/>
                <a:ea typeface="Verdana" panose="020B0604030504040204" pitchFamily="34" charset="0"/>
                <a:cs typeface="Verdana" panose="020B0604030504040204" pitchFamily="34" charset="0"/>
              </a:rPr>
              <a:t>.</a:t>
            </a:r>
          </a:p>
          <a:p>
            <a:pPr marL="1371503" lvl="1" indent="-685800">
              <a:lnSpc>
                <a:spcPct val="150000"/>
              </a:lnSpc>
              <a:buFont typeface="Wingdings" pitchFamily="2" charset="2"/>
              <a:buChar char="Ø"/>
            </a:pPr>
            <a:endParaRPr lang="es-ES" sz="45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4768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2266300"/>
            <a:ext cx="12170180" cy="1062638"/>
          </a:xfrm>
        </p:spPr>
        <p:txBody>
          <a:bodyPr>
            <a:no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ES" dirty="0">
                <a:effectLst/>
              </a:rPr>
              <a:t>Characteristics</a:t>
            </a:r>
          </a:p>
        </p:txBody>
      </p:sp>
      <p:sp>
        <p:nvSpPr>
          <p:cNvPr id="12" name="Pravokotnik 3">
            <a:extLst>
              <a:ext uri="{FF2B5EF4-FFF2-40B4-BE49-F238E27FC236}">
                <a16:creationId xmlns:a16="http://schemas.microsoft.com/office/drawing/2014/main" id="{7E856D92-C942-DF48-81DD-9776D9690B4C}"/>
              </a:ext>
            </a:extLst>
          </p:cNvPr>
          <p:cNvSpPr/>
          <p:nvPr/>
        </p:nvSpPr>
        <p:spPr>
          <a:xfrm>
            <a:off x="459918" y="3241141"/>
            <a:ext cx="17619546" cy="5192107"/>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s-ES" sz="4500" dirty="0" err="1">
                <a:latin typeface="Verdana" panose="020B0604030504040204" pitchFamily="34" charset="0"/>
                <a:ea typeface="Verdana" panose="020B0604030504040204" pitchFamily="34" charset="0"/>
                <a:cs typeface="Verdana" panose="020B0604030504040204" pitchFamily="34" charset="0"/>
              </a:rPr>
              <a:t>Positioning</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bottom</a:t>
            </a:r>
            <a:r>
              <a:rPr lang="es-ES" sz="4500" dirty="0">
                <a:latin typeface="Verdana" panose="020B0604030504040204" pitchFamily="34" charset="0"/>
                <a:ea typeface="Verdana" panose="020B0604030504040204" pitchFamily="34" charset="0"/>
                <a:cs typeface="Verdana" panose="020B0604030504040204" pitchFamily="34" charset="0"/>
              </a:rPr>
              <a:t>.</a:t>
            </a:r>
          </a:p>
          <a:p>
            <a:pPr marL="685800" indent="-685800">
              <a:lnSpc>
                <a:spcPct val="150000"/>
              </a:lnSpc>
              <a:buFont typeface="Arial" panose="020B0604020202020204" pitchFamily="34" charset="0"/>
              <a:buChar char="•"/>
            </a:pPr>
            <a:r>
              <a:rPr lang="es-ES" sz="4500" dirty="0">
                <a:latin typeface="Verdana" panose="020B0604030504040204" pitchFamily="34" charset="0"/>
                <a:ea typeface="Verdana" panose="020B0604030504040204" pitchFamily="34" charset="0"/>
                <a:cs typeface="Verdana" panose="020B0604030504040204" pitchFamily="34" charset="0"/>
              </a:rPr>
              <a:t>2 </a:t>
            </a:r>
            <a:r>
              <a:rPr lang="es-ES" sz="4500" dirty="0" err="1">
                <a:latin typeface="Verdana" panose="020B0604030504040204" pitchFamily="34" charset="0"/>
                <a:ea typeface="Verdana" panose="020B0604030504040204" pitchFamily="34" charset="0"/>
                <a:cs typeface="Verdana" panose="020B0604030504040204" pitchFamily="34" charset="0"/>
              </a:rPr>
              <a:t>lines</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maximum</a:t>
            </a:r>
            <a:r>
              <a:rPr lang="es-ES" sz="4500" dirty="0">
                <a:latin typeface="Verdana" panose="020B0604030504040204" pitchFamily="34" charset="0"/>
                <a:ea typeface="Verdana" panose="020B0604030504040204" pitchFamily="34" charset="0"/>
                <a:cs typeface="Verdana" panose="020B0604030504040204" pitchFamily="34" charset="0"/>
              </a:rPr>
              <a:t>.</a:t>
            </a:r>
          </a:p>
          <a:p>
            <a:pPr marL="685800" indent="-685800">
              <a:lnSpc>
                <a:spcPct val="150000"/>
              </a:lnSpc>
              <a:buFont typeface="Arial" panose="020B0604020202020204" pitchFamily="34" charset="0"/>
              <a:buChar char="•"/>
            </a:pPr>
            <a:r>
              <a:rPr lang="es-ES" sz="4500" dirty="0" err="1">
                <a:latin typeface="Verdana" panose="020B0604030504040204" pitchFamily="34" charset="0"/>
                <a:ea typeface="Verdana" panose="020B0604030504040204" pitchFamily="34" charset="0"/>
                <a:cs typeface="Verdana" panose="020B0604030504040204" pitchFamily="34" charset="0"/>
              </a:rPr>
              <a:t>Limited</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number</a:t>
            </a:r>
            <a:r>
              <a:rPr lang="es-ES" sz="4500" dirty="0">
                <a:latin typeface="Verdana" panose="020B0604030504040204" pitchFamily="34" charset="0"/>
                <a:ea typeface="Verdana" panose="020B0604030504040204" pitchFamily="34" charset="0"/>
                <a:cs typeface="Verdana" panose="020B0604030504040204" pitchFamily="34" charset="0"/>
              </a:rPr>
              <a:t> of </a:t>
            </a:r>
            <a:r>
              <a:rPr lang="es-ES" sz="4500" dirty="0" err="1">
                <a:latin typeface="Verdana" panose="020B0604030504040204" pitchFamily="34" charset="0"/>
                <a:ea typeface="Verdana" panose="020B0604030504040204" pitchFamily="34" charset="0"/>
                <a:cs typeface="Verdana" panose="020B0604030504040204" pitchFamily="34" charset="0"/>
              </a:rPr>
              <a:t>characters</a:t>
            </a:r>
            <a:r>
              <a:rPr lang="es-ES" sz="4500" dirty="0">
                <a:latin typeface="Verdana" panose="020B0604030504040204" pitchFamily="34" charset="0"/>
                <a:ea typeface="Verdana" panose="020B0604030504040204" pitchFamily="34" charset="0"/>
                <a:cs typeface="Verdana" panose="020B0604030504040204" pitchFamily="34" charset="0"/>
              </a:rPr>
              <a:t> per line.</a:t>
            </a:r>
          </a:p>
          <a:p>
            <a:pPr marL="685800" indent="-685800">
              <a:lnSpc>
                <a:spcPct val="150000"/>
              </a:lnSpc>
              <a:buFont typeface="Arial" panose="020B0604020202020204" pitchFamily="34" charset="0"/>
              <a:buChar char="•"/>
            </a:pPr>
            <a:r>
              <a:rPr lang="es-ES" sz="4500" dirty="0" err="1">
                <a:latin typeface="Verdana" panose="020B0604030504040204" pitchFamily="34" charset="0"/>
                <a:ea typeface="Verdana" panose="020B0604030504040204" pitchFamily="34" charset="0"/>
                <a:cs typeface="Verdana" panose="020B0604030504040204" pitchFamily="34" charset="0"/>
              </a:rPr>
              <a:t>Adequate</a:t>
            </a:r>
            <a:r>
              <a:rPr lang="es-ES" sz="4500" dirty="0">
                <a:latin typeface="Verdana" panose="020B0604030504040204" pitchFamily="34" charset="0"/>
                <a:ea typeface="Verdana" panose="020B0604030504040204" pitchFamily="34" charset="0"/>
                <a:cs typeface="Verdana" panose="020B0604030504040204" pitchFamily="34" charset="0"/>
              </a:rPr>
              <a:t> line-</a:t>
            </a:r>
            <a:r>
              <a:rPr lang="es-ES" sz="4500">
                <a:latin typeface="Verdana" panose="020B0604030504040204" pitchFamily="34" charset="0"/>
                <a:ea typeface="Verdana" panose="020B0604030504040204" pitchFamily="34" charset="0"/>
                <a:cs typeface="Verdana" panose="020B0604030504040204" pitchFamily="34" charset="0"/>
              </a:rPr>
              <a:t>breaks</a:t>
            </a:r>
            <a:r>
              <a:rPr lang="es-ES" sz="4500" dirty="0">
                <a:latin typeface="Verdana" panose="020B0604030504040204" pitchFamily="34" charset="0"/>
                <a:ea typeface="Verdana" panose="020B0604030504040204" pitchFamily="34" charset="0"/>
                <a:cs typeface="Verdana" panose="020B0604030504040204" pitchFamily="34" charset="0"/>
              </a:rPr>
              <a:t>.</a:t>
            </a:r>
          </a:p>
          <a:p>
            <a:pPr marL="685800" indent="-685800">
              <a:lnSpc>
                <a:spcPct val="150000"/>
              </a:lnSpc>
              <a:buFont typeface="Arial" panose="020B0604020202020204" pitchFamily="34" charset="0"/>
              <a:buChar char="•"/>
            </a:pPr>
            <a:r>
              <a:rPr lang="es-ES" sz="4500" dirty="0">
                <a:latin typeface="Verdana" panose="020B0604030504040204" pitchFamily="34" charset="0"/>
                <a:ea typeface="Verdana" panose="020B0604030504040204" pitchFamily="34" charset="0"/>
                <a:cs typeface="Verdana" panose="020B0604030504040204" pitchFamily="34" charset="0"/>
              </a:rPr>
              <a:t>Long </a:t>
            </a:r>
            <a:r>
              <a:rPr lang="es-ES" sz="4500" dirty="0" err="1">
                <a:latin typeface="Verdana" panose="020B0604030504040204" pitchFamily="34" charset="0"/>
                <a:ea typeface="Verdana" panose="020B0604030504040204" pitchFamily="34" charset="0"/>
                <a:cs typeface="Verdana" panose="020B0604030504040204" pitchFamily="34" charset="0"/>
              </a:rPr>
              <a:t>enough</a:t>
            </a:r>
            <a:r>
              <a:rPr lang="es-ES" sz="4500" dirty="0">
                <a:latin typeface="Verdana" panose="020B0604030504040204" pitchFamily="34" charset="0"/>
                <a:ea typeface="Verdana" panose="020B0604030504040204" pitchFamily="34" charset="0"/>
                <a:cs typeface="Verdana" panose="020B0604030504040204" pitchFamily="34" charset="0"/>
              </a:rPr>
              <a:t> to be </a:t>
            </a:r>
            <a:r>
              <a:rPr lang="es-ES" sz="4500" dirty="0" err="1">
                <a:latin typeface="Verdana" panose="020B0604030504040204" pitchFamily="34" charset="0"/>
                <a:ea typeface="Verdana" panose="020B0604030504040204" pitchFamily="34" charset="0"/>
                <a:cs typeface="Verdana" panose="020B0604030504040204" pitchFamily="34" charset="0"/>
              </a:rPr>
              <a:t>read</a:t>
            </a:r>
            <a:r>
              <a:rPr lang="es-ES" sz="4500" dirty="0">
                <a:latin typeface="Verdana" panose="020B0604030504040204" pitchFamily="34" charset="0"/>
                <a:ea typeface="Verdana" panose="020B0604030504040204" pitchFamily="34" charset="0"/>
                <a:cs typeface="Verdana" panose="020B0604030504040204" pitchFamily="34" charset="0"/>
              </a:rPr>
              <a:t> (15 </a:t>
            </a:r>
            <a:r>
              <a:rPr lang="es-ES" sz="4500" dirty="0" err="1">
                <a:latin typeface="Verdana" panose="020B0604030504040204" pitchFamily="34" charset="0"/>
                <a:ea typeface="Verdana" panose="020B0604030504040204" pitchFamily="34" charset="0"/>
                <a:cs typeface="Verdana" panose="020B0604030504040204" pitchFamily="34" charset="0"/>
              </a:rPr>
              <a:t>characters</a:t>
            </a:r>
            <a:r>
              <a:rPr lang="es-ES" sz="4500" dirty="0">
                <a:latin typeface="Verdana" panose="020B0604030504040204" pitchFamily="34" charset="0"/>
                <a:ea typeface="Verdana" panose="020B0604030504040204" pitchFamily="34" charset="0"/>
                <a:cs typeface="Verdana" panose="020B0604030504040204" pitchFamily="34" charset="0"/>
              </a:rPr>
              <a:t> per </a:t>
            </a:r>
            <a:r>
              <a:rPr lang="es-ES" sz="4500" dirty="0" err="1">
                <a:latin typeface="Verdana" panose="020B0604030504040204" pitchFamily="34" charset="0"/>
                <a:ea typeface="Verdana" panose="020B0604030504040204" pitchFamily="34" charset="0"/>
                <a:cs typeface="Verdana" panose="020B0604030504040204" pitchFamily="34" charset="0"/>
              </a:rPr>
              <a:t>second</a:t>
            </a:r>
            <a:r>
              <a:rPr lang="es-ES" sz="4500" dirty="0">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1845790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FC16E295-5761-BA4F-A7A5-CD773ACF28B7}" vid="{04F7000C-F3D4-A54C-934E-B09502CD73C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4052</TotalTime>
  <Words>283</Words>
  <Application>Microsoft Macintosh PowerPoint</Application>
  <PresentationFormat>Custom</PresentationFormat>
  <Paragraphs>63</Paragraphs>
  <Slides>14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Verdana</vt:lpstr>
      <vt:lpstr>Wingdings</vt:lpstr>
      <vt:lpstr>Office Theme</vt:lpstr>
      <vt:lpstr>Subtitles for the deaf  and hard of hearing</vt:lpstr>
      <vt:lpstr>Overview</vt:lpstr>
      <vt:lpstr>Appropriate term?</vt:lpstr>
      <vt:lpstr>What makes SDH different</vt:lpstr>
      <vt:lpstr>Character identification</vt:lpstr>
      <vt:lpstr>Other elements</vt:lpstr>
      <vt:lpstr>Other elements</vt:lpstr>
      <vt:lpstr>Other elements</vt:lpstr>
      <vt:lpstr>Characteristics</vt:lpstr>
      <vt:lpstr>Anna Matamala</vt:lpstr>
      <vt:lpstr>Acknowledgement</vt:lpstr>
      <vt:lpstr>Disclaimer</vt:lpstr>
      <vt:lpstr>Partners</vt:lpstr>
      <vt:lpstr>EASIT</vt:lpstr>
    </vt:vector>
  </TitlesOfParts>
  <Manager>Anna Matamala</Manager>
  <Company>UAB</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U1 Video Lecture</dc:subject>
  <dc:creator>Anna Fernández Torné</dc:creator>
  <cp:keywords>easy-to-read content; cognitive accessibility; plain language; easy-to-understand content</cp:keywords>
  <dc:description/>
  <cp:lastModifiedBy>Ana Fernández Torné</cp:lastModifiedBy>
  <cp:revision>13</cp:revision>
  <dcterms:modified xsi:type="dcterms:W3CDTF">2021-05-16T06:53:37Z</dcterms:modified>
  <cp:category>Teaching materials</cp:category>
</cp:coreProperties>
</file>