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65" r:id="rId2"/>
    <p:sldId id="337" r:id="rId3"/>
    <p:sldId id="338" r:id="rId4"/>
    <p:sldId id="346" r:id="rId5"/>
    <p:sldId id="339" r:id="rId6"/>
    <p:sldId id="347" r:id="rId7"/>
    <p:sldId id="348" r:id="rId8"/>
    <p:sldId id="341" r:id="rId9"/>
    <p:sldId id="342" r:id="rId10"/>
    <p:sldId id="343" r:id="rId11"/>
    <p:sldId id="344" r:id="rId12"/>
    <p:sldId id="345" r:id="rId13"/>
    <p:sldId id="314" r:id="rId14"/>
    <p:sldId id="381" r:id="rId15"/>
    <p:sldId id="327" r:id="rId16"/>
    <p:sldId id="331" r:id="rId17"/>
    <p:sldId id="328" r:id="rId18"/>
  </p:sldIdLst>
  <p:sldSz cx="18291175" cy="10287000"/>
  <p:notesSz cx="6858000" cy="9144000"/>
  <p:defaultTextStyle>
    <a:defPPr>
      <a:defRPr lang="en-US"/>
    </a:defPPr>
    <a:lvl1pPr marL="0" algn="l" defTabSz="1371408" rtl="0" eaLnBrk="1" latinLnBrk="0" hangingPunct="1">
      <a:defRPr sz="2700" kern="1200">
        <a:solidFill>
          <a:schemeClr val="tx1"/>
        </a:solidFill>
        <a:latin typeface="+mn-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1" algn="l" defTabSz="1371408" rtl="0" eaLnBrk="1" latinLnBrk="0" hangingPunct="1">
      <a:defRPr sz="2700" kern="1200">
        <a:solidFill>
          <a:schemeClr val="tx1"/>
        </a:solidFill>
        <a:latin typeface="+mn-lt"/>
        <a:ea typeface="+mn-ea"/>
        <a:cs typeface="+mn-cs"/>
      </a:defRPr>
    </a:lvl4pPr>
    <a:lvl5pPr marL="2742814" algn="l" defTabSz="1371408" rtl="0" eaLnBrk="1" latinLnBrk="0" hangingPunct="1">
      <a:defRPr sz="2700" kern="1200">
        <a:solidFill>
          <a:schemeClr val="tx1"/>
        </a:solidFill>
        <a:latin typeface="+mn-lt"/>
        <a:ea typeface="+mn-ea"/>
        <a:cs typeface="+mn-cs"/>
      </a:defRPr>
    </a:lvl5pPr>
    <a:lvl6pPr marL="3428517" algn="l" defTabSz="1371408" rtl="0" eaLnBrk="1" latinLnBrk="0" hangingPunct="1">
      <a:defRPr sz="2700" kern="1200">
        <a:solidFill>
          <a:schemeClr val="tx1"/>
        </a:solidFill>
        <a:latin typeface="+mn-lt"/>
        <a:ea typeface="+mn-ea"/>
        <a:cs typeface="+mn-cs"/>
      </a:defRPr>
    </a:lvl6pPr>
    <a:lvl7pPr marL="4114222" algn="l" defTabSz="1371408" rtl="0" eaLnBrk="1" latinLnBrk="0" hangingPunct="1">
      <a:defRPr sz="2700" kern="1200">
        <a:solidFill>
          <a:schemeClr val="tx1"/>
        </a:solidFill>
        <a:latin typeface="+mn-lt"/>
        <a:ea typeface="+mn-ea"/>
        <a:cs typeface="+mn-cs"/>
      </a:defRPr>
    </a:lvl7pPr>
    <a:lvl8pPr marL="4799925" algn="l" defTabSz="1371408" rtl="0" eaLnBrk="1" latinLnBrk="0" hangingPunct="1">
      <a:defRPr sz="2700" kern="1200">
        <a:solidFill>
          <a:schemeClr val="tx1"/>
        </a:solidFill>
        <a:latin typeface="+mn-lt"/>
        <a:ea typeface="+mn-ea"/>
        <a:cs typeface="+mn-cs"/>
      </a:defRPr>
    </a:lvl8pPr>
    <a:lvl9pPr marL="5485628" algn="l" defTabSz="1371408"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Sample slides" id="{3C47D69E-40C3-3D4C-B986-28F3405501F4}">
          <p14:sldIdLst>
            <p14:sldId id="265"/>
            <p14:sldId id="337"/>
            <p14:sldId id="338"/>
            <p14:sldId id="346"/>
            <p14:sldId id="339"/>
            <p14:sldId id="347"/>
            <p14:sldId id="348"/>
            <p14:sldId id="341"/>
            <p14:sldId id="342"/>
            <p14:sldId id="343"/>
            <p14:sldId id="344"/>
            <p14:sldId id="345"/>
            <p14:sldId id="314"/>
            <p14:sldId id="381"/>
            <p14:sldId id="327"/>
            <p14:sldId id="331"/>
            <p14:sldId id="328"/>
          </p14:sldIdLst>
        </p14:section>
      </p14:sectionLst>
    </p:ext>
    <p:ext uri="{EFAFB233-063F-42B5-8137-9DF3F51BA10A}">
      <p15:sldGuideLst xmlns:p15="http://schemas.microsoft.com/office/powerpoint/2012/main">
        <p15:guide id="1" orient="horz" pos="2137" userDrawn="1">
          <p15:clr>
            <a:srgbClr val="A4A3A4"/>
          </p15:clr>
        </p15:guide>
        <p15:guide id="2" pos="3840">
          <p15:clr>
            <a:srgbClr val="A4A3A4"/>
          </p15:clr>
        </p15:guide>
        <p15:guide id="3" orient="horz" pos="3206">
          <p15:clr>
            <a:srgbClr val="A4A3A4"/>
          </p15:clr>
        </p15:guide>
        <p15:guide id="4" pos="5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2B3"/>
    <a:srgbClr val="9BD8DE"/>
    <a:srgbClr val="EC2226"/>
    <a:srgbClr val="FBE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A0CE0-FEAA-F94E-B415-40A6029C0951}" v="4" dt="2020-07-14T08:16:38.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13" autoAdjust="0"/>
    <p:restoredTop sz="86338"/>
  </p:normalViewPr>
  <p:slideViewPr>
    <p:cSldViewPr snapToGrid="0" snapToObjects="1">
      <p:cViewPr varScale="1">
        <p:scale>
          <a:sx n="67" d="100"/>
          <a:sy n="67" d="100"/>
        </p:scale>
        <p:origin x="200" y="288"/>
      </p:cViewPr>
      <p:guideLst>
        <p:guide orient="horz" pos="2137"/>
        <p:guide pos="3840"/>
        <p:guide orient="horz" pos="3206"/>
        <p:guide pos="5762"/>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285FA-37FA-7C42-A174-66D5AE00D43A}"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7673A1EA-F6A6-0A47-870A-56B6AFC77C42}">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Audiovisual</a:t>
          </a:r>
        </a:p>
      </dgm:t>
    </dgm:pt>
    <dgm:pt modelId="{FC4BC7DD-6459-4E49-82BE-0AE1F01A2584}" type="parTrans" cxnId="{82F3D5C9-505E-1C4F-9114-42618BBD68F8}">
      <dgm:prSet/>
      <dgm:spPr/>
      <dgm:t>
        <a:bodyPr/>
        <a:lstStyle/>
        <a:p>
          <a:endParaRPr lang="en-US"/>
        </a:p>
      </dgm:t>
    </dgm:pt>
    <dgm:pt modelId="{8B587FA5-BB73-9543-A51F-10D34F2E9A28}" type="sibTrans" cxnId="{82F3D5C9-505E-1C4F-9114-42618BBD68F8}">
      <dgm:prSet/>
      <dgm:spPr/>
      <dgm:t>
        <a:bodyPr/>
        <a:lstStyle/>
        <a:p>
          <a:endParaRPr lang="en-US"/>
        </a:p>
      </dgm:t>
    </dgm:pt>
    <dgm:pt modelId="{845C3870-0233-B24A-865B-0661100832D0}">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Audio</a:t>
          </a:r>
        </a:p>
      </dgm:t>
    </dgm:pt>
    <dgm:pt modelId="{60D9004F-0910-B544-BC6E-68380AA55230}" type="parTrans" cxnId="{65FC896C-2037-8648-94FB-A797CA5037F7}">
      <dgm:prSet/>
      <dgm:spPr/>
      <dgm:t>
        <a:bodyPr/>
        <a:lstStyle/>
        <a:p>
          <a:endParaRPr lang="en-US"/>
        </a:p>
      </dgm:t>
    </dgm:pt>
    <dgm:pt modelId="{224B4F6A-2D3A-754A-BBC1-6C41646D25E5}" type="sibTrans" cxnId="{65FC896C-2037-8648-94FB-A797CA5037F7}">
      <dgm:prSet/>
      <dgm:spPr/>
      <dgm:t>
        <a:bodyPr/>
        <a:lstStyle/>
        <a:p>
          <a:endParaRPr lang="en-US"/>
        </a:p>
      </dgm:t>
    </dgm:pt>
    <dgm:pt modelId="{EDFDA526-8F5D-D54C-9522-865903997C94}">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Verba</a:t>
          </a:r>
          <a:r>
            <a:rPr lang="en-US" dirty="0"/>
            <a:t>l</a:t>
          </a:r>
        </a:p>
      </dgm:t>
    </dgm:pt>
    <dgm:pt modelId="{361E5C9C-731D-1B48-AA37-088C34EF7B96}" type="parTrans" cxnId="{EAF8DC61-34C5-9245-85F8-B532A369666F}">
      <dgm:prSet/>
      <dgm:spPr/>
      <dgm:t>
        <a:bodyPr/>
        <a:lstStyle/>
        <a:p>
          <a:endParaRPr lang="en-US"/>
        </a:p>
      </dgm:t>
    </dgm:pt>
    <dgm:pt modelId="{C9374213-AD23-4145-9622-001D2D5B1B43}" type="sibTrans" cxnId="{EAF8DC61-34C5-9245-85F8-B532A369666F}">
      <dgm:prSet/>
      <dgm:spPr/>
      <dgm:t>
        <a:bodyPr/>
        <a:lstStyle/>
        <a:p>
          <a:endParaRPr lang="en-US"/>
        </a:p>
      </dgm:t>
    </dgm:pt>
    <dgm:pt modelId="{0EED2F86-A44F-D84C-B7B8-0EE97A1C2977}">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Non-verbal</a:t>
          </a:r>
        </a:p>
      </dgm:t>
    </dgm:pt>
    <dgm:pt modelId="{642E1E6B-295A-BC47-9ABD-90CDF5E10CEC}" type="parTrans" cxnId="{25C68578-34DD-0E4E-946C-0AE8D370474F}">
      <dgm:prSet/>
      <dgm:spPr/>
      <dgm:t>
        <a:bodyPr/>
        <a:lstStyle/>
        <a:p>
          <a:endParaRPr lang="en-US"/>
        </a:p>
      </dgm:t>
    </dgm:pt>
    <dgm:pt modelId="{D37E654F-F915-BF47-8F5D-CD67E4918A1D}" type="sibTrans" cxnId="{25C68578-34DD-0E4E-946C-0AE8D370474F}">
      <dgm:prSet/>
      <dgm:spPr/>
      <dgm:t>
        <a:bodyPr/>
        <a:lstStyle/>
        <a:p>
          <a:endParaRPr lang="en-US"/>
        </a:p>
      </dgm:t>
    </dgm:pt>
    <dgm:pt modelId="{ED54F06D-4ADE-3B42-8AEE-6C00F3F0C459}">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Visual</a:t>
          </a:r>
        </a:p>
      </dgm:t>
    </dgm:pt>
    <dgm:pt modelId="{FD3B3E02-5C56-2C4A-A80A-F8EF3210825A}" type="parTrans" cxnId="{28F8499F-E4DE-CB49-A69F-228EDA274269}">
      <dgm:prSet/>
      <dgm:spPr/>
      <dgm:t>
        <a:bodyPr/>
        <a:lstStyle/>
        <a:p>
          <a:endParaRPr lang="en-US"/>
        </a:p>
      </dgm:t>
    </dgm:pt>
    <dgm:pt modelId="{EDC756AE-0F4A-8F40-A7D2-ED576CC78221}" type="sibTrans" cxnId="{28F8499F-E4DE-CB49-A69F-228EDA274269}">
      <dgm:prSet/>
      <dgm:spPr/>
      <dgm:t>
        <a:bodyPr/>
        <a:lstStyle/>
        <a:p>
          <a:endParaRPr lang="en-US"/>
        </a:p>
      </dgm:t>
    </dgm:pt>
    <dgm:pt modelId="{6BD0ADE7-326B-D745-A056-F02EFB958627}">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Verbal</a:t>
          </a:r>
        </a:p>
      </dgm:t>
    </dgm:pt>
    <dgm:pt modelId="{469DAA26-BA68-7B49-9B8A-7B467EB153AC}" type="parTrans" cxnId="{F6EB8447-D134-634E-9F34-2C164EFF56C9}">
      <dgm:prSet/>
      <dgm:spPr/>
      <dgm:t>
        <a:bodyPr/>
        <a:lstStyle/>
        <a:p>
          <a:endParaRPr lang="en-US"/>
        </a:p>
      </dgm:t>
    </dgm:pt>
    <dgm:pt modelId="{C4FEC16E-7451-0045-8CF3-959A44370EB2}" type="sibTrans" cxnId="{F6EB8447-D134-634E-9F34-2C164EFF56C9}">
      <dgm:prSet/>
      <dgm:spPr/>
      <dgm:t>
        <a:bodyPr/>
        <a:lstStyle/>
        <a:p>
          <a:endParaRPr lang="en-US"/>
        </a:p>
      </dgm:t>
    </dgm:pt>
    <dgm:pt modelId="{E1B1C55B-389C-0946-B386-F1A1D0AD8D14}">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Non-verbal</a:t>
          </a:r>
        </a:p>
      </dgm:t>
    </dgm:pt>
    <dgm:pt modelId="{AF2E530E-3FC6-FA4D-8FE4-C7205512A5BD}" type="parTrans" cxnId="{211F7B21-DDE3-4741-9FF9-4539FE1A77F7}">
      <dgm:prSet/>
      <dgm:spPr/>
      <dgm:t>
        <a:bodyPr/>
        <a:lstStyle/>
        <a:p>
          <a:endParaRPr lang="en-US"/>
        </a:p>
      </dgm:t>
    </dgm:pt>
    <dgm:pt modelId="{8F4A0A57-8F7E-E243-80DD-465A8F550537}" type="sibTrans" cxnId="{211F7B21-DDE3-4741-9FF9-4539FE1A77F7}">
      <dgm:prSet/>
      <dgm:spPr/>
      <dgm:t>
        <a:bodyPr/>
        <a:lstStyle/>
        <a:p>
          <a:endParaRPr lang="en-US"/>
        </a:p>
      </dgm:t>
    </dgm:pt>
    <dgm:pt modelId="{E9BDB043-07B5-1A40-9042-1F9C31669995}" type="pres">
      <dgm:prSet presAssocID="{42E285FA-37FA-7C42-A174-66D5AE00D43A}" presName="diagram" presStyleCnt="0">
        <dgm:presLayoutVars>
          <dgm:chPref val="1"/>
          <dgm:dir/>
          <dgm:animOne val="branch"/>
          <dgm:animLvl val="lvl"/>
          <dgm:resizeHandles val="exact"/>
        </dgm:presLayoutVars>
      </dgm:prSet>
      <dgm:spPr/>
    </dgm:pt>
    <dgm:pt modelId="{D82E5E2A-8D12-4F4B-B65C-551490483C94}" type="pres">
      <dgm:prSet presAssocID="{7673A1EA-F6A6-0A47-870A-56B6AFC77C42}" presName="root1" presStyleCnt="0"/>
      <dgm:spPr/>
    </dgm:pt>
    <dgm:pt modelId="{ECDB5AF4-AEBB-0246-9126-976BC58CD145}" type="pres">
      <dgm:prSet presAssocID="{7673A1EA-F6A6-0A47-870A-56B6AFC77C42}" presName="LevelOneTextNode" presStyleLbl="node0" presStyleIdx="0" presStyleCnt="1">
        <dgm:presLayoutVars>
          <dgm:chPref val="3"/>
        </dgm:presLayoutVars>
      </dgm:prSet>
      <dgm:spPr/>
    </dgm:pt>
    <dgm:pt modelId="{459C1251-2796-0248-9587-89E5CFFC292D}" type="pres">
      <dgm:prSet presAssocID="{7673A1EA-F6A6-0A47-870A-56B6AFC77C42}" presName="level2hierChild" presStyleCnt="0"/>
      <dgm:spPr/>
    </dgm:pt>
    <dgm:pt modelId="{2970736E-0CFA-0444-BAA6-E85E85F419E4}" type="pres">
      <dgm:prSet presAssocID="{60D9004F-0910-B544-BC6E-68380AA55230}" presName="conn2-1" presStyleLbl="parChTrans1D2" presStyleIdx="0" presStyleCnt="2"/>
      <dgm:spPr/>
    </dgm:pt>
    <dgm:pt modelId="{A393AC53-74CF-0C49-B573-55914F89366F}" type="pres">
      <dgm:prSet presAssocID="{60D9004F-0910-B544-BC6E-68380AA55230}" presName="connTx" presStyleLbl="parChTrans1D2" presStyleIdx="0" presStyleCnt="2"/>
      <dgm:spPr/>
    </dgm:pt>
    <dgm:pt modelId="{F8C5BC05-C4B6-5B4E-9B72-64252497D5B6}" type="pres">
      <dgm:prSet presAssocID="{845C3870-0233-B24A-865B-0661100832D0}" presName="root2" presStyleCnt="0"/>
      <dgm:spPr/>
    </dgm:pt>
    <dgm:pt modelId="{82FCCF6B-2A50-674A-AD68-7756DE745E72}" type="pres">
      <dgm:prSet presAssocID="{845C3870-0233-B24A-865B-0661100832D0}" presName="LevelTwoTextNode" presStyleLbl="node2" presStyleIdx="0" presStyleCnt="2">
        <dgm:presLayoutVars>
          <dgm:chPref val="3"/>
        </dgm:presLayoutVars>
      </dgm:prSet>
      <dgm:spPr/>
    </dgm:pt>
    <dgm:pt modelId="{30442BE7-DA66-5C49-9C7E-09A3005435A3}" type="pres">
      <dgm:prSet presAssocID="{845C3870-0233-B24A-865B-0661100832D0}" presName="level3hierChild" presStyleCnt="0"/>
      <dgm:spPr/>
    </dgm:pt>
    <dgm:pt modelId="{CE5A1BD8-14E8-EE40-B5A8-D5E3090907A0}" type="pres">
      <dgm:prSet presAssocID="{361E5C9C-731D-1B48-AA37-088C34EF7B96}" presName="conn2-1" presStyleLbl="parChTrans1D3" presStyleIdx="0" presStyleCnt="4"/>
      <dgm:spPr/>
    </dgm:pt>
    <dgm:pt modelId="{65B8D608-E676-B04D-8EF4-1CA0326484BC}" type="pres">
      <dgm:prSet presAssocID="{361E5C9C-731D-1B48-AA37-088C34EF7B96}" presName="connTx" presStyleLbl="parChTrans1D3" presStyleIdx="0" presStyleCnt="4"/>
      <dgm:spPr/>
    </dgm:pt>
    <dgm:pt modelId="{DBACD732-AB00-514B-9BD7-AE9622CE062F}" type="pres">
      <dgm:prSet presAssocID="{EDFDA526-8F5D-D54C-9522-865903997C94}" presName="root2" presStyleCnt="0"/>
      <dgm:spPr/>
    </dgm:pt>
    <dgm:pt modelId="{44469F1C-A7C7-8D4C-AA44-C9D01AD16D99}" type="pres">
      <dgm:prSet presAssocID="{EDFDA526-8F5D-D54C-9522-865903997C94}" presName="LevelTwoTextNode" presStyleLbl="node3" presStyleIdx="0" presStyleCnt="4">
        <dgm:presLayoutVars>
          <dgm:chPref val="3"/>
        </dgm:presLayoutVars>
      </dgm:prSet>
      <dgm:spPr/>
    </dgm:pt>
    <dgm:pt modelId="{13870C75-BD2E-D14E-B0DC-BA67FBE106DC}" type="pres">
      <dgm:prSet presAssocID="{EDFDA526-8F5D-D54C-9522-865903997C94}" presName="level3hierChild" presStyleCnt="0"/>
      <dgm:spPr/>
    </dgm:pt>
    <dgm:pt modelId="{67746B4F-B845-C84D-9131-AA2E391C9473}" type="pres">
      <dgm:prSet presAssocID="{642E1E6B-295A-BC47-9ABD-90CDF5E10CEC}" presName="conn2-1" presStyleLbl="parChTrans1D3" presStyleIdx="1" presStyleCnt="4"/>
      <dgm:spPr/>
    </dgm:pt>
    <dgm:pt modelId="{F227CF5C-AC66-854D-9A81-B635607EC0AE}" type="pres">
      <dgm:prSet presAssocID="{642E1E6B-295A-BC47-9ABD-90CDF5E10CEC}" presName="connTx" presStyleLbl="parChTrans1D3" presStyleIdx="1" presStyleCnt="4"/>
      <dgm:spPr/>
    </dgm:pt>
    <dgm:pt modelId="{D0CC490E-3ECA-0E4E-88C6-5F2BB789B2F3}" type="pres">
      <dgm:prSet presAssocID="{0EED2F86-A44F-D84C-B7B8-0EE97A1C2977}" presName="root2" presStyleCnt="0"/>
      <dgm:spPr/>
    </dgm:pt>
    <dgm:pt modelId="{2186D7D2-36D7-D240-99F0-7C3E1CC084BD}" type="pres">
      <dgm:prSet presAssocID="{0EED2F86-A44F-D84C-B7B8-0EE97A1C2977}" presName="LevelTwoTextNode" presStyleLbl="node3" presStyleIdx="1" presStyleCnt="4">
        <dgm:presLayoutVars>
          <dgm:chPref val="3"/>
        </dgm:presLayoutVars>
      </dgm:prSet>
      <dgm:spPr/>
    </dgm:pt>
    <dgm:pt modelId="{5ADCE45B-4A0C-534C-9752-0EE9696BF0FD}" type="pres">
      <dgm:prSet presAssocID="{0EED2F86-A44F-D84C-B7B8-0EE97A1C2977}" presName="level3hierChild" presStyleCnt="0"/>
      <dgm:spPr/>
    </dgm:pt>
    <dgm:pt modelId="{751E11F3-08A1-8C46-9F6F-9AD109A99214}" type="pres">
      <dgm:prSet presAssocID="{FD3B3E02-5C56-2C4A-A80A-F8EF3210825A}" presName="conn2-1" presStyleLbl="parChTrans1D2" presStyleIdx="1" presStyleCnt="2"/>
      <dgm:spPr/>
    </dgm:pt>
    <dgm:pt modelId="{40D1C2A8-D691-9841-803F-9688C71DEC70}" type="pres">
      <dgm:prSet presAssocID="{FD3B3E02-5C56-2C4A-A80A-F8EF3210825A}" presName="connTx" presStyleLbl="parChTrans1D2" presStyleIdx="1" presStyleCnt="2"/>
      <dgm:spPr/>
    </dgm:pt>
    <dgm:pt modelId="{E0442513-D2F6-4B45-B72F-41342D410F2A}" type="pres">
      <dgm:prSet presAssocID="{ED54F06D-4ADE-3B42-8AEE-6C00F3F0C459}" presName="root2" presStyleCnt="0"/>
      <dgm:spPr/>
    </dgm:pt>
    <dgm:pt modelId="{D246E5B9-E098-9148-BB06-9DA219AAD75C}" type="pres">
      <dgm:prSet presAssocID="{ED54F06D-4ADE-3B42-8AEE-6C00F3F0C459}" presName="LevelTwoTextNode" presStyleLbl="node2" presStyleIdx="1" presStyleCnt="2">
        <dgm:presLayoutVars>
          <dgm:chPref val="3"/>
        </dgm:presLayoutVars>
      </dgm:prSet>
      <dgm:spPr/>
    </dgm:pt>
    <dgm:pt modelId="{54624C69-5050-494E-B48F-9507F38D682C}" type="pres">
      <dgm:prSet presAssocID="{ED54F06D-4ADE-3B42-8AEE-6C00F3F0C459}" presName="level3hierChild" presStyleCnt="0"/>
      <dgm:spPr/>
    </dgm:pt>
    <dgm:pt modelId="{5ACE8815-E261-3E40-8053-B3CC67B17865}" type="pres">
      <dgm:prSet presAssocID="{469DAA26-BA68-7B49-9B8A-7B467EB153AC}" presName="conn2-1" presStyleLbl="parChTrans1D3" presStyleIdx="2" presStyleCnt="4"/>
      <dgm:spPr/>
    </dgm:pt>
    <dgm:pt modelId="{0821BCA1-6489-BA4B-A693-E8920EA3B6AB}" type="pres">
      <dgm:prSet presAssocID="{469DAA26-BA68-7B49-9B8A-7B467EB153AC}" presName="connTx" presStyleLbl="parChTrans1D3" presStyleIdx="2" presStyleCnt="4"/>
      <dgm:spPr/>
    </dgm:pt>
    <dgm:pt modelId="{906C8D2A-709C-144F-90D9-FC7937D69940}" type="pres">
      <dgm:prSet presAssocID="{6BD0ADE7-326B-D745-A056-F02EFB958627}" presName="root2" presStyleCnt="0"/>
      <dgm:spPr/>
    </dgm:pt>
    <dgm:pt modelId="{69115822-43C7-8046-80A8-D26D1C97A298}" type="pres">
      <dgm:prSet presAssocID="{6BD0ADE7-326B-D745-A056-F02EFB958627}" presName="LevelTwoTextNode" presStyleLbl="node3" presStyleIdx="2" presStyleCnt="4">
        <dgm:presLayoutVars>
          <dgm:chPref val="3"/>
        </dgm:presLayoutVars>
      </dgm:prSet>
      <dgm:spPr/>
    </dgm:pt>
    <dgm:pt modelId="{1C23149B-D563-EA4D-99CB-2C97020C20DA}" type="pres">
      <dgm:prSet presAssocID="{6BD0ADE7-326B-D745-A056-F02EFB958627}" presName="level3hierChild" presStyleCnt="0"/>
      <dgm:spPr/>
    </dgm:pt>
    <dgm:pt modelId="{97556013-9EA2-F640-BB6D-935C1A719F7C}" type="pres">
      <dgm:prSet presAssocID="{AF2E530E-3FC6-FA4D-8FE4-C7205512A5BD}" presName="conn2-1" presStyleLbl="parChTrans1D3" presStyleIdx="3" presStyleCnt="4"/>
      <dgm:spPr/>
    </dgm:pt>
    <dgm:pt modelId="{16B20F7F-2C0C-BE47-A953-298AFBF6CFB4}" type="pres">
      <dgm:prSet presAssocID="{AF2E530E-3FC6-FA4D-8FE4-C7205512A5BD}" presName="connTx" presStyleLbl="parChTrans1D3" presStyleIdx="3" presStyleCnt="4"/>
      <dgm:spPr/>
    </dgm:pt>
    <dgm:pt modelId="{B7F4DB13-F2A7-8B4A-BC46-D5B231A135DF}" type="pres">
      <dgm:prSet presAssocID="{E1B1C55B-389C-0946-B386-F1A1D0AD8D14}" presName="root2" presStyleCnt="0"/>
      <dgm:spPr/>
    </dgm:pt>
    <dgm:pt modelId="{4DA44F4B-10EF-C04D-8BE7-CE9693A9CEBF}" type="pres">
      <dgm:prSet presAssocID="{E1B1C55B-389C-0946-B386-F1A1D0AD8D14}" presName="LevelTwoTextNode" presStyleLbl="node3" presStyleIdx="3" presStyleCnt="4">
        <dgm:presLayoutVars>
          <dgm:chPref val="3"/>
        </dgm:presLayoutVars>
      </dgm:prSet>
      <dgm:spPr/>
    </dgm:pt>
    <dgm:pt modelId="{C17447FA-9E4F-5D4E-93B4-D8EAFC5F85D1}" type="pres">
      <dgm:prSet presAssocID="{E1B1C55B-389C-0946-B386-F1A1D0AD8D14}" presName="level3hierChild" presStyleCnt="0"/>
      <dgm:spPr/>
    </dgm:pt>
  </dgm:ptLst>
  <dgm:cxnLst>
    <dgm:cxn modelId="{931DFE14-80E2-C640-AFEF-EC4CA2FC1183}" type="presOf" srcId="{60D9004F-0910-B544-BC6E-68380AA55230}" destId="{A393AC53-74CF-0C49-B573-55914F89366F}" srcOrd="1" destOrd="0" presId="urn:microsoft.com/office/officeart/2005/8/layout/hierarchy2"/>
    <dgm:cxn modelId="{70E75221-5AB1-3B48-B09B-C584AB60646D}" type="presOf" srcId="{469DAA26-BA68-7B49-9B8A-7B467EB153AC}" destId="{5ACE8815-E261-3E40-8053-B3CC67B17865}" srcOrd="0" destOrd="0" presId="urn:microsoft.com/office/officeart/2005/8/layout/hierarchy2"/>
    <dgm:cxn modelId="{211F7B21-DDE3-4741-9FF9-4539FE1A77F7}" srcId="{ED54F06D-4ADE-3B42-8AEE-6C00F3F0C459}" destId="{E1B1C55B-389C-0946-B386-F1A1D0AD8D14}" srcOrd="1" destOrd="0" parTransId="{AF2E530E-3FC6-FA4D-8FE4-C7205512A5BD}" sibTransId="{8F4A0A57-8F7E-E243-80DD-465A8F550537}"/>
    <dgm:cxn modelId="{B9BBB323-F704-C444-AF9B-3F773025B570}" type="presOf" srcId="{845C3870-0233-B24A-865B-0661100832D0}" destId="{82FCCF6B-2A50-674A-AD68-7756DE745E72}" srcOrd="0" destOrd="0" presId="urn:microsoft.com/office/officeart/2005/8/layout/hierarchy2"/>
    <dgm:cxn modelId="{F3C1DD2A-1ABE-4444-A879-E7F428C87743}" type="presOf" srcId="{AF2E530E-3FC6-FA4D-8FE4-C7205512A5BD}" destId="{16B20F7F-2C0C-BE47-A953-298AFBF6CFB4}" srcOrd="1" destOrd="0" presId="urn:microsoft.com/office/officeart/2005/8/layout/hierarchy2"/>
    <dgm:cxn modelId="{2C4FD631-0E8B-094A-97B5-02EA09AA2F82}" type="presOf" srcId="{642E1E6B-295A-BC47-9ABD-90CDF5E10CEC}" destId="{F227CF5C-AC66-854D-9A81-B635607EC0AE}" srcOrd="1" destOrd="0" presId="urn:microsoft.com/office/officeart/2005/8/layout/hierarchy2"/>
    <dgm:cxn modelId="{27B25543-F031-974D-AB06-0E36FC685849}" type="presOf" srcId="{0EED2F86-A44F-D84C-B7B8-0EE97A1C2977}" destId="{2186D7D2-36D7-D240-99F0-7C3E1CC084BD}" srcOrd="0" destOrd="0" presId="urn:microsoft.com/office/officeart/2005/8/layout/hierarchy2"/>
    <dgm:cxn modelId="{F6EB8447-D134-634E-9F34-2C164EFF56C9}" srcId="{ED54F06D-4ADE-3B42-8AEE-6C00F3F0C459}" destId="{6BD0ADE7-326B-D745-A056-F02EFB958627}" srcOrd="0" destOrd="0" parTransId="{469DAA26-BA68-7B49-9B8A-7B467EB153AC}" sibTransId="{C4FEC16E-7451-0045-8CF3-959A44370EB2}"/>
    <dgm:cxn modelId="{A0F9A547-E4B0-724A-9540-B27AE6F5F87A}" type="presOf" srcId="{361E5C9C-731D-1B48-AA37-088C34EF7B96}" destId="{CE5A1BD8-14E8-EE40-B5A8-D5E3090907A0}" srcOrd="0" destOrd="0" presId="urn:microsoft.com/office/officeart/2005/8/layout/hierarchy2"/>
    <dgm:cxn modelId="{710F044C-446F-534B-B14E-3F76441B93FD}" type="presOf" srcId="{FD3B3E02-5C56-2C4A-A80A-F8EF3210825A}" destId="{751E11F3-08A1-8C46-9F6F-9AD109A99214}" srcOrd="0" destOrd="0" presId="urn:microsoft.com/office/officeart/2005/8/layout/hierarchy2"/>
    <dgm:cxn modelId="{8372104C-F945-6946-BB5B-9898EFB0A77C}" type="presOf" srcId="{ED54F06D-4ADE-3B42-8AEE-6C00F3F0C459}" destId="{D246E5B9-E098-9148-BB06-9DA219AAD75C}" srcOrd="0" destOrd="0" presId="urn:microsoft.com/office/officeart/2005/8/layout/hierarchy2"/>
    <dgm:cxn modelId="{EAF8DC61-34C5-9245-85F8-B532A369666F}" srcId="{845C3870-0233-B24A-865B-0661100832D0}" destId="{EDFDA526-8F5D-D54C-9522-865903997C94}" srcOrd="0" destOrd="0" parTransId="{361E5C9C-731D-1B48-AA37-088C34EF7B96}" sibTransId="{C9374213-AD23-4145-9622-001D2D5B1B43}"/>
    <dgm:cxn modelId="{F0604E67-9E16-D543-83DE-336CA69BDCA5}" type="presOf" srcId="{469DAA26-BA68-7B49-9B8A-7B467EB153AC}" destId="{0821BCA1-6489-BA4B-A693-E8920EA3B6AB}" srcOrd="1" destOrd="0" presId="urn:microsoft.com/office/officeart/2005/8/layout/hierarchy2"/>
    <dgm:cxn modelId="{65FC896C-2037-8648-94FB-A797CA5037F7}" srcId="{7673A1EA-F6A6-0A47-870A-56B6AFC77C42}" destId="{845C3870-0233-B24A-865B-0661100832D0}" srcOrd="0" destOrd="0" parTransId="{60D9004F-0910-B544-BC6E-68380AA55230}" sibTransId="{224B4F6A-2D3A-754A-BBC1-6C41646D25E5}"/>
    <dgm:cxn modelId="{4EDFA676-E9A1-5A44-8FDB-042BB5275577}" type="presOf" srcId="{361E5C9C-731D-1B48-AA37-088C34EF7B96}" destId="{65B8D608-E676-B04D-8EF4-1CA0326484BC}" srcOrd="1" destOrd="0" presId="urn:microsoft.com/office/officeart/2005/8/layout/hierarchy2"/>
    <dgm:cxn modelId="{25C68578-34DD-0E4E-946C-0AE8D370474F}" srcId="{845C3870-0233-B24A-865B-0661100832D0}" destId="{0EED2F86-A44F-D84C-B7B8-0EE97A1C2977}" srcOrd="1" destOrd="0" parTransId="{642E1E6B-295A-BC47-9ABD-90CDF5E10CEC}" sibTransId="{D37E654F-F915-BF47-8F5D-CD67E4918A1D}"/>
    <dgm:cxn modelId="{6B1B7B7A-FBB5-704F-A554-F1F80DDD5016}" type="presOf" srcId="{AF2E530E-3FC6-FA4D-8FE4-C7205512A5BD}" destId="{97556013-9EA2-F640-BB6D-935C1A719F7C}" srcOrd="0" destOrd="0" presId="urn:microsoft.com/office/officeart/2005/8/layout/hierarchy2"/>
    <dgm:cxn modelId="{02140E81-EB53-C541-90E2-F1825B22789A}" type="presOf" srcId="{42E285FA-37FA-7C42-A174-66D5AE00D43A}" destId="{E9BDB043-07B5-1A40-9042-1F9C31669995}" srcOrd="0" destOrd="0" presId="urn:microsoft.com/office/officeart/2005/8/layout/hierarchy2"/>
    <dgm:cxn modelId="{02D9738A-8CAD-DA4C-B137-4AF114E77491}" type="presOf" srcId="{60D9004F-0910-B544-BC6E-68380AA55230}" destId="{2970736E-0CFA-0444-BAA6-E85E85F419E4}" srcOrd="0" destOrd="0" presId="urn:microsoft.com/office/officeart/2005/8/layout/hierarchy2"/>
    <dgm:cxn modelId="{28F8499F-E4DE-CB49-A69F-228EDA274269}" srcId="{7673A1EA-F6A6-0A47-870A-56B6AFC77C42}" destId="{ED54F06D-4ADE-3B42-8AEE-6C00F3F0C459}" srcOrd="1" destOrd="0" parTransId="{FD3B3E02-5C56-2C4A-A80A-F8EF3210825A}" sibTransId="{EDC756AE-0F4A-8F40-A7D2-ED576CC78221}"/>
    <dgm:cxn modelId="{E86BE1B5-027B-E147-A193-7A433E70D0FE}" type="presOf" srcId="{6BD0ADE7-326B-D745-A056-F02EFB958627}" destId="{69115822-43C7-8046-80A8-D26D1C97A298}" srcOrd="0" destOrd="0" presId="urn:microsoft.com/office/officeart/2005/8/layout/hierarchy2"/>
    <dgm:cxn modelId="{181CD1B8-60D0-C741-BB14-D60E8010530C}" type="presOf" srcId="{7673A1EA-F6A6-0A47-870A-56B6AFC77C42}" destId="{ECDB5AF4-AEBB-0246-9126-976BC58CD145}" srcOrd="0" destOrd="0" presId="urn:microsoft.com/office/officeart/2005/8/layout/hierarchy2"/>
    <dgm:cxn modelId="{A1AED2C4-8530-A845-99DB-6EA37527F0B3}" type="presOf" srcId="{EDFDA526-8F5D-D54C-9522-865903997C94}" destId="{44469F1C-A7C7-8D4C-AA44-C9D01AD16D99}" srcOrd="0" destOrd="0" presId="urn:microsoft.com/office/officeart/2005/8/layout/hierarchy2"/>
    <dgm:cxn modelId="{82F3D5C9-505E-1C4F-9114-42618BBD68F8}" srcId="{42E285FA-37FA-7C42-A174-66D5AE00D43A}" destId="{7673A1EA-F6A6-0A47-870A-56B6AFC77C42}" srcOrd="0" destOrd="0" parTransId="{FC4BC7DD-6459-4E49-82BE-0AE1F01A2584}" sibTransId="{8B587FA5-BB73-9543-A51F-10D34F2E9A28}"/>
    <dgm:cxn modelId="{62F85CCF-A535-DD43-89E6-872D13CCE587}" type="presOf" srcId="{642E1E6B-295A-BC47-9ABD-90CDF5E10CEC}" destId="{67746B4F-B845-C84D-9131-AA2E391C9473}" srcOrd="0" destOrd="0" presId="urn:microsoft.com/office/officeart/2005/8/layout/hierarchy2"/>
    <dgm:cxn modelId="{C467A1D2-3CDA-BE44-8D4A-DDF14A54C41F}" type="presOf" srcId="{E1B1C55B-389C-0946-B386-F1A1D0AD8D14}" destId="{4DA44F4B-10EF-C04D-8BE7-CE9693A9CEBF}" srcOrd="0" destOrd="0" presId="urn:microsoft.com/office/officeart/2005/8/layout/hierarchy2"/>
    <dgm:cxn modelId="{FB8CB9E4-6C44-FB4A-8424-3EB719F52F98}" type="presOf" srcId="{FD3B3E02-5C56-2C4A-A80A-F8EF3210825A}" destId="{40D1C2A8-D691-9841-803F-9688C71DEC70}" srcOrd="1" destOrd="0" presId="urn:microsoft.com/office/officeart/2005/8/layout/hierarchy2"/>
    <dgm:cxn modelId="{00A88820-6A91-E84C-88BB-E55F57B4A7A9}" type="presParOf" srcId="{E9BDB043-07B5-1A40-9042-1F9C31669995}" destId="{D82E5E2A-8D12-4F4B-B65C-551490483C94}" srcOrd="0" destOrd="0" presId="urn:microsoft.com/office/officeart/2005/8/layout/hierarchy2"/>
    <dgm:cxn modelId="{6BD20545-A804-D640-A22E-E454A08E8A6B}" type="presParOf" srcId="{D82E5E2A-8D12-4F4B-B65C-551490483C94}" destId="{ECDB5AF4-AEBB-0246-9126-976BC58CD145}" srcOrd="0" destOrd="0" presId="urn:microsoft.com/office/officeart/2005/8/layout/hierarchy2"/>
    <dgm:cxn modelId="{541D5DC6-3C96-1B42-94C7-39E1EE628872}" type="presParOf" srcId="{D82E5E2A-8D12-4F4B-B65C-551490483C94}" destId="{459C1251-2796-0248-9587-89E5CFFC292D}" srcOrd="1" destOrd="0" presId="urn:microsoft.com/office/officeart/2005/8/layout/hierarchy2"/>
    <dgm:cxn modelId="{82A6389A-099F-544B-8E3F-11BC84EC2769}" type="presParOf" srcId="{459C1251-2796-0248-9587-89E5CFFC292D}" destId="{2970736E-0CFA-0444-BAA6-E85E85F419E4}" srcOrd="0" destOrd="0" presId="urn:microsoft.com/office/officeart/2005/8/layout/hierarchy2"/>
    <dgm:cxn modelId="{C16BD073-A1A6-2D47-8858-12A98A711030}" type="presParOf" srcId="{2970736E-0CFA-0444-BAA6-E85E85F419E4}" destId="{A393AC53-74CF-0C49-B573-55914F89366F}" srcOrd="0" destOrd="0" presId="urn:microsoft.com/office/officeart/2005/8/layout/hierarchy2"/>
    <dgm:cxn modelId="{19D1773F-B2A2-544E-B4D2-991E640027A9}" type="presParOf" srcId="{459C1251-2796-0248-9587-89E5CFFC292D}" destId="{F8C5BC05-C4B6-5B4E-9B72-64252497D5B6}" srcOrd="1" destOrd="0" presId="urn:microsoft.com/office/officeart/2005/8/layout/hierarchy2"/>
    <dgm:cxn modelId="{F2FDC612-2581-5F4D-9E83-2F696F722DF0}" type="presParOf" srcId="{F8C5BC05-C4B6-5B4E-9B72-64252497D5B6}" destId="{82FCCF6B-2A50-674A-AD68-7756DE745E72}" srcOrd="0" destOrd="0" presId="urn:microsoft.com/office/officeart/2005/8/layout/hierarchy2"/>
    <dgm:cxn modelId="{9AA492B3-598F-434D-93E4-EDCD2AF47448}" type="presParOf" srcId="{F8C5BC05-C4B6-5B4E-9B72-64252497D5B6}" destId="{30442BE7-DA66-5C49-9C7E-09A3005435A3}" srcOrd="1" destOrd="0" presId="urn:microsoft.com/office/officeart/2005/8/layout/hierarchy2"/>
    <dgm:cxn modelId="{3364E289-7447-D547-8421-BAF085B719A5}" type="presParOf" srcId="{30442BE7-DA66-5C49-9C7E-09A3005435A3}" destId="{CE5A1BD8-14E8-EE40-B5A8-D5E3090907A0}" srcOrd="0" destOrd="0" presId="urn:microsoft.com/office/officeart/2005/8/layout/hierarchy2"/>
    <dgm:cxn modelId="{986A2A3A-C295-7648-9E57-3F9372A717ED}" type="presParOf" srcId="{CE5A1BD8-14E8-EE40-B5A8-D5E3090907A0}" destId="{65B8D608-E676-B04D-8EF4-1CA0326484BC}" srcOrd="0" destOrd="0" presId="urn:microsoft.com/office/officeart/2005/8/layout/hierarchy2"/>
    <dgm:cxn modelId="{C8E41E4F-5054-DA44-AE0A-BA6222C5F585}" type="presParOf" srcId="{30442BE7-DA66-5C49-9C7E-09A3005435A3}" destId="{DBACD732-AB00-514B-9BD7-AE9622CE062F}" srcOrd="1" destOrd="0" presId="urn:microsoft.com/office/officeart/2005/8/layout/hierarchy2"/>
    <dgm:cxn modelId="{7EFAA64B-005B-7346-AA75-641FC8C07045}" type="presParOf" srcId="{DBACD732-AB00-514B-9BD7-AE9622CE062F}" destId="{44469F1C-A7C7-8D4C-AA44-C9D01AD16D99}" srcOrd="0" destOrd="0" presId="urn:microsoft.com/office/officeart/2005/8/layout/hierarchy2"/>
    <dgm:cxn modelId="{370476C8-2CDB-C74E-B55B-DF989B9C1883}" type="presParOf" srcId="{DBACD732-AB00-514B-9BD7-AE9622CE062F}" destId="{13870C75-BD2E-D14E-B0DC-BA67FBE106DC}" srcOrd="1" destOrd="0" presId="urn:microsoft.com/office/officeart/2005/8/layout/hierarchy2"/>
    <dgm:cxn modelId="{0210AD5B-0907-7C46-AA3F-5E79FC1ECBF1}" type="presParOf" srcId="{30442BE7-DA66-5C49-9C7E-09A3005435A3}" destId="{67746B4F-B845-C84D-9131-AA2E391C9473}" srcOrd="2" destOrd="0" presId="urn:microsoft.com/office/officeart/2005/8/layout/hierarchy2"/>
    <dgm:cxn modelId="{5B644D3B-F498-8347-A051-B025847D63FB}" type="presParOf" srcId="{67746B4F-B845-C84D-9131-AA2E391C9473}" destId="{F227CF5C-AC66-854D-9A81-B635607EC0AE}" srcOrd="0" destOrd="0" presId="urn:microsoft.com/office/officeart/2005/8/layout/hierarchy2"/>
    <dgm:cxn modelId="{AA9D3635-DAF1-9945-9F53-589E1AF4719C}" type="presParOf" srcId="{30442BE7-DA66-5C49-9C7E-09A3005435A3}" destId="{D0CC490E-3ECA-0E4E-88C6-5F2BB789B2F3}" srcOrd="3" destOrd="0" presId="urn:microsoft.com/office/officeart/2005/8/layout/hierarchy2"/>
    <dgm:cxn modelId="{856C15E3-C3CD-2E45-9687-5A04B2FD8323}" type="presParOf" srcId="{D0CC490E-3ECA-0E4E-88C6-5F2BB789B2F3}" destId="{2186D7D2-36D7-D240-99F0-7C3E1CC084BD}" srcOrd="0" destOrd="0" presId="urn:microsoft.com/office/officeart/2005/8/layout/hierarchy2"/>
    <dgm:cxn modelId="{EF76623E-5CDF-5D4F-9FF2-13E5AACC7920}" type="presParOf" srcId="{D0CC490E-3ECA-0E4E-88C6-5F2BB789B2F3}" destId="{5ADCE45B-4A0C-534C-9752-0EE9696BF0FD}" srcOrd="1" destOrd="0" presId="urn:microsoft.com/office/officeart/2005/8/layout/hierarchy2"/>
    <dgm:cxn modelId="{556F9E99-527F-994E-AE64-0AFA78080378}" type="presParOf" srcId="{459C1251-2796-0248-9587-89E5CFFC292D}" destId="{751E11F3-08A1-8C46-9F6F-9AD109A99214}" srcOrd="2" destOrd="0" presId="urn:microsoft.com/office/officeart/2005/8/layout/hierarchy2"/>
    <dgm:cxn modelId="{A9DCC990-9ADA-2747-9980-7CBF60029351}" type="presParOf" srcId="{751E11F3-08A1-8C46-9F6F-9AD109A99214}" destId="{40D1C2A8-D691-9841-803F-9688C71DEC70}" srcOrd="0" destOrd="0" presId="urn:microsoft.com/office/officeart/2005/8/layout/hierarchy2"/>
    <dgm:cxn modelId="{A5395D3B-5E15-4445-B285-ABCE7CA1ED19}" type="presParOf" srcId="{459C1251-2796-0248-9587-89E5CFFC292D}" destId="{E0442513-D2F6-4B45-B72F-41342D410F2A}" srcOrd="3" destOrd="0" presId="urn:microsoft.com/office/officeart/2005/8/layout/hierarchy2"/>
    <dgm:cxn modelId="{D2EA703F-2951-D04D-9707-AEA9021F62D0}" type="presParOf" srcId="{E0442513-D2F6-4B45-B72F-41342D410F2A}" destId="{D246E5B9-E098-9148-BB06-9DA219AAD75C}" srcOrd="0" destOrd="0" presId="urn:microsoft.com/office/officeart/2005/8/layout/hierarchy2"/>
    <dgm:cxn modelId="{736523CE-D421-984D-8F1C-2552EC15BC45}" type="presParOf" srcId="{E0442513-D2F6-4B45-B72F-41342D410F2A}" destId="{54624C69-5050-494E-B48F-9507F38D682C}" srcOrd="1" destOrd="0" presId="urn:microsoft.com/office/officeart/2005/8/layout/hierarchy2"/>
    <dgm:cxn modelId="{0A2BCF9E-CA32-E247-BFBA-DDA5752A7213}" type="presParOf" srcId="{54624C69-5050-494E-B48F-9507F38D682C}" destId="{5ACE8815-E261-3E40-8053-B3CC67B17865}" srcOrd="0" destOrd="0" presId="urn:microsoft.com/office/officeart/2005/8/layout/hierarchy2"/>
    <dgm:cxn modelId="{B9AD66DF-86FB-2A43-A4B2-DD379906BCA7}" type="presParOf" srcId="{5ACE8815-E261-3E40-8053-B3CC67B17865}" destId="{0821BCA1-6489-BA4B-A693-E8920EA3B6AB}" srcOrd="0" destOrd="0" presId="urn:microsoft.com/office/officeart/2005/8/layout/hierarchy2"/>
    <dgm:cxn modelId="{EF8E999C-7115-0241-958F-C1E5121AC512}" type="presParOf" srcId="{54624C69-5050-494E-B48F-9507F38D682C}" destId="{906C8D2A-709C-144F-90D9-FC7937D69940}" srcOrd="1" destOrd="0" presId="urn:microsoft.com/office/officeart/2005/8/layout/hierarchy2"/>
    <dgm:cxn modelId="{AD3DCF37-9990-0240-9DA8-90BD7BAC71AE}" type="presParOf" srcId="{906C8D2A-709C-144F-90D9-FC7937D69940}" destId="{69115822-43C7-8046-80A8-D26D1C97A298}" srcOrd="0" destOrd="0" presId="urn:microsoft.com/office/officeart/2005/8/layout/hierarchy2"/>
    <dgm:cxn modelId="{85B140F9-1EDD-DD4B-B985-20C135BF10BA}" type="presParOf" srcId="{906C8D2A-709C-144F-90D9-FC7937D69940}" destId="{1C23149B-D563-EA4D-99CB-2C97020C20DA}" srcOrd="1" destOrd="0" presId="urn:microsoft.com/office/officeart/2005/8/layout/hierarchy2"/>
    <dgm:cxn modelId="{AB6C85C4-3EA7-CD47-9CD2-32F68F29EC7D}" type="presParOf" srcId="{54624C69-5050-494E-B48F-9507F38D682C}" destId="{97556013-9EA2-F640-BB6D-935C1A719F7C}" srcOrd="2" destOrd="0" presId="urn:microsoft.com/office/officeart/2005/8/layout/hierarchy2"/>
    <dgm:cxn modelId="{E2FE955E-302D-6C4F-B746-AAD6198DF213}" type="presParOf" srcId="{97556013-9EA2-F640-BB6D-935C1A719F7C}" destId="{16B20F7F-2C0C-BE47-A953-298AFBF6CFB4}" srcOrd="0" destOrd="0" presId="urn:microsoft.com/office/officeart/2005/8/layout/hierarchy2"/>
    <dgm:cxn modelId="{6946C9EC-9421-B845-85B4-CEB346E057D4}" type="presParOf" srcId="{54624C69-5050-494E-B48F-9507F38D682C}" destId="{B7F4DB13-F2A7-8B4A-BC46-D5B231A135DF}" srcOrd="3" destOrd="0" presId="urn:microsoft.com/office/officeart/2005/8/layout/hierarchy2"/>
    <dgm:cxn modelId="{72C66E32-7BBA-C746-B740-E995D93195FD}" type="presParOf" srcId="{B7F4DB13-F2A7-8B4A-BC46-D5B231A135DF}" destId="{4DA44F4B-10EF-C04D-8BE7-CE9693A9CEBF}" srcOrd="0" destOrd="0" presId="urn:microsoft.com/office/officeart/2005/8/layout/hierarchy2"/>
    <dgm:cxn modelId="{37B6EC26-B391-984C-B483-3133D79169DA}" type="presParOf" srcId="{B7F4DB13-F2A7-8B4A-BC46-D5B231A135DF}" destId="{C17447FA-9E4F-5D4E-93B4-D8EAFC5F85D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513C4C-99E9-7141-A4C3-87DBE265F0B3}" type="doc">
      <dgm:prSet loTypeId="urn:microsoft.com/office/officeart/2005/8/layout/hProcess3" loCatId="" qsTypeId="urn:microsoft.com/office/officeart/2005/8/quickstyle/simple1" qsCatId="simple" csTypeId="urn:microsoft.com/office/officeart/2005/8/colors/accent1_2" csCatId="accent1" phldr="1"/>
      <dgm:spPr/>
    </dgm:pt>
    <dgm:pt modelId="{7CEAF9AA-8A3F-3E47-9DAE-D404C3A3B1EA}">
      <dgm:prSet phldrT="[Text]" custT="1"/>
      <dgm:spPr/>
      <dgm:t>
        <a:bodyPr/>
        <a:lstStyle/>
        <a:p>
          <a:r>
            <a:rPr lang="en-GB" sz="3000" b="1" dirty="0">
              <a:solidFill>
                <a:schemeClr val="bg1"/>
              </a:solidFill>
              <a:latin typeface="Verdana" panose="020B0604030504040204" pitchFamily="34" charset="0"/>
              <a:ea typeface="Verdana" panose="020B0604030504040204" pitchFamily="34" charset="0"/>
              <a:cs typeface="Verdana" panose="020B0604030504040204" pitchFamily="34" charset="0"/>
            </a:rPr>
            <a:t>Service</a:t>
          </a:r>
        </a:p>
      </dgm:t>
    </dgm:pt>
    <dgm:pt modelId="{DBF1035C-53B3-5F41-BB12-393416909D9A}" type="parTrans" cxnId="{F0590868-9CAD-3642-B302-27A95F8B82D3}">
      <dgm:prSet/>
      <dgm:spPr/>
      <dgm:t>
        <a:bodyPr/>
        <a:lstStyle/>
        <a:p>
          <a:endParaRPr lang="en-GB" sz="3000" b="1">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209871F5-74C9-A84A-8D56-0879EEABFEBD}" type="sibTrans" cxnId="{F0590868-9CAD-3642-B302-27A95F8B82D3}">
      <dgm:prSet/>
      <dgm:spPr/>
      <dgm:t>
        <a:bodyPr/>
        <a:lstStyle/>
        <a:p>
          <a:endParaRPr lang="en-GB" sz="3000" b="1">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3FDCA91B-1528-2A4A-9032-C2FC5FBF3C93}" type="pres">
      <dgm:prSet presAssocID="{D0513C4C-99E9-7141-A4C3-87DBE265F0B3}" presName="Name0" presStyleCnt="0">
        <dgm:presLayoutVars>
          <dgm:dir/>
          <dgm:animLvl val="lvl"/>
          <dgm:resizeHandles val="exact"/>
        </dgm:presLayoutVars>
      </dgm:prSet>
      <dgm:spPr/>
    </dgm:pt>
    <dgm:pt modelId="{AB4554FF-07FB-9446-A0E7-66AD73D24274}" type="pres">
      <dgm:prSet presAssocID="{D0513C4C-99E9-7141-A4C3-87DBE265F0B3}" presName="dummy" presStyleCnt="0"/>
      <dgm:spPr/>
    </dgm:pt>
    <dgm:pt modelId="{185FE4FF-51F1-374E-8264-84DE1E072A33}" type="pres">
      <dgm:prSet presAssocID="{D0513C4C-99E9-7141-A4C3-87DBE265F0B3}" presName="linH" presStyleCnt="0"/>
      <dgm:spPr/>
    </dgm:pt>
    <dgm:pt modelId="{B2B55C84-AFA2-BC4D-9AC4-C064A1B5AFC7}" type="pres">
      <dgm:prSet presAssocID="{D0513C4C-99E9-7141-A4C3-87DBE265F0B3}" presName="padding1" presStyleCnt="0"/>
      <dgm:spPr/>
    </dgm:pt>
    <dgm:pt modelId="{F12D7173-5791-DB47-8D8F-25A77EE5F654}" type="pres">
      <dgm:prSet presAssocID="{7CEAF9AA-8A3F-3E47-9DAE-D404C3A3B1EA}" presName="linV" presStyleCnt="0"/>
      <dgm:spPr/>
    </dgm:pt>
    <dgm:pt modelId="{291F0372-19BC-454A-9724-AD54773A6F51}" type="pres">
      <dgm:prSet presAssocID="{7CEAF9AA-8A3F-3E47-9DAE-D404C3A3B1EA}" presName="spVertical1" presStyleCnt="0"/>
      <dgm:spPr/>
    </dgm:pt>
    <dgm:pt modelId="{75D736FA-E405-A24F-9306-FCE633A0184E}" type="pres">
      <dgm:prSet presAssocID="{7CEAF9AA-8A3F-3E47-9DAE-D404C3A3B1EA}" presName="parTx" presStyleLbl="revTx" presStyleIdx="0" presStyleCnt="1">
        <dgm:presLayoutVars>
          <dgm:chMax val="0"/>
          <dgm:chPref val="0"/>
          <dgm:bulletEnabled val="1"/>
        </dgm:presLayoutVars>
      </dgm:prSet>
      <dgm:spPr/>
    </dgm:pt>
    <dgm:pt modelId="{2C14ED9C-2784-864A-A99F-A6BDDEBFABB8}" type="pres">
      <dgm:prSet presAssocID="{7CEAF9AA-8A3F-3E47-9DAE-D404C3A3B1EA}" presName="spVertical2" presStyleCnt="0"/>
      <dgm:spPr/>
    </dgm:pt>
    <dgm:pt modelId="{5A12A773-2A4A-6148-90C6-7D9AFD19F091}" type="pres">
      <dgm:prSet presAssocID="{7CEAF9AA-8A3F-3E47-9DAE-D404C3A3B1EA}" presName="spVertical3" presStyleCnt="0"/>
      <dgm:spPr/>
    </dgm:pt>
    <dgm:pt modelId="{E979A41F-1C4B-F940-AAE5-6A0E94B2C665}" type="pres">
      <dgm:prSet presAssocID="{D0513C4C-99E9-7141-A4C3-87DBE265F0B3}" presName="padding2" presStyleCnt="0"/>
      <dgm:spPr/>
    </dgm:pt>
    <dgm:pt modelId="{AC2719A4-8B40-504B-B20C-ACA370ABD1A6}" type="pres">
      <dgm:prSet presAssocID="{D0513C4C-99E9-7141-A4C3-87DBE265F0B3}" presName="negArrow" presStyleCnt="0"/>
      <dgm:spPr/>
    </dgm:pt>
    <dgm:pt modelId="{3BB49C1D-9E21-E645-A142-E1156382D471}" type="pres">
      <dgm:prSet presAssocID="{D0513C4C-99E9-7141-A4C3-87DBE265F0B3}" presName="backgroundArrow" presStyleLbl="node1" presStyleIdx="0" presStyleCnt="1" custLinFactNeighborX="-676" custLinFactNeighborY="-1789"/>
      <dgm:spPr/>
    </dgm:pt>
  </dgm:ptLst>
  <dgm:cxnLst>
    <dgm:cxn modelId="{F0590868-9CAD-3642-B302-27A95F8B82D3}" srcId="{D0513C4C-99E9-7141-A4C3-87DBE265F0B3}" destId="{7CEAF9AA-8A3F-3E47-9DAE-D404C3A3B1EA}" srcOrd="0" destOrd="0" parTransId="{DBF1035C-53B3-5F41-BB12-393416909D9A}" sibTransId="{209871F5-74C9-A84A-8D56-0879EEABFEBD}"/>
    <dgm:cxn modelId="{72B2F691-39AC-6142-A667-04191E356420}" type="presOf" srcId="{7CEAF9AA-8A3F-3E47-9DAE-D404C3A3B1EA}" destId="{75D736FA-E405-A24F-9306-FCE633A0184E}" srcOrd="0" destOrd="0" presId="urn:microsoft.com/office/officeart/2005/8/layout/hProcess3"/>
    <dgm:cxn modelId="{B2F3E7EC-69D9-064F-9CEB-FD8EC16DB455}" type="presOf" srcId="{D0513C4C-99E9-7141-A4C3-87DBE265F0B3}" destId="{3FDCA91B-1528-2A4A-9032-C2FC5FBF3C93}" srcOrd="0" destOrd="0" presId="urn:microsoft.com/office/officeart/2005/8/layout/hProcess3"/>
    <dgm:cxn modelId="{34F85C1F-B747-D141-8900-F8456DFDEA11}" type="presParOf" srcId="{3FDCA91B-1528-2A4A-9032-C2FC5FBF3C93}" destId="{AB4554FF-07FB-9446-A0E7-66AD73D24274}" srcOrd="0" destOrd="0" presId="urn:microsoft.com/office/officeart/2005/8/layout/hProcess3"/>
    <dgm:cxn modelId="{E4880307-9863-E845-8888-DEF4523690A8}" type="presParOf" srcId="{3FDCA91B-1528-2A4A-9032-C2FC5FBF3C93}" destId="{185FE4FF-51F1-374E-8264-84DE1E072A33}" srcOrd="1" destOrd="0" presId="urn:microsoft.com/office/officeart/2005/8/layout/hProcess3"/>
    <dgm:cxn modelId="{036D3C69-C44C-C54E-897D-AAA6F2D90AC9}" type="presParOf" srcId="{185FE4FF-51F1-374E-8264-84DE1E072A33}" destId="{B2B55C84-AFA2-BC4D-9AC4-C064A1B5AFC7}" srcOrd="0" destOrd="0" presId="urn:microsoft.com/office/officeart/2005/8/layout/hProcess3"/>
    <dgm:cxn modelId="{B4E56DD6-67B1-C145-8BA9-1E63B534CD2D}" type="presParOf" srcId="{185FE4FF-51F1-374E-8264-84DE1E072A33}" destId="{F12D7173-5791-DB47-8D8F-25A77EE5F654}" srcOrd="1" destOrd="0" presId="urn:microsoft.com/office/officeart/2005/8/layout/hProcess3"/>
    <dgm:cxn modelId="{1ABB3CE7-5838-E046-916F-096C3663FB7B}" type="presParOf" srcId="{F12D7173-5791-DB47-8D8F-25A77EE5F654}" destId="{291F0372-19BC-454A-9724-AD54773A6F51}" srcOrd="0" destOrd="0" presId="urn:microsoft.com/office/officeart/2005/8/layout/hProcess3"/>
    <dgm:cxn modelId="{50C5C239-F578-8946-845C-B4F62FE227BC}" type="presParOf" srcId="{F12D7173-5791-DB47-8D8F-25A77EE5F654}" destId="{75D736FA-E405-A24F-9306-FCE633A0184E}" srcOrd="1" destOrd="0" presId="urn:microsoft.com/office/officeart/2005/8/layout/hProcess3"/>
    <dgm:cxn modelId="{95C0E8A8-5FB5-C84A-A5B0-0E28600A0D3D}" type="presParOf" srcId="{F12D7173-5791-DB47-8D8F-25A77EE5F654}" destId="{2C14ED9C-2784-864A-A99F-A6BDDEBFABB8}" srcOrd="2" destOrd="0" presId="urn:microsoft.com/office/officeart/2005/8/layout/hProcess3"/>
    <dgm:cxn modelId="{D23B2812-6254-8D4D-9886-28255ECACA29}" type="presParOf" srcId="{F12D7173-5791-DB47-8D8F-25A77EE5F654}" destId="{5A12A773-2A4A-6148-90C6-7D9AFD19F091}" srcOrd="3" destOrd="0" presId="urn:microsoft.com/office/officeart/2005/8/layout/hProcess3"/>
    <dgm:cxn modelId="{2E3F6439-56C2-5A4F-851D-169574F215ED}" type="presParOf" srcId="{185FE4FF-51F1-374E-8264-84DE1E072A33}" destId="{E979A41F-1C4B-F940-AAE5-6A0E94B2C665}" srcOrd="2" destOrd="0" presId="urn:microsoft.com/office/officeart/2005/8/layout/hProcess3"/>
    <dgm:cxn modelId="{3ABDBECB-F3D9-3F4F-87B7-383E097ECC25}" type="presParOf" srcId="{185FE4FF-51F1-374E-8264-84DE1E072A33}" destId="{AC2719A4-8B40-504B-B20C-ACA370ABD1A6}" srcOrd="3" destOrd="0" presId="urn:microsoft.com/office/officeart/2005/8/layout/hProcess3"/>
    <dgm:cxn modelId="{29C435E0-233B-0249-BAED-942A0CBCDE76}" type="presParOf" srcId="{185FE4FF-51F1-374E-8264-84DE1E072A33}" destId="{3BB49C1D-9E21-E645-A142-E1156382D471}"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513C4C-99E9-7141-A4C3-87DBE265F0B3}" type="doc">
      <dgm:prSet loTypeId="urn:microsoft.com/office/officeart/2005/8/layout/hProcess3" loCatId="" qsTypeId="urn:microsoft.com/office/officeart/2005/8/quickstyle/simple1" qsCatId="simple" csTypeId="urn:microsoft.com/office/officeart/2005/8/colors/accent1_2" csCatId="accent1" phldr="1"/>
      <dgm:spPr/>
    </dgm:pt>
    <dgm:pt modelId="{7CEAF9AA-8A3F-3E47-9DAE-D404C3A3B1EA}">
      <dgm:prSet phldrT="[Text]" custT="1"/>
      <dgm:spPr/>
      <dgm:t>
        <a:bodyPr/>
        <a:lstStyle/>
        <a:p>
          <a:r>
            <a:rPr lang="en-GB" sz="3000" b="1" dirty="0">
              <a:solidFill>
                <a:schemeClr val="bg1"/>
              </a:solidFill>
              <a:latin typeface="Verdana" panose="020B0604030504040204" pitchFamily="34" charset="0"/>
              <a:ea typeface="Verdana" panose="020B0604030504040204" pitchFamily="34" charset="0"/>
              <a:cs typeface="Verdana" panose="020B0604030504040204" pitchFamily="34" charset="0"/>
            </a:rPr>
            <a:t>Service</a:t>
          </a:r>
        </a:p>
      </dgm:t>
    </dgm:pt>
    <dgm:pt modelId="{DBF1035C-53B3-5F41-BB12-393416909D9A}" type="parTrans" cxnId="{F0590868-9CAD-3642-B302-27A95F8B82D3}">
      <dgm:prSet/>
      <dgm:spPr/>
      <dgm:t>
        <a:bodyPr/>
        <a:lstStyle/>
        <a:p>
          <a:endParaRPr lang="en-GB" sz="3000" b="1">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209871F5-74C9-A84A-8D56-0879EEABFEBD}" type="sibTrans" cxnId="{F0590868-9CAD-3642-B302-27A95F8B82D3}">
      <dgm:prSet/>
      <dgm:spPr/>
      <dgm:t>
        <a:bodyPr/>
        <a:lstStyle/>
        <a:p>
          <a:endParaRPr lang="en-GB" sz="3000" b="1">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3FDCA91B-1528-2A4A-9032-C2FC5FBF3C93}" type="pres">
      <dgm:prSet presAssocID="{D0513C4C-99E9-7141-A4C3-87DBE265F0B3}" presName="Name0" presStyleCnt="0">
        <dgm:presLayoutVars>
          <dgm:dir/>
          <dgm:animLvl val="lvl"/>
          <dgm:resizeHandles val="exact"/>
        </dgm:presLayoutVars>
      </dgm:prSet>
      <dgm:spPr/>
    </dgm:pt>
    <dgm:pt modelId="{AB4554FF-07FB-9446-A0E7-66AD73D24274}" type="pres">
      <dgm:prSet presAssocID="{D0513C4C-99E9-7141-A4C3-87DBE265F0B3}" presName="dummy" presStyleCnt="0"/>
      <dgm:spPr/>
    </dgm:pt>
    <dgm:pt modelId="{185FE4FF-51F1-374E-8264-84DE1E072A33}" type="pres">
      <dgm:prSet presAssocID="{D0513C4C-99E9-7141-A4C3-87DBE265F0B3}" presName="linH" presStyleCnt="0"/>
      <dgm:spPr/>
    </dgm:pt>
    <dgm:pt modelId="{B2B55C84-AFA2-BC4D-9AC4-C064A1B5AFC7}" type="pres">
      <dgm:prSet presAssocID="{D0513C4C-99E9-7141-A4C3-87DBE265F0B3}" presName="padding1" presStyleCnt="0"/>
      <dgm:spPr/>
    </dgm:pt>
    <dgm:pt modelId="{F12D7173-5791-DB47-8D8F-25A77EE5F654}" type="pres">
      <dgm:prSet presAssocID="{7CEAF9AA-8A3F-3E47-9DAE-D404C3A3B1EA}" presName="linV" presStyleCnt="0"/>
      <dgm:spPr/>
    </dgm:pt>
    <dgm:pt modelId="{291F0372-19BC-454A-9724-AD54773A6F51}" type="pres">
      <dgm:prSet presAssocID="{7CEAF9AA-8A3F-3E47-9DAE-D404C3A3B1EA}" presName="spVertical1" presStyleCnt="0"/>
      <dgm:spPr/>
    </dgm:pt>
    <dgm:pt modelId="{75D736FA-E405-A24F-9306-FCE633A0184E}" type="pres">
      <dgm:prSet presAssocID="{7CEAF9AA-8A3F-3E47-9DAE-D404C3A3B1EA}" presName="parTx" presStyleLbl="revTx" presStyleIdx="0" presStyleCnt="1">
        <dgm:presLayoutVars>
          <dgm:chMax val="0"/>
          <dgm:chPref val="0"/>
          <dgm:bulletEnabled val="1"/>
        </dgm:presLayoutVars>
      </dgm:prSet>
      <dgm:spPr/>
    </dgm:pt>
    <dgm:pt modelId="{2C14ED9C-2784-864A-A99F-A6BDDEBFABB8}" type="pres">
      <dgm:prSet presAssocID="{7CEAF9AA-8A3F-3E47-9DAE-D404C3A3B1EA}" presName="spVertical2" presStyleCnt="0"/>
      <dgm:spPr/>
    </dgm:pt>
    <dgm:pt modelId="{5A12A773-2A4A-6148-90C6-7D9AFD19F091}" type="pres">
      <dgm:prSet presAssocID="{7CEAF9AA-8A3F-3E47-9DAE-D404C3A3B1EA}" presName="spVertical3" presStyleCnt="0"/>
      <dgm:spPr/>
    </dgm:pt>
    <dgm:pt modelId="{E979A41F-1C4B-F940-AAE5-6A0E94B2C665}" type="pres">
      <dgm:prSet presAssocID="{D0513C4C-99E9-7141-A4C3-87DBE265F0B3}" presName="padding2" presStyleCnt="0"/>
      <dgm:spPr/>
    </dgm:pt>
    <dgm:pt modelId="{AC2719A4-8B40-504B-B20C-ACA370ABD1A6}" type="pres">
      <dgm:prSet presAssocID="{D0513C4C-99E9-7141-A4C3-87DBE265F0B3}" presName="negArrow" presStyleCnt="0"/>
      <dgm:spPr/>
    </dgm:pt>
    <dgm:pt modelId="{3BB49C1D-9E21-E645-A142-E1156382D471}" type="pres">
      <dgm:prSet presAssocID="{D0513C4C-99E9-7141-A4C3-87DBE265F0B3}" presName="backgroundArrow" presStyleLbl="node1" presStyleIdx="0" presStyleCnt="1" custLinFactX="-100000" custLinFactNeighborX="-118648" custLinFactNeighborY="-14982"/>
      <dgm:spPr/>
    </dgm:pt>
  </dgm:ptLst>
  <dgm:cxnLst>
    <dgm:cxn modelId="{F0590868-9CAD-3642-B302-27A95F8B82D3}" srcId="{D0513C4C-99E9-7141-A4C3-87DBE265F0B3}" destId="{7CEAF9AA-8A3F-3E47-9DAE-D404C3A3B1EA}" srcOrd="0" destOrd="0" parTransId="{DBF1035C-53B3-5F41-BB12-393416909D9A}" sibTransId="{209871F5-74C9-A84A-8D56-0879EEABFEBD}"/>
    <dgm:cxn modelId="{72B2F691-39AC-6142-A667-04191E356420}" type="presOf" srcId="{7CEAF9AA-8A3F-3E47-9DAE-D404C3A3B1EA}" destId="{75D736FA-E405-A24F-9306-FCE633A0184E}" srcOrd="0" destOrd="0" presId="urn:microsoft.com/office/officeart/2005/8/layout/hProcess3"/>
    <dgm:cxn modelId="{B2F3E7EC-69D9-064F-9CEB-FD8EC16DB455}" type="presOf" srcId="{D0513C4C-99E9-7141-A4C3-87DBE265F0B3}" destId="{3FDCA91B-1528-2A4A-9032-C2FC5FBF3C93}" srcOrd="0" destOrd="0" presId="urn:microsoft.com/office/officeart/2005/8/layout/hProcess3"/>
    <dgm:cxn modelId="{34F85C1F-B747-D141-8900-F8456DFDEA11}" type="presParOf" srcId="{3FDCA91B-1528-2A4A-9032-C2FC5FBF3C93}" destId="{AB4554FF-07FB-9446-A0E7-66AD73D24274}" srcOrd="0" destOrd="0" presId="urn:microsoft.com/office/officeart/2005/8/layout/hProcess3"/>
    <dgm:cxn modelId="{E4880307-9863-E845-8888-DEF4523690A8}" type="presParOf" srcId="{3FDCA91B-1528-2A4A-9032-C2FC5FBF3C93}" destId="{185FE4FF-51F1-374E-8264-84DE1E072A33}" srcOrd="1" destOrd="0" presId="urn:microsoft.com/office/officeart/2005/8/layout/hProcess3"/>
    <dgm:cxn modelId="{036D3C69-C44C-C54E-897D-AAA6F2D90AC9}" type="presParOf" srcId="{185FE4FF-51F1-374E-8264-84DE1E072A33}" destId="{B2B55C84-AFA2-BC4D-9AC4-C064A1B5AFC7}" srcOrd="0" destOrd="0" presId="urn:microsoft.com/office/officeart/2005/8/layout/hProcess3"/>
    <dgm:cxn modelId="{B4E56DD6-67B1-C145-8BA9-1E63B534CD2D}" type="presParOf" srcId="{185FE4FF-51F1-374E-8264-84DE1E072A33}" destId="{F12D7173-5791-DB47-8D8F-25A77EE5F654}" srcOrd="1" destOrd="0" presId="urn:microsoft.com/office/officeart/2005/8/layout/hProcess3"/>
    <dgm:cxn modelId="{1ABB3CE7-5838-E046-916F-096C3663FB7B}" type="presParOf" srcId="{F12D7173-5791-DB47-8D8F-25A77EE5F654}" destId="{291F0372-19BC-454A-9724-AD54773A6F51}" srcOrd="0" destOrd="0" presId="urn:microsoft.com/office/officeart/2005/8/layout/hProcess3"/>
    <dgm:cxn modelId="{50C5C239-F578-8946-845C-B4F62FE227BC}" type="presParOf" srcId="{F12D7173-5791-DB47-8D8F-25A77EE5F654}" destId="{75D736FA-E405-A24F-9306-FCE633A0184E}" srcOrd="1" destOrd="0" presId="urn:microsoft.com/office/officeart/2005/8/layout/hProcess3"/>
    <dgm:cxn modelId="{95C0E8A8-5FB5-C84A-A5B0-0E28600A0D3D}" type="presParOf" srcId="{F12D7173-5791-DB47-8D8F-25A77EE5F654}" destId="{2C14ED9C-2784-864A-A99F-A6BDDEBFABB8}" srcOrd="2" destOrd="0" presId="urn:microsoft.com/office/officeart/2005/8/layout/hProcess3"/>
    <dgm:cxn modelId="{D23B2812-6254-8D4D-9886-28255ECACA29}" type="presParOf" srcId="{F12D7173-5791-DB47-8D8F-25A77EE5F654}" destId="{5A12A773-2A4A-6148-90C6-7D9AFD19F091}" srcOrd="3" destOrd="0" presId="urn:microsoft.com/office/officeart/2005/8/layout/hProcess3"/>
    <dgm:cxn modelId="{2E3F6439-56C2-5A4F-851D-169574F215ED}" type="presParOf" srcId="{185FE4FF-51F1-374E-8264-84DE1E072A33}" destId="{E979A41F-1C4B-F940-AAE5-6A0E94B2C665}" srcOrd="2" destOrd="0" presId="urn:microsoft.com/office/officeart/2005/8/layout/hProcess3"/>
    <dgm:cxn modelId="{3ABDBECB-F3D9-3F4F-87B7-383E097ECC25}" type="presParOf" srcId="{185FE4FF-51F1-374E-8264-84DE1E072A33}" destId="{AC2719A4-8B40-504B-B20C-ACA370ABD1A6}" srcOrd="3" destOrd="0" presId="urn:microsoft.com/office/officeart/2005/8/layout/hProcess3"/>
    <dgm:cxn modelId="{29C435E0-233B-0249-BAED-942A0CBCDE76}" type="presParOf" srcId="{185FE4FF-51F1-374E-8264-84DE1E072A33}" destId="{3BB49C1D-9E21-E645-A142-E1156382D471}"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513C4C-99E9-7141-A4C3-87DBE265F0B3}" type="doc">
      <dgm:prSet loTypeId="urn:microsoft.com/office/officeart/2005/8/layout/hProcess3" loCatId="" qsTypeId="urn:microsoft.com/office/officeart/2005/8/quickstyle/simple1" qsCatId="simple" csTypeId="urn:microsoft.com/office/officeart/2005/8/colors/accent1_2" csCatId="accent1" phldr="1"/>
      <dgm:spPr/>
      <dgm:t>
        <a:bodyPr/>
        <a:lstStyle/>
        <a:p>
          <a:endParaRPr lang="en-GB"/>
        </a:p>
      </dgm:t>
    </dgm:pt>
    <dgm:pt modelId="{7CEAF9AA-8A3F-3E47-9DAE-D404C3A3B1EA}">
      <dgm:prSet phldrT="[Text]" custT="1"/>
      <dgm:spPr/>
      <dgm:t>
        <a:bodyPr/>
        <a:lstStyle/>
        <a:p>
          <a:r>
            <a:rPr lang="en-GB" sz="3000" b="1" dirty="0">
              <a:solidFill>
                <a:schemeClr val="bg1"/>
              </a:solidFill>
              <a:latin typeface="Verdana" panose="020B0604030504040204" pitchFamily="34" charset="0"/>
              <a:ea typeface="Verdana" panose="020B0604030504040204" pitchFamily="34" charset="0"/>
              <a:cs typeface="Verdana" panose="020B0604030504040204" pitchFamily="34" charset="0"/>
            </a:rPr>
            <a:t>Service</a:t>
          </a:r>
        </a:p>
      </dgm:t>
    </dgm:pt>
    <dgm:pt modelId="{DBF1035C-53B3-5F41-BB12-393416909D9A}" type="parTrans" cxnId="{F0590868-9CAD-3642-B302-27A95F8B82D3}">
      <dgm:prSet/>
      <dgm:spPr/>
      <dgm:t>
        <a:bodyPr/>
        <a:lstStyle/>
        <a:p>
          <a:endParaRPr lang="en-GB" sz="3000" b="1">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209871F5-74C9-A84A-8D56-0879EEABFEBD}" type="sibTrans" cxnId="{F0590868-9CAD-3642-B302-27A95F8B82D3}">
      <dgm:prSet/>
      <dgm:spPr/>
      <dgm:t>
        <a:bodyPr/>
        <a:lstStyle/>
        <a:p>
          <a:endParaRPr lang="en-GB" sz="3000" b="1">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3FDCA91B-1528-2A4A-9032-C2FC5FBF3C93}" type="pres">
      <dgm:prSet presAssocID="{D0513C4C-99E9-7141-A4C3-87DBE265F0B3}" presName="Name0" presStyleCnt="0">
        <dgm:presLayoutVars>
          <dgm:dir/>
          <dgm:animLvl val="lvl"/>
          <dgm:resizeHandles val="exact"/>
        </dgm:presLayoutVars>
      </dgm:prSet>
      <dgm:spPr/>
    </dgm:pt>
    <dgm:pt modelId="{AB4554FF-07FB-9446-A0E7-66AD73D24274}" type="pres">
      <dgm:prSet presAssocID="{D0513C4C-99E9-7141-A4C3-87DBE265F0B3}" presName="dummy" presStyleCnt="0"/>
      <dgm:spPr/>
    </dgm:pt>
    <dgm:pt modelId="{185FE4FF-51F1-374E-8264-84DE1E072A33}" type="pres">
      <dgm:prSet presAssocID="{D0513C4C-99E9-7141-A4C3-87DBE265F0B3}" presName="linH" presStyleCnt="0"/>
      <dgm:spPr/>
    </dgm:pt>
    <dgm:pt modelId="{B2B55C84-AFA2-BC4D-9AC4-C064A1B5AFC7}" type="pres">
      <dgm:prSet presAssocID="{D0513C4C-99E9-7141-A4C3-87DBE265F0B3}" presName="padding1" presStyleCnt="0"/>
      <dgm:spPr/>
    </dgm:pt>
    <dgm:pt modelId="{F12D7173-5791-DB47-8D8F-25A77EE5F654}" type="pres">
      <dgm:prSet presAssocID="{7CEAF9AA-8A3F-3E47-9DAE-D404C3A3B1EA}" presName="linV" presStyleCnt="0"/>
      <dgm:spPr/>
    </dgm:pt>
    <dgm:pt modelId="{291F0372-19BC-454A-9724-AD54773A6F51}" type="pres">
      <dgm:prSet presAssocID="{7CEAF9AA-8A3F-3E47-9DAE-D404C3A3B1EA}" presName="spVertical1" presStyleCnt="0"/>
      <dgm:spPr/>
    </dgm:pt>
    <dgm:pt modelId="{75D736FA-E405-A24F-9306-FCE633A0184E}" type="pres">
      <dgm:prSet presAssocID="{7CEAF9AA-8A3F-3E47-9DAE-D404C3A3B1EA}" presName="parTx" presStyleLbl="revTx" presStyleIdx="0" presStyleCnt="1">
        <dgm:presLayoutVars>
          <dgm:chMax val="0"/>
          <dgm:chPref val="0"/>
          <dgm:bulletEnabled val="1"/>
        </dgm:presLayoutVars>
      </dgm:prSet>
      <dgm:spPr/>
    </dgm:pt>
    <dgm:pt modelId="{2C14ED9C-2784-864A-A99F-A6BDDEBFABB8}" type="pres">
      <dgm:prSet presAssocID="{7CEAF9AA-8A3F-3E47-9DAE-D404C3A3B1EA}" presName="spVertical2" presStyleCnt="0"/>
      <dgm:spPr/>
    </dgm:pt>
    <dgm:pt modelId="{5A12A773-2A4A-6148-90C6-7D9AFD19F091}" type="pres">
      <dgm:prSet presAssocID="{7CEAF9AA-8A3F-3E47-9DAE-D404C3A3B1EA}" presName="spVertical3" presStyleCnt="0"/>
      <dgm:spPr/>
    </dgm:pt>
    <dgm:pt modelId="{E979A41F-1C4B-F940-AAE5-6A0E94B2C665}" type="pres">
      <dgm:prSet presAssocID="{D0513C4C-99E9-7141-A4C3-87DBE265F0B3}" presName="padding2" presStyleCnt="0"/>
      <dgm:spPr/>
    </dgm:pt>
    <dgm:pt modelId="{AC2719A4-8B40-504B-B20C-ACA370ABD1A6}" type="pres">
      <dgm:prSet presAssocID="{D0513C4C-99E9-7141-A4C3-87DBE265F0B3}" presName="negArrow" presStyleCnt="0"/>
      <dgm:spPr/>
    </dgm:pt>
    <dgm:pt modelId="{3BB49C1D-9E21-E645-A142-E1156382D471}" type="pres">
      <dgm:prSet presAssocID="{D0513C4C-99E9-7141-A4C3-87DBE265F0B3}" presName="backgroundArrow" presStyleLbl="node1" presStyleIdx="0" presStyleCnt="1" custLinFactX="-100000" custLinFactNeighborX="-118648" custLinFactNeighborY="-14982"/>
      <dgm:spPr/>
    </dgm:pt>
  </dgm:ptLst>
  <dgm:cxnLst>
    <dgm:cxn modelId="{F0590868-9CAD-3642-B302-27A95F8B82D3}" srcId="{D0513C4C-99E9-7141-A4C3-87DBE265F0B3}" destId="{7CEAF9AA-8A3F-3E47-9DAE-D404C3A3B1EA}" srcOrd="0" destOrd="0" parTransId="{DBF1035C-53B3-5F41-BB12-393416909D9A}" sibTransId="{209871F5-74C9-A84A-8D56-0879EEABFEBD}"/>
    <dgm:cxn modelId="{72B2F691-39AC-6142-A667-04191E356420}" type="presOf" srcId="{7CEAF9AA-8A3F-3E47-9DAE-D404C3A3B1EA}" destId="{75D736FA-E405-A24F-9306-FCE633A0184E}" srcOrd="0" destOrd="0" presId="urn:microsoft.com/office/officeart/2005/8/layout/hProcess3"/>
    <dgm:cxn modelId="{B2F3E7EC-69D9-064F-9CEB-FD8EC16DB455}" type="presOf" srcId="{D0513C4C-99E9-7141-A4C3-87DBE265F0B3}" destId="{3FDCA91B-1528-2A4A-9032-C2FC5FBF3C93}" srcOrd="0" destOrd="0" presId="urn:microsoft.com/office/officeart/2005/8/layout/hProcess3"/>
    <dgm:cxn modelId="{34F85C1F-B747-D141-8900-F8456DFDEA11}" type="presParOf" srcId="{3FDCA91B-1528-2A4A-9032-C2FC5FBF3C93}" destId="{AB4554FF-07FB-9446-A0E7-66AD73D24274}" srcOrd="0" destOrd="0" presId="urn:microsoft.com/office/officeart/2005/8/layout/hProcess3"/>
    <dgm:cxn modelId="{E4880307-9863-E845-8888-DEF4523690A8}" type="presParOf" srcId="{3FDCA91B-1528-2A4A-9032-C2FC5FBF3C93}" destId="{185FE4FF-51F1-374E-8264-84DE1E072A33}" srcOrd="1" destOrd="0" presId="urn:microsoft.com/office/officeart/2005/8/layout/hProcess3"/>
    <dgm:cxn modelId="{036D3C69-C44C-C54E-897D-AAA6F2D90AC9}" type="presParOf" srcId="{185FE4FF-51F1-374E-8264-84DE1E072A33}" destId="{B2B55C84-AFA2-BC4D-9AC4-C064A1B5AFC7}" srcOrd="0" destOrd="0" presId="urn:microsoft.com/office/officeart/2005/8/layout/hProcess3"/>
    <dgm:cxn modelId="{B4E56DD6-67B1-C145-8BA9-1E63B534CD2D}" type="presParOf" srcId="{185FE4FF-51F1-374E-8264-84DE1E072A33}" destId="{F12D7173-5791-DB47-8D8F-25A77EE5F654}" srcOrd="1" destOrd="0" presId="urn:microsoft.com/office/officeart/2005/8/layout/hProcess3"/>
    <dgm:cxn modelId="{1ABB3CE7-5838-E046-916F-096C3663FB7B}" type="presParOf" srcId="{F12D7173-5791-DB47-8D8F-25A77EE5F654}" destId="{291F0372-19BC-454A-9724-AD54773A6F51}" srcOrd="0" destOrd="0" presId="urn:microsoft.com/office/officeart/2005/8/layout/hProcess3"/>
    <dgm:cxn modelId="{50C5C239-F578-8946-845C-B4F62FE227BC}" type="presParOf" srcId="{F12D7173-5791-DB47-8D8F-25A77EE5F654}" destId="{75D736FA-E405-A24F-9306-FCE633A0184E}" srcOrd="1" destOrd="0" presId="urn:microsoft.com/office/officeart/2005/8/layout/hProcess3"/>
    <dgm:cxn modelId="{95C0E8A8-5FB5-C84A-A5B0-0E28600A0D3D}" type="presParOf" srcId="{F12D7173-5791-DB47-8D8F-25A77EE5F654}" destId="{2C14ED9C-2784-864A-A99F-A6BDDEBFABB8}" srcOrd="2" destOrd="0" presId="urn:microsoft.com/office/officeart/2005/8/layout/hProcess3"/>
    <dgm:cxn modelId="{D23B2812-6254-8D4D-9886-28255ECACA29}" type="presParOf" srcId="{F12D7173-5791-DB47-8D8F-25A77EE5F654}" destId="{5A12A773-2A4A-6148-90C6-7D9AFD19F091}" srcOrd="3" destOrd="0" presId="urn:microsoft.com/office/officeart/2005/8/layout/hProcess3"/>
    <dgm:cxn modelId="{2E3F6439-56C2-5A4F-851D-169574F215ED}" type="presParOf" srcId="{185FE4FF-51F1-374E-8264-84DE1E072A33}" destId="{E979A41F-1C4B-F940-AAE5-6A0E94B2C665}" srcOrd="2" destOrd="0" presId="urn:microsoft.com/office/officeart/2005/8/layout/hProcess3"/>
    <dgm:cxn modelId="{3ABDBECB-F3D9-3F4F-87B7-383E097ECC25}" type="presParOf" srcId="{185FE4FF-51F1-374E-8264-84DE1E072A33}" destId="{AC2719A4-8B40-504B-B20C-ACA370ABD1A6}" srcOrd="3" destOrd="0" presId="urn:microsoft.com/office/officeart/2005/8/layout/hProcess3"/>
    <dgm:cxn modelId="{29C435E0-233B-0249-BAED-942A0CBCDE76}" type="presParOf" srcId="{185FE4FF-51F1-374E-8264-84DE1E072A33}" destId="{3BB49C1D-9E21-E645-A142-E1156382D471}"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513C4C-99E9-7141-A4C3-87DBE265F0B3}" type="doc">
      <dgm:prSet loTypeId="urn:microsoft.com/office/officeart/2005/8/layout/hProcess3" loCatId="" qsTypeId="urn:microsoft.com/office/officeart/2005/8/quickstyle/simple1" qsCatId="simple" csTypeId="urn:microsoft.com/office/officeart/2005/8/colors/accent1_2" csCatId="accent1" phldr="1"/>
      <dgm:spPr/>
    </dgm:pt>
    <dgm:pt modelId="{7CEAF9AA-8A3F-3E47-9DAE-D404C3A3B1EA}">
      <dgm:prSet phldrT="[Text]" custT="1"/>
      <dgm:spPr/>
      <dgm:t>
        <a:bodyPr/>
        <a:lstStyle/>
        <a:p>
          <a:r>
            <a:rPr lang="en-GB" sz="3000" b="1" dirty="0">
              <a:solidFill>
                <a:schemeClr val="bg1"/>
              </a:solidFill>
              <a:latin typeface="Verdana" panose="020B0604030504040204" pitchFamily="34" charset="0"/>
              <a:ea typeface="Verdana" panose="020B0604030504040204" pitchFamily="34" charset="0"/>
              <a:cs typeface="Verdana" panose="020B0604030504040204" pitchFamily="34" charset="0"/>
            </a:rPr>
            <a:t>Service</a:t>
          </a:r>
        </a:p>
      </dgm:t>
    </dgm:pt>
    <dgm:pt modelId="{DBF1035C-53B3-5F41-BB12-393416909D9A}" type="parTrans" cxnId="{F0590868-9CAD-3642-B302-27A95F8B82D3}">
      <dgm:prSet/>
      <dgm:spPr/>
      <dgm:t>
        <a:bodyPr/>
        <a:lstStyle/>
        <a:p>
          <a:endParaRPr lang="en-GB" sz="3000" b="1">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209871F5-74C9-A84A-8D56-0879EEABFEBD}" type="sibTrans" cxnId="{F0590868-9CAD-3642-B302-27A95F8B82D3}">
      <dgm:prSet/>
      <dgm:spPr/>
      <dgm:t>
        <a:bodyPr/>
        <a:lstStyle/>
        <a:p>
          <a:endParaRPr lang="en-GB" sz="3000" b="1">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3FDCA91B-1528-2A4A-9032-C2FC5FBF3C93}" type="pres">
      <dgm:prSet presAssocID="{D0513C4C-99E9-7141-A4C3-87DBE265F0B3}" presName="Name0" presStyleCnt="0">
        <dgm:presLayoutVars>
          <dgm:dir/>
          <dgm:animLvl val="lvl"/>
          <dgm:resizeHandles val="exact"/>
        </dgm:presLayoutVars>
      </dgm:prSet>
      <dgm:spPr/>
    </dgm:pt>
    <dgm:pt modelId="{AB4554FF-07FB-9446-A0E7-66AD73D24274}" type="pres">
      <dgm:prSet presAssocID="{D0513C4C-99E9-7141-A4C3-87DBE265F0B3}" presName="dummy" presStyleCnt="0"/>
      <dgm:spPr/>
    </dgm:pt>
    <dgm:pt modelId="{185FE4FF-51F1-374E-8264-84DE1E072A33}" type="pres">
      <dgm:prSet presAssocID="{D0513C4C-99E9-7141-A4C3-87DBE265F0B3}" presName="linH" presStyleCnt="0"/>
      <dgm:spPr/>
    </dgm:pt>
    <dgm:pt modelId="{B2B55C84-AFA2-BC4D-9AC4-C064A1B5AFC7}" type="pres">
      <dgm:prSet presAssocID="{D0513C4C-99E9-7141-A4C3-87DBE265F0B3}" presName="padding1" presStyleCnt="0"/>
      <dgm:spPr/>
    </dgm:pt>
    <dgm:pt modelId="{F12D7173-5791-DB47-8D8F-25A77EE5F654}" type="pres">
      <dgm:prSet presAssocID="{7CEAF9AA-8A3F-3E47-9DAE-D404C3A3B1EA}" presName="linV" presStyleCnt="0"/>
      <dgm:spPr/>
    </dgm:pt>
    <dgm:pt modelId="{291F0372-19BC-454A-9724-AD54773A6F51}" type="pres">
      <dgm:prSet presAssocID="{7CEAF9AA-8A3F-3E47-9DAE-D404C3A3B1EA}" presName="spVertical1" presStyleCnt="0"/>
      <dgm:spPr/>
    </dgm:pt>
    <dgm:pt modelId="{75D736FA-E405-A24F-9306-FCE633A0184E}" type="pres">
      <dgm:prSet presAssocID="{7CEAF9AA-8A3F-3E47-9DAE-D404C3A3B1EA}" presName="parTx" presStyleLbl="revTx" presStyleIdx="0" presStyleCnt="1">
        <dgm:presLayoutVars>
          <dgm:chMax val="0"/>
          <dgm:chPref val="0"/>
          <dgm:bulletEnabled val="1"/>
        </dgm:presLayoutVars>
      </dgm:prSet>
      <dgm:spPr/>
    </dgm:pt>
    <dgm:pt modelId="{2C14ED9C-2784-864A-A99F-A6BDDEBFABB8}" type="pres">
      <dgm:prSet presAssocID="{7CEAF9AA-8A3F-3E47-9DAE-D404C3A3B1EA}" presName="spVertical2" presStyleCnt="0"/>
      <dgm:spPr/>
    </dgm:pt>
    <dgm:pt modelId="{5A12A773-2A4A-6148-90C6-7D9AFD19F091}" type="pres">
      <dgm:prSet presAssocID="{7CEAF9AA-8A3F-3E47-9DAE-D404C3A3B1EA}" presName="spVertical3" presStyleCnt="0"/>
      <dgm:spPr/>
    </dgm:pt>
    <dgm:pt modelId="{E979A41F-1C4B-F940-AAE5-6A0E94B2C665}" type="pres">
      <dgm:prSet presAssocID="{D0513C4C-99E9-7141-A4C3-87DBE265F0B3}" presName="padding2" presStyleCnt="0"/>
      <dgm:spPr/>
    </dgm:pt>
    <dgm:pt modelId="{AC2719A4-8B40-504B-B20C-ACA370ABD1A6}" type="pres">
      <dgm:prSet presAssocID="{D0513C4C-99E9-7141-A4C3-87DBE265F0B3}" presName="negArrow" presStyleCnt="0"/>
      <dgm:spPr/>
    </dgm:pt>
    <dgm:pt modelId="{3BB49C1D-9E21-E645-A142-E1156382D471}" type="pres">
      <dgm:prSet presAssocID="{D0513C4C-99E9-7141-A4C3-87DBE265F0B3}" presName="backgroundArrow" presStyleLbl="node1" presStyleIdx="0" presStyleCnt="1" custLinFactX="-100000" custLinFactNeighborX="-118648" custLinFactNeighborY="-14982"/>
      <dgm:spPr/>
    </dgm:pt>
  </dgm:ptLst>
  <dgm:cxnLst>
    <dgm:cxn modelId="{F0590868-9CAD-3642-B302-27A95F8B82D3}" srcId="{D0513C4C-99E9-7141-A4C3-87DBE265F0B3}" destId="{7CEAF9AA-8A3F-3E47-9DAE-D404C3A3B1EA}" srcOrd="0" destOrd="0" parTransId="{DBF1035C-53B3-5F41-BB12-393416909D9A}" sibTransId="{209871F5-74C9-A84A-8D56-0879EEABFEBD}"/>
    <dgm:cxn modelId="{72B2F691-39AC-6142-A667-04191E356420}" type="presOf" srcId="{7CEAF9AA-8A3F-3E47-9DAE-D404C3A3B1EA}" destId="{75D736FA-E405-A24F-9306-FCE633A0184E}" srcOrd="0" destOrd="0" presId="urn:microsoft.com/office/officeart/2005/8/layout/hProcess3"/>
    <dgm:cxn modelId="{B2F3E7EC-69D9-064F-9CEB-FD8EC16DB455}" type="presOf" srcId="{D0513C4C-99E9-7141-A4C3-87DBE265F0B3}" destId="{3FDCA91B-1528-2A4A-9032-C2FC5FBF3C93}" srcOrd="0" destOrd="0" presId="urn:microsoft.com/office/officeart/2005/8/layout/hProcess3"/>
    <dgm:cxn modelId="{34F85C1F-B747-D141-8900-F8456DFDEA11}" type="presParOf" srcId="{3FDCA91B-1528-2A4A-9032-C2FC5FBF3C93}" destId="{AB4554FF-07FB-9446-A0E7-66AD73D24274}" srcOrd="0" destOrd="0" presId="urn:microsoft.com/office/officeart/2005/8/layout/hProcess3"/>
    <dgm:cxn modelId="{E4880307-9863-E845-8888-DEF4523690A8}" type="presParOf" srcId="{3FDCA91B-1528-2A4A-9032-C2FC5FBF3C93}" destId="{185FE4FF-51F1-374E-8264-84DE1E072A33}" srcOrd="1" destOrd="0" presId="urn:microsoft.com/office/officeart/2005/8/layout/hProcess3"/>
    <dgm:cxn modelId="{036D3C69-C44C-C54E-897D-AAA6F2D90AC9}" type="presParOf" srcId="{185FE4FF-51F1-374E-8264-84DE1E072A33}" destId="{B2B55C84-AFA2-BC4D-9AC4-C064A1B5AFC7}" srcOrd="0" destOrd="0" presId="urn:microsoft.com/office/officeart/2005/8/layout/hProcess3"/>
    <dgm:cxn modelId="{B4E56DD6-67B1-C145-8BA9-1E63B534CD2D}" type="presParOf" srcId="{185FE4FF-51F1-374E-8264-84DE1E072A33}" destId="{F12D7173-5791-DB47-8D8F-25A77EE5F654}" srcOrd="1" destOrd="0" presId="urn:microsoft.com/office/officeart/2005/8/layout/hProcess3"/>
    <dgm:cxn modelId="{1ABB3CE7-5838-E046-916F-096C3663FB7B}" type="presParOf" srcId="{F12D7173-5791-DB47-8D8F-25A77EE5F654}" destId="{291F0372-19BC-454A-9724-AD54773A6F51}" srcOrd="0" destOrd="0" presId="urn:microsoft.com/office/officeart/2005/8/layout/hProcess3"/>
    <dgm:cxn modelId="{50C5C239-F578-8946-845C-B4F62FE227BC}" type="presParOf" srcId="{F12D7173-5791-DB47-8D8F-25A77EE5F654}" destId="{75D736FA-E405-A24F-9306-FCE633A0184E}" srcOrd="1" destOrd="0" presId="urn:microsoft.com/office/officeart/2005/8/layout/hProcess3"/>
    <dgm:cxn modelId="{95C0E8A8-5FB5-C84A-A5B0-0E28600A0D3D}" type="presParOf" srcId="{F12D7173-5791-DB47-8D8F-25A77EE5F654}" destId="{2C14ED9C-2784-864A-A99F-A6BDDEBFABB8}" srcOrd="2" destOrd="0" presId="urn:microsoft.com/office/officeart/2005/8/layout/hProcess3"/>
    <dgm:cxn modelId="{D23B2812-6254-8D4D-9886-28255ECACA29}" type="presParOf" srcId="{F12D7173-5791-DB47-8D8F-25A77EE5F654}" destId="{5A12A773-2A4A-6148-90C6-7D9AFD19F091}" srcOrd="3" destOrd="0" presId="urn:microsoft.com/office/officeart/2005/8/layout/hProcess3"/>
    <dgm:cxn modelId="{2E3F6439-56C2-5A4F-851D-169574F215ED}" type="presParOf" srcId="{185FE4FF-51F1-374E-8264-84DE1E072A33}" destId="{E979A41F-1C4B-F940-AAE5-6A0E94B2C665}" srcOrd="2" destOrd="0" presId="urn:microsoft.com/office/officeart/2005/8/layout/hProcess3"/>
    <dgm:cxn modelId="{3ABDBECB-F3D9-3F4F-87B7-383E097ECC25}" type="presParOf" srcId="{185FE4FF-51F1-374E-8264-84DE1E072A33}" destId="{AC2719A4-8B40-504B-B20C-ACA370ABD1A6}" srcOrd="3" destOrd="0" presId="urn:microsoft.com/office/officeart/2005/8/layout/hProcess3"/>
    <dgm:cxn modelId="{29C435E0-233B-0249-BAED-942A0CBCDE76}" type="presParOf" srcId="{185FE4FF-51F1-374E-8264-84DE1E072A33}" destId="{3BB49C1D-9E21-E645-A142-E1156382D471}"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513C4C-99E9-7141-A4C3-87DBE265F0B3}" type="doc">
      <dgm:prSet loTypeId="urn:microsoft.com/office/officeart/2005/8/layout/hProcess3" loCatId="" qsTypeId="urn:microsoft.com/office/officeart/2005/8/quickstyle/simple1" qsCatId="simple" csTypeId="urn:microsoft.com/office/officeart/2005/8/colors/accent1_2" csCatId="accent1" phldr="1"/>
      <dgm:spPr/>
    </dgm:pt>
    <dgm:pt modelId="{7CEAF9AA-8A3F-3E47-9DAE-D404C3A3B1EA}">
      <dgm:prSet phldrT="[Text]" custT="1"/>
      <dgm:spPr/>
      <dgm:t>
        <a:bodyPr/>
        <a:lstStyle/>
        <a:p>
          <a:r>
            <a:rPr lang="en-GB" sz="3000" b="1" dirty="0">
              <a:solidFill>
                <a:schemeClr val="bg1"/>
              </a:solidFill>
              <a:latin typeface="Verdana" panose="020B0604030504040204" pitchFamily="34" charset="0"/>
              <a:ea typeface="Verdana" panose="020B0604030504040204" pitchFamily="34" charset="0"/>
              <a:cs typeface="Verdana" panose="020B0604030504040204" pitchFamily="34" charset="0"/>
            </a:rPr>
            <a:t>Service</a:t>
          </a:r>
        </a:p>
      </dgm:t>
    </dgm:pt>
    <dgm:pt modelId="{DBF1035C-53B3-5F41-BB12-393416909D9A}" type="parTrans" cxnId="{F0590868-9CAD-3642-B302-27A95F8B82D3}">
      <dgm:prSet/>
      <dgm:spPr/>
      <dgm:t>
        <a:bodyPr/>
        <a:lstStyle/>
        <a:p>
          <a:endParaRPr lang="en-GB" sz="3000" b="1">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209871F5-74C9-A84A-8D56-0879EEABFEBD}" type="sibTrans" cxnId="{F0590868-9CAD-3642-B302-27A95F8B82D3}">
      <dgm:prSet/>
      <dgm:spPr/>
      <dgm:t>
        <a:bodyPr/>
        <a:lstStyle/>
        <a:p>
          <a:endParaRPr lang="en-GB" sz="3000" b="1">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3FDCA91B-1528-2A4A-9032-C2FC5FBF3C93}" type="pres">
      <dgm:prSet presAssocID="{D0513C4C-99E9-7141-A4C3-87DBE265F0B3}" presName="Name0" presStyleCnt="0">
        <dgm:presLayoutVars>
          <dgm:dir/>
          <dgm:animLvl val="lvl"/>
          <dgm:resizeHandles val="exact"/>
        </dgm:presLayoutVars>
      </dgm:prSet>
      <dgm:spPr/>
    </dgm:pt>
    <dgm:pt modelId="{AB4554FF-07FB-9446-A0E7-66AD73D24274}" type="pres">
      <dgm:prSet presAssocID="{D0513C4C-99E9-7141-A4C3-87DBE265F0B3}" presName="dummy" presStyleCnt="0"/>
      <dgm:spPr/>
    </dgm:pt>
    <dgm:pt modelId="{185FE4FF-51F1-374E-8264-84DE1E072A33}" type="pres">
      <dgm:prSet presAssocID="{D0513C4C-99E9-7141-A4C3-87DBE265F0B3}" presName="linH" presStyleCnt="0"/>
      <dgm:spPr/>
    </dgm:pt>
    <dgm:pt modelId="{B2B55C84-AFA2-BC4D-9AC4-C064A1B5AFC7}" type="pres">
      <dgm:prSet presAssocID="{D0513C4C-99E9-7141-A4C3-87DBE265F0B3}" presName="padding1" presStyleCnt="0"/>
      <dgm:spPr/>
    </dgm:pt>
    <dgm:pt modelId="{F12D7173-5791-DB47-8D8F-25A77EE5F654}" type="pres">
      <dgm:prSet presAssocID="{7CEAF9AA-8A3F-3E47-9DAE-D404C3A3B1EA}" presName="linV" presStyleCnt="0"/>
      <dgm:spPr/>
    </dgm:pt>
    <dgm:pt modelId="{291F0372-19BC-454A-9724-AD54773A6F51}" type="pres">
      <dgm:prSet presAssocID="{7CEAF9AA-8A3F-3E47-9DAE-D404C3A3B1EA}" presName="spVertical1" presStyleCnt="0"/>
      <dgm:spPr/>
    </dgm:pt>
    <dgm:pt modelId="{75D736FA-E405-A24F-9306-FCE633A0184E}" type="pres">
      <dgm:prSet presAssocID="{7CEAF9AA-8A3F-3E47-9DAE-D404C3A3B1EA}" presName="parTx" presStyleLbl="revTx" presStyleIdx="0" presStyleCnt="1">
        <dgm:presLayoutVars>
          <dgm:chMax val="0"/>
          <dgm:chPref val="0"/>
          <dgm:bulletEnabled val="1"/>
        </dgm:presLayoutVars>
      </dgm:prSet>
      <dgm:spPr/>
    </dgm:pt>
    <dgm:pt modelId="{2C14ED9C-2784-864A-A99F-A6BDDEBFABB8}" type="pres">
      <dgm:prSet presAssocID="{7CEAF9AA-8A3F-3E47-9DAE-D404C3A3B1EA}" presName="spVertical2" presStyleCnt="0"/>
      <dgm:spPr/>
    </dgm:pt>
    <dgm:pt modelId="{5A12A773-2A4A-6148-90C6-7D9AFD19F091}" type="pres">
      <dgm:prSet presAssocID="{7CEAF9AA-8A3F-3E47-9DAE-D404C3A3B1EA}" presName="spVertical3" presStyleCnt="0"/>
      <dgm:spPr/>
    </dgm:pt>
    <dgm:pt modelId="{E979A41F-1C4B-F940-AAE5-6A0E94B2C665}" type="pres">
      <dgm:prSet presAssocID="{D0513C4C-99E9-7141-A4C3-87DBE265F0B3}" presName="padding2" presStyleCnt="0"/>
      <dgm:spPr/>
    </dgm:pt>
    <dgm:pt modelId="{AC2719A4-8B40-504B-B20C-ACA370ABD1A6}" type="pres">
      <dgm:prSet presAssocID="{D0513C4C-99E9-7141-A4C3-87DBE265F0B3}" presName="negArrow" presStyleCnt="0"/>
      <dgm:spPr/>
    </dgm:pt>
    <dgm:pt modelId="{3BB49C1D-9E21-E645-A142-E1156382D471}" type="pres">
      <dgm:prSet presAssocID="{D0513C4C-99E9-7141-A4C3-87DBE265F0B3}" presName="backgroundArrow" presStyleLbl="node1" presStyleIdx="0" presStyleCnt="1" custLinFactX="-100000" custLinFactNeighborX="-118648" custLinFactNeighborY="-14982"/>
      <dgm:spPr/>
    </dgm:pt>
  </dgm:ptLst>
  <dgm:cxnLst>
    <dgm:cxn modelId="{F0590868-9CAD-3642-B302-27A95F8B82D3}" srcId="{D0513C4C-99E9-7141-A4C3-87DBE265F0B3}" destId="{7CEAF9AA-8A3F-3E47-9DAE-D404C3A3B1EA}" srcOrd="0" destOrd="0" parTransId="{DBF1035C-53B3-5F41-BB12-393416909D9A}" sibTransId="{209871F5-74C9-A84A-8D56-0879EEABFEBD}"/>
    <dgm:cxn modelId="{72B2F691-39AC-6142-A667-04191E356420}" type="presOf" srcId="{7CEAF9AA-8A3F-3E47-9DAE-D404C3A3B1EA}" destId="{75D736FA-E405-A24F-9306-FCE633A0184E}" srcOrd="0" destOrd="0" presId="urn:microsoft.com/office/officeart/2005/8/layout/hProcess3"/>
    <dgm:cxn modelId="{B2F3E7EC-69D9-064F-9CEB-FD8EC16DB455}" type="presOf" srcId="{D0513C4C-99E9-7141-A4C3-87DBE265F0B3}" destId="{3FDCA91B-1528-2A4A-9032-C2FC5FBF3C93}" srcOrd="0" destOrd="0" presId="urn:microsoft.com/office/officeart/2005/8/layout/hProcess3"/>
    <dgm:cxn modelId="{34F85C1F-B747-D141-8900-F8456DFDEA11}" type="presParOf" srcId="{3FDCA91B-1528-2A4A-9032-C2FC5FBF3C93}" destId="{AB4554FF-07FB-9446-A0E7-66AD73D24274}" srcOrd="0" destOrd="0" presId="urn:microsoft.com/office/officeart/2005/8/layout/hProcess3"/>
    <dgm:cxn modelId="{E4880307-9863-E845-8888-DEF4523690A8}" type="presParOf" srcId="{3FDCA91B-1528-2A4A-9032-C2FC5FBF3C93}" destId="{185FE4FF-51F1-374E-8264-84DE1E072A33}" srcOrd="1" destOrd="0" presId="urn:microsoft.com/office/officeart/2005/8/layout/hProcess3"/>
    <dgm:cxn modelId="{036D3C69-C44C-C54E-897D-AAA6F2D90AC9}" type="presParOf" srcId="{185FE4FF-51F1-374E-8264-84DE1E072A33}" destId="{B2B55C84-AFA2-BC4D-9AC4-C064A1B5AFC7}" srcOrd="0" destOrd="0" presId="urn:microsoft.com/office/officeart/2005/8/layout/hProcess3"/>
    <dgm:cxn modelId="{B4E56DD6-67B1-C145-8BA9-1E63B534CD2D}" type="presParOf" srcId="{185FE4FF-51F1-374E-8264-84DE1E072A33}" destId="{F12D7173-5791-DB47-8D8F-25A77EE5F654}" srcOrd="1" destOrd="0" presId="urn:microsoft.com/office/officeart/2005/8/layout/hProcess3"/>
    <dgm:cxn modelId="{1ABB3CE7-5838-E046-916F-096C3663FB7B}" type="presParOf" srcId="{F12D7173-5791-DB47-8D8F-25A77EE5F654}" destId="{291F0372-19BC-454A-9724-AD54773A6F51}" srcOrd="0" destOrd="0" presId="urn:microsoft.com/office/officeart/2005/8/layout/hProcess3"/>
    <dgm:cxn modelId="{50C5C239-F578-8946-845C-B4F62FE227BC}" type="presParOf" srcId="{F12D7173-5791-DB47-8D8F-25A77EE5F654}" destId="{75D736FA-E405-A24F-9306-FCE633A0184E}" srcOrd="1" destOrd="0" presId="urn:microsoft.com/office/officeart/2005/8/layout/hProcess3"/>
    <dgm:cxn modelId="{95C0E8A8-5FB5-C84A-A5B0-0E28600A0D3D}" type="presParOf" srcId="{F12D7173-5791-DB47-8D8F-25A77EE5F654}" destId="{2C14ED9C-2784-864A-A99F-A6BDDEBFABB8}" srcOrd="2" destOrd="0" presId="urn:microsoft.com/office/officeart/2005/8/layout/hProcess3"/>
    <dgm:cxn modelId="{D23B2812-6254-8D4D-9886-28255ECACA29}" type="presParOf" srcId="{F12D7173-5791-DB47-8D8F-25A77EE5F654}" destId="{5A12A773-2A4A-6148-90C6-7D9AFD19F091}" srcOrd="3" destOrd="0" presId="urn:microsoft.com/office/officeart/2005/8/layout/hProcess3"/>
    <dgm:cxn modelId="{2E3F6439-56C2-5A4F-851D-169574F215ED}" type="presParOf" srcId="{185FE4FF-51F1-374E-8264-84DE1E072A33}" destId="{E979A41F-1C4B-F940-AAE5-6A0E94B2C665}" srcOrd="2" destOrd="0" presId="urn:microsoft.com/office/officeart/2005/8/layout/hProcess3"/>
    <dgm:cxn modelId="{3ABDBECB-F3D9-3F4F-87B7-383E097ECC25}" type="presParOf" srcId="{185FE4FF-51F1-374E-8264-84DE1E072A33}" destId="{AC2719A4-8B40-504B-B20C-ACA370ABD1A6}" srcOrd="3" destOrd="0" presId="urn:microsoft.com/office/officeart/2005/8/layout/hProcess3"/>
    <dgm:cxn modelId="{29C435E0-233B-0249-BAED-942A0CBCDE76}" type="presParOf" srcId="{185FE4FF-51F1-374E-8264-84DE1E072A33}" destId="{3BB49C1D-9E21-E645-A142-E1156382D471}"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513C4C-99E9-7141-A4C3-87DBE265F0B3}" type="doc">
      <dgm:prSet loTypeId="urn:microsoft.com/office/officeart/2005/8/layout/hProcess3" loCatId="" qsTypeId="urn:microsoft.com/office/officeart/2005/8/quickstyle/simple1" qsCatId="simple" csTypeId="urn:microsoft.com/office/officeart/2005/8/colors/accent1_2" csCatId="accent1" phldr="1"/>
      <dgm:spPr/>
    </dgm:pt>
    <dgm:pt modelId="{7CEAF9AA-8A3F-3E47-9DAE-D404C3A3B1EA}">
      <dgm:prSet phldrT="[Text]" custT="1"/>
      <dgm:spPr/>
      <dgm:t>
        <a:bodyPr/>
        <a:lstStyle/>
        <a:p>
          <a:r>
            <a:rPr lang="en-GB" sz="3000" b="1" dirty="0">
              <a:solidFill>
                <a:schemeClr val="bg1"/>
              </a:solidFill>
              <a:latin typeface="Verdana" panose="020B0604030504040204" pitchFamily="34" charset="0"/>
              <a:ea typeface="Verdana" panose="020B0604030504040204" pitchFamily="34" charset="0"/>
              <a:cs typeface="Verdana" panose="020B0604030504040204" pitchFamily="34" charset="0"/>
            </a:rPr>
            <a:t>Service</a:t>
          </a:r>
        </a:p>
      </dgm:t>
    </dgm:pt>
    <dgm:pt modelId="{DBF1035C-53B3-5F41-BB12-393416909D9A}" type="parTrans" cxnId="{F0590868-9CAD-3642-B302-27A95F8B82D3}">
      <dgm:prSet/>
      <dgm:spPr/>
      <dgm:t>
        <a:bodyPr/>
        <a:lstStyle/>
        <a:p>
          <a:endParaRPr lang="en-GB" sz="3000" b="1">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209871F5-74C9-A84A-8D56-0879EEABFEBD}" type="sibTrans" cxnId="{F0590868-9CAD-3642-B302-27A95F8B82D3}">
      <dgm:prSet/>
      <dgm:spPr/>
      <dgm:t>
        <a:bodyPr/>
        <a:lstStyle/>
        <a:p>
          <a:endParaRPr lang="en-GB" sz="3000" b="1">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3FDCA91B-1528-2A4A-9032-C2FC5FBF3C93}" type="pres">
      <dgm:prSet presAssocID="{D0513C4C-99E9-7141-A4C3-87DBE265F0B3}" presName="Name0" presStyleCnt="0">
        <dgm:presLayoutVars>
          <dgm:dir/>
          <dgm:animLvl val="lvl"/>
          <dgm:resizeHandles val="exact"/>
        </dgm:presLayoutVars>
      </dgm:prSet>
      <dgm:spPr/>
    </dgm:pt>
    <dgm:pt modelId="{AB4554FF-07FB-9446-A0E7-66AD73D24274}" type="pres">
      <dgm:prSet presAssocID="{D0513C4C-99E9-7141-A4C3-87DBE265F0B3}" presName="dummy" presStyleCnt="0"/>
      <dgm:spPr/>
    </dgm:pt>
    <dgm:pt modelId="{185FE4FF-51F1-374E-8264-84DE1E072A33}" type="pres">
      <dgm:prSet presAssocID="{D0513C4C-99E9-7141-A4C3-87DBE265F0B3}" presName="linH" presStyleCnt="0"/>
      <dgm:spPr/>
    </dgm:pt>
    <dgm:pt modelId="{B2B55C84-AFA2-BC4D-9AC4-C064A1B5AFC7}" type="pres">
      <dgm:prSet presAssocID="{D0513C4C-99E9-7141-A4C3-87DBE265F0B3}" presName="padding1" presStyleCnt="0"/>
      <dgm:spPr/>
    </dgm:pt>
    <dgm:pt modelId="{F12D7173-5791-DB47-8D8F-25A77EE5F654}" type="pres">
      <dgm:prSet presAssocID="{7CEAF9AA-8A3F-3E47-9DAE-D404C3A3B1EA}" presName="linV" presStyleCnt="0"/>
      <dgm:spPr/>
    </dgm:pt>
    <dgm:pt modelId="{291F0372-19BC-454A-9724-AD54773A6F51}" type="pres">
      <dgm:prSet presAssocID="{7CEAF9AA-8A3F-3E47-9DAE-D404C3A3B1EA}" presName="spVertical1" presStyleCnt="0"/>
      <dgm:spPr/>
    </dgm:pt>
    <dgm:pt modelId="{75D736FA-E405-A24F-9306-FCE633A0184E}" type="pres">
      <dgm:prSet presAssocID="{7CEAF9AA-8A3F-3E47-9DAE-D404C3A3B1EA}" presName="parTx" presStyleLbl="revTx" presStyleIdx="0" presStyleCnt="1">
        <dgm:presLayoutVars>
          <dgm:chMax val="0"/>
          <dgm:chPref val="0"/>
          <dgm:bulletEnabled val="1"/>
        </dgm:presLayoutVars>
      </dgm:prSet>
      <dgm:spPr/>
    </dgm:pt>
    <dgm:pt modelId="{2C14ED9C-2784-864A-A99F-A6BDDEBFABB8}" type="pres">
      <dgm:prSet presAssocID="{7CEAF9AA-8A3F-3E47-9DAE-D404C3A3B1EA}" presName="spVertical2" presStyleCnt="0"/>
      <dgm:spPr/>
    </dgm:pt>
    <dgm:pt modelId="{5A12A773-2A4A-6148-90C6-7D9AFD19F091}" type="pres">
      <dgm:prSet presAssocID="{7CEAF9AA-8A3F-3E47-9DAE-D404C3A3B1EA}" presName="spVertical3" presStyleCnt="0"/>
      <dgm:spPr/>
    </dgm:pt>
    <dgm:pt modelId="{E979A41F-1C4B-F940-AAE5-6A0E94B2C665}" type="pres">
      <dgm:prSet presAssocID="{D0513C4C-99E9-7141-A4C3-87DBE265F0B3}" presName="padding2" presStyleCnt="0"/>
      <dgm:spPr/>
    </dgm:pt>
    <dgm:pt modelId="{AC2719A4-8B40-504B-B20C-ACA370ABD1A6}" type="pres">
      <dgm:prSet presAssocID="{D0513C4C-99E9-7141-A4C3-87DBE265F0B3}" presName="negArrow" presStyleCnt="0"/>
      <dgm:spPr/>
    </dgm:pt>
    <dgm:pt modelId="{3BB49C1D-9E21-E645-A142-E1156382D471}" type="pres">
      <dgm:prSet presAssocID="{D0513C4C-99E9-7141-A4C3-87DBE265F0B3}" presName="backgroundArrow" presStyleLbl="node1" presStyleIdx="0" presStyleCnt="1" custLinFactX="-100000" custLinFactNeighborX="-118648" custLinFactNeighborY="-14982"/>
      <dgm:spPr/>
    </dgm:pt>
  </dgm:ptLst>
  <dgm:cxnLst>
    <dgm:cxn modelId="{F0590868-9CAD-3642-B302-27A95F8B82D3}" srcId="{D0513C4C-99E9-7141-A4C3-87DBE265F0B3}" destId="{7CEAF9AA-8A3F-3E47-9DAE-D404C3A3B1EA}" srcOrd="0" destOrd="0" parTransId="{DBF1035C-53B3-5F41-BB12-393416909D9A}" sibTransId="{209871F5-74C9-A84A-8D56-0879EEABFEBD}"/>
    <dgm:cxn modelId="{72B2F691-39AC-6142-A667-04191E356420}" type="presOf" srcId="{7CEAF9AA-8A3F-3E47-9DAE-D404C3A3B1EA}" destId="{75D736FA-E405-A24F-9306-FCE633A0184E}" srcOrd="0" destOrd="0" presId="urn:microsoft.com/office/officeart/2005/8/layout/hProcess3"/>
    <dgm:cxn modelId="{B2F3E7EC-69D9-064F-9CEB-FD8EC16DB455}" type="presOf" srcId="{D0513C4C-99E9-7141-A4C3-87DBE265F0B3}" destId="{3FDCA91B-1528-2A4A-9032-C2FC5FBF3C93}" srcOrd="0" destOrd="0" presId="urn:microsoft.com/office/officeart/2005/8/layout/hProcess3"/>
    <dgm:cxn modelId="{34F85C1F-B747-D141-8900-F8456DFDEA11}" type="presParOf" srcId="{3FDCA91B-1528-2A4A-9032-C2FC5FBF3C93}" destId="{AB4554FF-07FB-9446-A0E7-66AD73D24274}" srcOrd="0" destOrd="0" presId="urn:microsoft.com/office/officeart/2005/8/layout/hProcess3"/>
    <dgm:cxn modelId="{E4880307-9863-E845-8888-DEF4523690A8}" type="presParOf" srcId="{3FDCA91B-1528-2A4A-9032-C2FC5FBF3C93}" destId="{185FE4FF-51F1-374E-8264-84DE1E072A33}" srcOrd="1" destOrd="0" presId="urn:microsoft.com/office/officeart/2005/8/layout/hProcess3"/>
    <dgm:cxn modelId="{036D3C69-C44C-C54E-897D-AAA6F2D90AC9}" type="presParOf" srcId="{185FE4FF-51F1-374E-8264-84DE1E072A33}" destId="{B2B55C84-AFA2-BC4D-9AC4-C064A1B5AFC7}" srcOrd="0" destOrd="0" presId="urn:microsoft.com/office/officeart/2005/8/layout/hProcess3"/>
    <dgm:cxn modelId="{B4E56DD6-67B1-C145-8BA9-1E63B534CD2D}" type="presParOf" srcId="{185FE4FF-51F1-374E-8264-84DE1E072A33}" destId="{F12D7173-5791-DB47-8D8F-25A77EE5F654}" srcOrd="1" destOrd="0" presId="urn:microsoft.com/office/officeart/2005/8/layout/hProcess3"/>
    <dgm:cxn modelId="{1ABB3CE7-5838-E046-916F-096C3663FB7B}" type="presParOf" srcId="{F12D7173-5791-DB47-8D8F-25A77EE5F654}" destId="{291F0372-19BC-454A-9724-AD54773A6F51}" srcOrd="0" destOrd="0" presId="urn:microsoft.com/office/officeart/2005/8/layout/hProcess3"/>
    <dgm:cxn modelId="{50C5C239-F578-8946-845C-B4F62FE227BC}" type="presParOf" srcId="{F12D7173-5791-DB47-8D8F-25A77EE5F654}" destId="{75D736FA-E405-A24F-9306-FCE633A0184E}" srcOrd="1" destOrd="0" presId="urn:microsoft.com/office/officeart/2005/8/layout/hProcess3"/>
    <dgm:cxn modelId="{95C0E8A8-5FB5-C84A-A5B0-0E28600A0D3D}" type="presParOf" srcId="{F12D7173-5791-DB47-8D8F-25A77EE5F654}" destId="{2C14ED9C-2784-864A-A99F-A6BDDEBFABB8}" srcOrd="2" destOrd="0" presId="urn:microsoft.com/office/officeart/2005/8/layout/hProcess3"/>
    <dgm:cxn modelId="{D23B2812-6254-8D4D-9886-28255ECACA29}" type="presParOf" srcId="{F12D7173-5791-DB47-8D8F-25A77EE5F654}" destId="{5A12A773-2A4A-6148-90C6-7D9AFD19F091}" srcOrd="3" destOrd="0" presId="urn:microsoft.com/office/officeart/2005/8/layout/hProcess3"/>
    <dgm:cxn modelId="{2E3F6439-56C2-5A4F-851D-169574F215ED}" type="presParOf" srcId="{185FE4FF-51F1-374E-8264-84DE1E072A33}" destId="{E979A41F-1C4B-F940-AAE5-6A0E94B2C665}" srcOrd="2" destOrd="0" presId="urn:microsoft.com/office/officeart/2005/8/layout/hProcess3"/>
    <dgm:cxn modelId="{3ABDBECB-F3D9-3F4F-87B7-383E097ECC25}" type="presParOf" srcId="{185FE4FF-51F1-374E-8264-84DE1E072A33}" destId="{AC2719A4-8B40-504B-B20C-ACA370ABD1A6}" srcOrd="3" destOrd="0" presId="urn:microsoft.com/office/officeart/2005/8/layout/hProcess3"/>
    <dgm:cxn modelId="{29C435E0-233B-0249-BAED-942A0CBCDE76}" type="presParOf" srcId="{185FE4FF-51F1-374E-8264-84DE1E072A33}" destId="{3BB49C1D-9E21-E645-A142-E1156382D471}"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37E368-7C0C-404B-82D9-09939EF3A122}" type="doc">
      <dgm:prSet loTypeId="urn:microsoft.com/office/officeart/2005/8/layout/venn1" loCatId="" qsTypeId="urn:microsoft.com/office/officeart/2005/8/quickstyle/simple1" qsCatId="simple" csTypeId="urn:microsoft.com/office/officeart/2005/8/colors/accent1_2" csCatId="accent1" phldr="1"/>
      <dgm:spPr/>
    </dgm:pt>
    <dgm:pt modelId="{A0C4A62F-E312-8D47-82E2-8E47706B82DB}">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Translation:</a:t>
          </a:r>
        </a:p>
        <a:p>
          <a:r>
            <a:rPr lang="en-GB" dirty="0">
              <a:latin typeface="Verdana" pitchFamily="34" charset="0"/>
              <a:ea typeface="Verdana" pitchFamily="34" charset="0"/>
            </a:rPr>
            <a:t>audiovisual transfer modes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EBF1A8B5-DECD-E041-B83D-1852FFAF5ED5}" type="parTrans" cxnId="{BF99A282-B3B0-B04A-9E6F-494C340D7E41}">
      <dgm:prSet/>
      <dgm:spPr/>
      <dgm:t>
        <a:bodyPr/>
        <a:lstStyle/>
        <a:p>
          <a:endParaRPr lang="en-US"/>
        </a:p>
      </dgm:t>
    </dgm:pt>
    <dgm:pt modelId="{FF73A9AF-A632-8544-8D99-4ED497DC3874}" type="sibTrans" cxnId="{BF99A282-B3B0-B04A-9E6F-494C340D7E41}">
      <dgm:prSet/>
      <dgm:spPr/>
      <dgm:t>
        <a:bodyPr/>
        <a:lstStyle/>
        <a:p>
          <a:endParaRPr lang="en-US"/>
        </a:p>
      </dgm:t>
    </dgm:pt>
    <dgm:pt modelId="{35DD9B9F-5D8F-3740-BD73-A6D2EA67A6C5}">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Accessibility: </a:t>
          </a:r>
          <a:r>
            <a:rPr lang="en-GB" dirty="0">
              <a:latin typeface="Verdana" pitchFamily="34" charset="0"/>
              <a:ea typeface="Verdana" pitchFamily="34" charset="0"/>
            </a:rPr>
            <a:t>access services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C72C3F43-B76B-5843-B5DD-BBA5CFA967EE}" type="parTrans" cxnId="{5ADEA1CA-7619-434C-851F-04F025241D7A}">
      <dgm:prSet/>
      <dgm:spPr/>
      <dgm:t>
        <a:bodyPr/>
        <a:lstStyle/>
        <a:p>
          <a:endParaRPr lang="en-US"/>
        </a:p>
      </dgm:t>
    </dgm:pt>
    <dgm:pt modelId="{8C29C3A5-C3C0-0C4A-90F2-9E758FE31B41}" type="sibTrans" cxnId="{5ADEA1CA-7619-434C-851F-04F025241D7A}">
      <dgm:prSet/>
      <dgm:spPr/>
      <dgm:t>
        <a:bodyPr/>
        <a:lstStyle/>
        <a:p>
          <a:endParaRPr lang="en-US"/>
        </a:p>
      </dgm:t>
    </dgm:pt>
    <dgm:pt modelId="{238A586D-1D94-AD4A-AEAC-26FFE15F8CBD}" type="pres">
      <dgm:prSet presAssocID="{AD37E368-7C0C-404B-82D9-09939EF3A122}" presName="compositeShape" presStyleCnt="0">
        <dgm:presLayoutVars>
          <dgm:chMax val="7"/>
          <dgm:dir/>
          <dgm:resizeHandles val="exact"/>
        </dgm:presLayoutVars>
      </dgm:prSet>
      <dgm:spPr/>
    </dgm:pt>
    <dgm:pt modelId="{BE0DC81E-02C5-6247-90BC-9CB319F35B1B}" type="pres">
      <dgm:prSet presAssocID="{A0C4A62F-E312-8D47-82E2-8E47706B82DB}" presName="circ1" presStyleLbl="vennNode1" presStyleIdx="0" presStyleCnt="2"/>
      <dgm:spPr/>
    </dgm:pt>
    <dgm:pt modelId="{114FE259-AA86-CF4C-A181-5C9F65749C8E}" type="pres">
      <dgm:prSet presAssocID="{A0C4A62F-E312-8D47-82E2-8E47706B82DB}" presName="circ1Tx" presStyleLbl="revTx" presStyleIdx="0" presStyleCnt="0">
        <dgm:presLayoutVars>
          <dgm:chMax val="0"/>
          <dgm:chPref val="0"/>
          <dgm:bulletEnabled val="1"/>
        </dgm:presLayoutVars>
      </dgm:prSet>
      <dgm:spPr/>
    </dgm:pt>
    <dgm:pt modelId="{C129710E-96B5-314E-BD8B-D1E826CD4871}" type="pres">
      <dgm:prSet presAssocID="{35DD9B9F-5D8F-3740-BD73-A6D2EA67A6C5}" presName="circ2" presStyleLbl="vennNode1" presStyleIdx="1" presStyleCnt="2" custLinFactNeighborX="6445" custLinFactNeighborY="441"/>
      <dgm:spPr/>
    </dgm:pt>
    <dgm:pt modelId="{CF3C1FF5-76C2-3E4B-B2BE-62DF558CB54C}" type="pres">
      <dgm:prSet presAssocID="{35DD9B9F-5D8F-3740-BD73-A6D2EA67A6C5}" presName="circ2Tx" presStyleLbl="revTx" presStyleIdx="0" presStyleCnt="0">
        <dgm:presLayoutVars>
          <dgm:chMax val="0"/>
          <dgm:chPref val="0"/>
          <dgm:bulletEnabled val="1"/>
        </dgm:presLayoutVars>
      </dgm:prSet>
      <dgm:spPr/>
    </dgm:pt>
  </dgm:ptLst>
  <dgm:cxnLst>
    <dgm:cxn modelId="{7A0ADD21-E31A-BE4F-BA08-80DCD5BE62FA}" type="presOf" srcId="{A0C4A62F-E312-8D47-82E2-8E47706B82DB}" destId="{BE0DC81E-02C5-6247-90BC-9CB319F35B1B}" srcOrd="0" destOrd="0" presId="urn:microsoft.com/office/officeart/2005/8/layout/venn1"/>
    <dgm:cxn modelId="{3E03987F-B277-1E4F-96A3-56701C78A6C4}" type="presOf" srcId="{A0C4A62F-E312-8D47-82E2-8E47706B82DB}" destId="{114FE259-AA86-CF4C-A181-5C9F65749C8E}" srcOrd="1" destOrd="0" presId="urn:microsoft.com/office/officeart/2005/8/layout/venn1"/>
    <dgm:cxn modelId="{BF99A282-B3B0-B04A-9E6F-494C340D7E41}" srcId="{AD37E368-7C0C-404B-82D9-09939EF3A122}" destId="{A0C4A62F-E312-8D47-82E2-8E47706B82DB}" srcOrd="0" destOrd="0" parTransId="{EBF1A8B5-DECD-E041-B83D-1852FFAF5ED5}" sibTransId="{FF73A9AF-A632-8544-8D99-4ED497DC3874}"/>
    <dgm:cxn modelId="{B24B61A3-2A26-644C-B1D6-5347322CC98A}" type="presOf" srcId="{35DD9B9F-5D8F-3740-BD73-A6D2EA67A6C5}" destId="{CF3C1FF5-76C2-3E4B-B2BE-62DF558CB54C}" srcOrd="1" destOrd="0" presId="urn:microsoft.com/office/officeart/2005/8/layout/venn1"/>
    <dgm:cxn modelId="{3DCFAFC3-0788-F545-AC91-95B0FE4168ED}" type="presOf" srcId="{AD37E368-7C0C-404B-82D9-09939EF3A122}" destId="{238A586D-1D94-AD4A-AEAC-26FFE15F8CBD}" srcOrd="0" destOrd="0" presId="urn:microsoft.com/office/officeart/2005/8/layout/venn1"/>
    <dgm:cxn modelId="{5ADEA1CA-7619-434C-851F-04F025241D7A}" srcId="{AD37E368-7C0C-404B-82D9-09939EF3A122}" destId="{35DD9B9F-5D8F-3740-BD73-A6D2EA67A6C5}" srcOrd="1" destOrd="0" parTransId="{C72C3F43-B76B-5843-B5DD-BBA5CFA967EE}" sibTransId="{8C29C3A5-C3C0-0C4A-90F2-9E758FE31B41}"/>
    <dgm:cxn modelId="{EC4D1DED-68A9-B943-8998-AE13DF92E919}" type="presOf" srcId="{35DD9B9F-5D8F-3740-BD73-A6D2EA67A6C5}" destId="{C129710E-96B5-314E-BD8B-D1E826CD4871}" srcOrd="0" destOrd="0" presId="urn:microsoft.com/office/officeart/2005/8/layout/venn1"/>
    <dgm:cxn modelId="{64F1EC32-65EE-2941-B0AB-274F516942EB}" type="presParOf" srcId="{238A586D-1D94-AD4A-AEAC-26FFE15F8CBD}" destId="{BE0DC81E-02C5-6247-90BC-9CB319F35B1B}" srcOrd="0" destOrd="0" presId="urn:microsoft.com/office/officeart/2005/8/layout/venn1"/>
    <dgm:cxn modelId="{9900E703-8C83-7C40-B612-889E9643A481}" type="presParOf" srcId="{238A586D-1D94-AD4A-AEAC-26FFE15F8CBD}" destId="{114FE259-AA86-CF4C-A181-5C9F65749C8E}" srcOrd="1" destOrd="0" presId="urn:microsoft.com/office/officeart/2005/8/layout/venn1"/>
    <dgm:cxn modelId="{ECFF8D02-ABD7-BC4F-8C5B-9DFA017C10E7}" type="presParOf" srcId="{238A586D-1D94-AD4A-AEAC-26FFE15F8CBD}" destId="{C129710E-96B5-314E-BD8B-D1E826CD4871}" srcOrd="2" destOrd="0" presId="urn:microsoft.com/office/officeart/2005/8/layout/venn1"/>
    <dgm:cxn modelId="{C6BCC73C-97C6-D34C-A775-C887EB508F53}" type="presParOf" srcId="{238A586D-1D94-AD4A-AEAC-26FFE15F8CBD}" destId="{CF3C1FF5-76C2-3E4B-B2BE-62DF558CB54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B5AF4-AEBB-0246-9126-976BC58CD145}">
      <dsp:nvSpPr>
        <dsp:cNvPr id="0" name=""/>
        <dsp:cNvSpPr/>
      </dsp:nvSpPr>
      <dsp:spPr>
        <a:xfrm>
          <a:off x="271840" y="1944885"/>
          <a:ext cx="2253519" cy="11267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Verdana" panose="020B0604030504040204" pitchFamily="34" charset="0"/>
              <a:ea typeface="Verdana" panose="020B0604030504040204" pitchFamily="34" charset="0"/>
              <a:cs typeface="Verdana" panose="020B0604030504040204" pitchFamily="34" charset="0"/>
            </a:rPr>
            <a:t>Audiovisual</a:t>
          </a:r>
        </a:p>
      </dsp:txBody>
      <dsp:txXfrm>
        <a:off x="304842" y="1977887"/>
        <a:ext cx="2187515" cy="1060755"/>
      </dsp:txXfrm>
    </dsp:sp>
    <dsp:sp modelId="{2970736E-0CFA-0444-BAA6-E85E85F419E4}">
      <dsp:nvSpPr>
        <dsp:cNvPr id="0" name=""/>
        <dsp:cNvSpPr/>
      </dsp:nvSpPr>
      <dsp:spPr>
        <a:xfrm rot="18289469">
          <a:off x="2186829" y="1840163"/>
          <a:ext cx="1578469" cy="40429"/>
        </a:xfrm>
        <a:custGeom>
          <a:avLst/>
          <a:gdLst/>
          <a:ahLst/>
          <a:cxnLst/>
          <a:rect l="0" t="0" r="0" b="0"/>
          <a:pathLst>
            <a:path>
              <a:moveTo>
                <a:pt x="0" y="20214"/>
              </a:moveTo>
              <a:lnTo>
                <a:pt x="1578469"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36602" y="1820916"/>
        <a:ext cx="78923" cy="78923"/>
      </dsp:txXfrm>
    </dsp:sp>
    <dsp:sp modelId="{82FCCF6B-2A50-674A-AD68-7756DE745E72}">
      <dsp:nvSpPr>
        <dsp:cNvPr id="0" name=""/>
        <dsp:cNvSpPr/>
      </dsp:nvSpPr>
      <dsp:spPr>
        <a:xfrm>
          <a:off x="3426768" y="649111"/>
          <a:ext cx="2253519" cy="11267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Verdana" panose="020B0604030504040204" pitchFamily="34" charset="0"/>
              <a:ea typeface="Verdana" panose="020B0604030504040204" pitchFamily="34" charset="0"/>
              <a:cs typeface="Verdana" panose="020B0604030504040204" pitchFamily="34" charset="0"/>
            </a:rPr>
            <a:t>Audio</a:t>
          </a:r>
        </a:p>
      </dsp:txBody>
      <dsp:txXfrm>
        <a:off x="3459770" y="682113"/>
        <a:ext cx="2187515" cy="1060755"/>
      </dsp:txXfrm>
    </dsp:sp>
    <dsp:sp modelId="{CE5A1BD8-14E8-EE40-B5A8-D5E3090907A0}">
      <dsp:nvSpPr>
        <dsp:cNvPr id="0" name=""/>
        <dsp:cNvSpPr/>
      </dsp:nvSpPr>
      <dsp:spPr>
        <a:xfrm rot="19457599">
          <a:off x="5575948" y="868333"/>
          <a:ext cx="1110087" cy="40429"/>
        </a:xfrm>
        <a:custGeom>
          <a:avLst/>
          <a:gdLst/>
          <a:ahLst/>
          <a:cxnLst/>
          <a:rect l="0" t="0" r="0" b="0"/>
          <a:pathLst>
            <a:path>
              <a:moveTo>
                <a:pt x="0" y="20214"/>
              </a:moveTo>
              <a:lnTo>
                <a:pt x="1110087"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03239" y="860795"/>
        <a:ext cx="55504" cy="55504"/>
      </dsp:txXfrm>
    </dsp:sp>
    <dsp:sp modelId="{44469F1C-A7C7-8D4C-AA44-C9D01AD16D99}">
      <dsp:nvSpPr>
        <dsp:cNvPr id="0" name=""/>
        <dsp:cNvSpPr/>
      </dsp:nvSpPr>
      <dsp:spPr>
        <a:xfrm>
          <a:off x="6581695" y="1224"/>
          <a:ext cx="2253519" cy="11267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Verdana" panose="020B0604030504040204" pitchFamily="34" charset="0"/>
              <a:ea typeface="Verdana" panose="020B0604030504040204" pitchFamily="34" charset="0"/>
              <a:cs typeface="Verdana" panose="020B0604030504040204" pitchFamily="34" charset="0"/>
            </a:rPr>
            <a:t>Verba</a:t>
          </a:r>
          <a:r>
            <a:rPr lang="en-US" sz="2900" kern="1200" dirty="0"/>
            <a:t>l</a:t>
          </a:r>
        </a:p>
      </dsp:txBody>
      <dsp:txXfrm>
        <a:off x="6614697" y="34226"/>
        <a:ext cx="2187515" cy="1060755"/>
      </dsp:txXfrm>
    </dsp:sp>
    <dsp:sp modelId="{67746B4F-B845-C84D-9131-AA2E391C9473}">
      <dsp:nvSpPr>
        <dsp:cNvPr id="0" name=""/>
        <dsp:cNvSpPr/>
      </dsp:nvSpPr>
      <dsp:spPr>
        <a:xfrm rot="2142401">
          <a:off x="5575948" y="1516220"/>
          <a:ext cx="1110087" cy="40429"/>
        </a:xfrm>
        <a:custGeom>
          <a:avLst/>
          <a:gdLst/>
          <a:ahLst/>
          <a:cxnLst/>
          <a:rect l="0" t="0" r="0" b="0"/>
          <a:pathLst>
            <a:path>
              <a:moveTo>
                <a:pt x="0" y="20214"/>
              </a:moveTo>
              <a:lnTo>
                <a:pt x="1110087"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03239" y="1508682"/>
        <a:ext cx="55504" cy="55504"/>
      </dsp:txXfrm>
    </dsp:sp>
    <dsp:sp modelId="{2186D7D2-36D7-D240-99F0-7C3E1CC084BD}">
      <dsp:nvSpPr>
        <dsp:cNvPr id="0" name=""/>
        <dsp:cNvSpPr/>
      </dsp:nvSpPr>
      <dsp:spPr>
        <a:xfrm>
          <a:off x="6581695" y="1296998"/>
          <a:ext cx="2253519" cy="11267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Verdana" panose="020B0604030504040204" pitchFamily="34" charset="0"/>
              <a:ea typeface="Verdana" panose="020B0604030504040204" pitchFamily="34" charset="0"/>
              <a:cs typeface="Verdana" panose="020B0604030504040204" pitchFamily="34" charset="0"/>
            </a:rPr>
            <a:t>Non-verbal</a:t>
          </a:r>
        </a:p>
      </dsp:txBody>
      <dsp:txXfrm>
        <a:off x="6614697" y="1330000"/>
        <a:ext cx="2187515" cy="1060755"/>
      </dsp:txXfrm>
    </dsp:sp>
    <dsp:sp modelId="{751E11F3-08A1-8C46-9F6F-9AD109A99214}">
      <dsp:nvSpPr>
        <dsp:cNvPr id="0" name=""/>
        <dsp:cNvSpPr/>
      </dsp:nvSpPr>
      <dsp:spPr>
        <a:xfrm rot="3310531">
          <a:off x="2186829" y="3135937"/>
          <a:ext cx="1578469" cy="40429"/>
        </a:xfrm>
        <a:custGeom>
          <a:avLst/>
          <a:gdLst/>
          <a:ahLst/>
          <a:cxnLst/>
          <a:rect l="0" t="0" r="0" b="0"/>
          <a:pathLst>
            <a:path>
              <a:moveTo>
                <a:pt x="0" y="20214"/>
              </a:moveTo>
              <a:lnTo>
                <a:pt x="1578469"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36602" y="3116690"/>
        <a:ext cx="78923" cy="78923"/>
      </dsp:txXfrm>
    </dsp:sp>
    <dsp:sp modelId="{D246E5B9-E098-9148-BB06-9DA219AAD75C}">
      <dsp:nvSpPr>
        <dsp:cNvPr id="0" name=""/>
        <dsp:cNvSpPr/>
      </dsp:nvSpPr>
      <dsp:spPr>
        <a:xfrm>
          <a:off x="3426768" y="3240659"/>
          <a:ext cx="2253519" cy="11267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Verdana" panose="020B0604030504040204" pitchFamily="34" charset="0"/>
              <a:ea typeface="Verdana" panose="020B0604030504040204" pitchFamily="34" charset="0"/>
              <a:cs typeface="Verdana" panose="020B0604030504040204" pitchFamily="34" charset="0"/>
            </a:rPr>
            <a:t>Visual</a:t>
          </a:r>
        </a:p>
      </dsp:txBody>
      <dsp:txXfrm>
        <a:off x="3459770" y="3273661"/>
        <a:ext cx="2187515" cy="1060755"/>
      </dsp:txXfrm>
    </dsp:sp>
    <dsp:sp modelId="{5ACE8815-E261-3E40-8053-B3CC67B17865}">
      <dsp:nvSpPr>
        <dsp:cNvPr id="0" name=""/>
        <dsp:cNvSpPr/>
      </dsp:nvSpPr>
      <dsp:spPr>
        <a:xfrm rot="19457599">
          <a:off x="5575948" y="3459881"/>
          <a:ext cx="1110087" cy="40429"/>
        </a:xfrm>
        <a:custGeom>
          <a:avLst/>
          <a:gdLst/>
          <a:ahLst/>
          <a:cxnLst/>
          <a:rect l="0" t="0" r="0" b="0"/>
          <a:pathLst>
            <a:path>
              <a:moveTo>
                <a:pt x="0" y="20214"/>
              </a:moveTo>
              <a:lnTo>
                <a:pt x="1110087"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03239" y="3452343"/>
        <a:ext cx="55504" cy="55504"/>
      </dsp:txXfrm>
    </dsp:sp>
    <dsp:sp modelId="{69115822-43C7-8046-80A8-D26D1C97A298}">
      <dsp:nvSpPr>
        <dsp:cNvPr id="0" name=""/>
        <dsp:cNvSpPr/>
      </dsp:nvSpPr>
      <dsp:spPr>
        <a:xfrm>
          <a:off x="6581695" y="2592772"/>
          <a:ext cx="2253519" cy="11267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Verdana" panose="020B0604030504040204" pitchFamily="34" charset="0"/>
              <a:ea typeface="Verdana" panose="020B0604030504040204" pitchFamily="34" charset="0"/>
              <a:cs typeface="Verdana" panose="020B0604030504040204" pitchFamily="34" charset="0"/>
            </a:rPr>
            <a:t>Verbal</a:t>
          </a:r>
        </a:p>
      </dsp:txBody>
      <dsp:txXfrm>
        <a:off x="6614697" y="2625774"/>
        <a:ext cx="2187515" cy="1060755"/>
      </dsp:txXfrm>
    </dsp:sp>
    <dsp:sp modelId="{97556013-9EA2-F640-BB6D-935C1A719F7C}">
      <dsp:nvSpPr>
        <dsp:cNvPr id="0" name=""/>
        <dsp:cNvSpPr/>
      </dsp:nvSpPr>
      <dsp:spPr>
        <a:xfrm rot="2142401">
          <a:off x="5575948" y="4107768"/>
          <a:ext cx="1110087" cy="40429"/>
        </a:xfrm>
        <a:custGeom>
          <a:avLst/>
          <a:gdLst/>
          <a:ahLst/>
          <a:cxnLst/>
          <a:rect l="0" t="0" r="0" b="0"/>
          <a:pathLst>
            <a:path>
              <a:moveTo>
                <a:pt x="0" y="20214"/>
              </a:moveTo>
              <a:lnTo>
                <a:pt x="1110087"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03239" y="4100230"/>
        <a:ext cx="55504" cy="55504"/>
      </dsp:txXfrm>
    </dsp:sp>
    <dsp:sp modelId="{4DA44F4B-10EF-C04D-8BE7-CE9693A9CEBF}">
      <dsp:nvSpPr>
        <dsp:cNvPr id="0" name=""/>
        <dsp:cNvSpPr/>
      </dsp:nvSpPr>
      <dsp:spPr>
        <a:xfrm>
          <a:off x="6581695" y="3888546"/>
          <a:ext cx="2253519" cy="11267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Verdana" panose="020B0604030504040204" pitchFamily="34" charset="0"/>
              <a:ea typeface="Verdana" panose="020B0604030504040204" pitchFamily="34" charset="0"/>
              <a:cs typeface="Verdana" panose="020B0604030504040204" pitchFamily="34" charset="0"/>
            </a:rPr>
            <a:t>Non-verbal</a:t>
          </a:r>
        </a:p>
      </dsp:txBody>
      <dsp:txXfrm>
        <a:off x="6614697" y="3921548"/>
        <a:ext cx="2187515" cy="1060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9C1D-9E21-E645-A142-E1156382D471}">
      <dsp:nvSpPr>
        <dsp:cNvPr id="0" name=""/>
        <dsp:cNvSpPr/>
      </dsp:nvSpPr>
      <dsp:spPr>
        <a:xfrm>
          <a:off x="0" y="5"/>
          <a:ext cx="2938456" cy="187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736FA-E405-A24F-9306-FCE633A0184E}">
      <dsp:nvSpPr>
        <dsp:cNvPr id="0" name=""/>
        <dsp:cNvSpPr/>
      </dsp:nvSpPr>
      <dsp:spPr>
        <a:xfrm>
          <a:off x="237027" y="501496"/>
          <a:ext cx="2407582"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0" rIns="0" bIns="304800" numCol="1" spcCol="1270" anchor="ctr" anchorCtr="0">
          <a:noAutofit/>
        </a:bodyPr>
        <a:lstStyle/>
        <a:p>
          <a:pPr marL="0" lvl="0" indent="0" algn="ctr" defTabSz="1333500">
            <a:lnSpc>
              <a:spcPct val="90000"/>
            </a:lnSpc>
            <a:spcBef>
              <a:spcPct val="0"/>
            </a:spcBef>
            <a:spcAft>
              <a:spcPct val="35000"/>
            </a:spcAft>
            <a:buNone/>
          </a:pPr>
          <a:r>
            <a:rPr lang="en-GB" sz="30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Service</a:t>
          </a:r>
        </a:p>
      </dsp:txBody>
      <dsp:txXfrm>
        <a:off x="237027" y="501496"/>
        <a:ext cx="2407582" cy="93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9C1D-9E21-E645-A142-E1156382D471}">
      <dsp:nvSpPr>
        <dsp:cNvPr id="0" name=""/>
        <dsp:cNvSpPr/>
      </dsp:nvSpPr>
      <dsp:spPr>
        <a:xfrm>
          <a:off x="0" y="0"/>
          <a:ext cx="2938456" cy="187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736FA-E405-A24F-9306-FCE633A0184E}">
      <dsp:nvSpPr>
        <dsp:cNvPr id="0" name=""/>
        <dsp:cNvSpPr/>
      </dsp:nvSpPr>
      <dsp:spPr>
        <a:xfrm>
          <a:off x="237027" y="501496"/>
          <a:ext cx="2407582"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0" rIns="0" bIns="304800" numCol="1" spcCol="1270" anchor="ctr" anchorCtr="0">
          <a:noAutofit/>
        </a:bodyPr>
        <a:lstStyle/>
        <a:p>
          <a:pPr marL="0" lvl="0" indent="0" algn="ctr" defTabSz="1333500">
            <a:lnSpc>
              <a:spcPct val="90000"/>
            </a:lnSpc>
            <a:spcBef>
              <a:spcPct val="0"/>
            </a:spcBef>
            <a:spcAft>
              <a:spcPct val="35000"/>
            </a:spcAft>
            <a:buNone/>
          </a:pPr>
          <a:r>
            <a:rPr lang="en-GB" sz="30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Service</a:t>
          </a:r>
        </a:p>
      </dsp:txBody>
      <dsp:txXfrm>
        <a:off x="237027" y="501496"/>
        <a:ext cx="2407582" cy="93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9C1D-9E21-E645-A142-E1156382D471}">
      <dsp:nvSpPr>
        <dsp:cNvPr id="0" name=""/>
        <dsp:cNvSpPr/>
      </dsp:nvSpPr>
      <dsp:spPr>
        <a:xfrm>
          <a:off x="0" y="0"/>
          <a:ext cx="2938456" cy="187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736FA-E405-A24F-9306-FCE633A0184E}">
      <dsp:nvSpPr>
        <dsp:cNvPr id="0" name=""/>
        <dsp:cNvSpPr/>
      </dsp:nvSpPr>
      <dsp:spPr>
        <a:xfrm>
          <a:off x="237027" y="501496"/>
          <a:ext cx="2407582"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0" rIns="0" bIns="304800" numCol="1" spcCol="1270" anchor="ctr" anchorCtr="0">
          <a:noAutofit/>
        </a:bodyPr>
        <a:lstStyle/>
        <a:p>
          <a:pPr marL="0" lvl="0" indent="0" algn="ctr" defTabSz="1333500">
            <a:lnSpc>
              <a:spcPct val="90000"/>
            </a:lnSpc>
            <a:spcBef>
              <a:spcPct val="0"/>
            </a:spcBef>
            <a:spcAft>
              <a:spcPct val="35000"/>
            </a:spcAft>
            <a:buNone/>
          </a:pPr>
          <a:r>
            <a:rPr lang="en-GB" sz="30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Service</a:t>
          </a:r>
        </a:p>
      </dsp:txBody>
      <dsp:txXfrm>
        <a:off x="237027" y="501496"/>
        <a:ext cx="2407582" cy="93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9C1D-9E21-E645-A142-E1156382D471}">
      <dsp:nvSpPr>
        <dsp:cNvPr id="0" name=""/>
        <dsp:cNvSpPr/>
      </dsp:nvSpPr>
      <dsp:spPr>
        <a:xfrm>
          <a:off x="0" y="0"/>
          <a:ext cx="2938456" cy="187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736FA-E405-A24F-9306-FCE633A0184E}">
      <dsp:nvSpPr>
        <dsp:cNvPr id="0" name=""/>
        <dsp:cNvSpPr/>
      </dsp:nvSpPr>
      <dsp:spPr>
        <a:xfrm>
          <a:off x="237027" y="501496"/>
          <a:ext cx="2407582"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0" rIns="0" bIns="304800" numCol="1" spcCol="1270" anchor="ctr" anchorCtr="0">
          <a:noAutofit/>
        </a:bodyPr>
        <a:lstStyle/>
        <a:p>
          <a:pPr marL="0" lvl="0" indent="0" algn="ctr" defTabSz="1333500">
            <a:lnSpc>
              <a:spcPct val="90000"/>
            </a:lnSpc>
            <a:spcBef>
              <a:spcPct val="0"/>
            </a:spcBef>
            <a:spcAft>
              <a:spcPct val="35000"/>
            </a:spcAft>
            <a:buNone/>
          </a:pPr>
          <a:r>
            <a:rPr lang="en-GB" sz="30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Service</a:t>
          </a:r>
        </a:p>
      </dsp:txBody>
      <dsp:txXfrm>
        <a:off x="237027" y="501496"/>
        <a:ext cx="2407582" cy="936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9C1D-9E21-E645-A142-E1156382D471}">
      <dsp:nvSpPr>
        <dsp:cNvPr id="0" name=""/>
        <dsp:cNvSpPr/>
      </dsp:nvSpPr>
      <dsp:spPr>
        <a:xfrm>
          <a:off x="0" y="0"/>
          <a:ext cx="2938456" cy="187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736FA-E405-A24F-9306-FCE633A0184E}">
      <dsp:nvSpPr>
        <dsp:cNvPr id="0" name=""/>
        <dsp:cNvSpPr/>
      </dsp:nvSpPr>
      <dsp:spPr>
        <a:xfrm>
          <a:off x="237027" y="501496"/>
          <a:ext cx="2407582"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0" rIns="0" bIns="304800" numCol="1" spcCol="1270" anchor="ctr" anchorCtr="0">
          <a:noAutofit/>
        </a:bodyPr>
        <a:lstStyle/>
        <a:p>
          <a:pPr marL="0" lvl="0" indent="0" algn="ctr" defTabSz="1333500">
            <a:lnSpc>
              <a:spcPct val="90000"/>
            </a:lnSpc>
            <a:spcBef>
              <a:spcPct val="0"/>
            </a:spcBef>
            <a:spcAft>
              <a:spcPct val="35000"/>
            </a:spcAft>
            <a:buNone/>
          </a:pPr>
          <a:r>
            <a:rPr lang="en-GB" sz="30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Service</a:t>
          </a:r>
        </a:p>
      </dsp:txBody>
      <dsp:txXfrm>
        <a:off x="237027" y="501496"/>
        <a:ext cx="2407582" cy="936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9C1D-9E21-E645-A142-E1156382D471}">
      <dsp:nvSpPr>
        <dsp:cNvPr id="0" name=""/>
        <dsp:cNvSpPr/>
      </dsp:nvSpPr>
      <dsp:spPr>
        <a:xfrm>
          <a:off x="0" y="0"/>
          <a:ext cx="2938456" cy="187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736FA-E405-A24F-9306-FCE633A0184E}">
      <dsp:nvSpPr>
        <dsp:cNvPr id="0" name=""/>
        <dsp:cNvSpPr/>
      </dsp:nvSpPr>
      <dsp:spPr>
        <a:xfrm>
          <a:off x="237027" y="501496"/>
          <a:ext cx="2407582"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0" rIns="0" bIns="304800" numCol="1" spcCol="1270" anchor="ctr" anchorCtr="0">
          <a:noAutofit/>
        </a:bodyPr>
        <a:lstStyle/>
        <a:p>
          <a:pPr marL="0" lvl="0" indent="0" algn="ctr" defTabSz="1333500">
            <a:lnSpc>
              <a:spcPct val="90000"/>
            </a:lnSpc>
            <a:spcBef>
              <a:spcPct val="0"/>
            </a:spcBef>
            <a:spcAft>
              <a:spcPct val="35000"/>
            </a:spcAft>
            <a:buNone/>
          </a:pPr>
          <a:r>
            <a:rPr lang="en-GB" sz="30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Service</a:t>
          </a:r>
        </a:p>
      </dsp:txBody>
      <dsp:txXfrm>
        <a:off x="237027" y="501496"/>
        <a:ext cx="2407582" cy="936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DC81E-02C5-6247-90BC-9CB319F35B1B}">
      <dsp:nvSpPr>
        <dsp:cNvPr id="0" name=""/>
        <dsp:cNvSpPr/>
      </dsp:nvSpPr>
      <dsp:spPr>
        <a:xfrm>
          <a:off x="570541" y="13672"/>
          <a:ext cx="4999291" cy="49992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Verdana" panose="020B0604030504040204" pitchFamily="34" charset="0"/>
              <a:ea typeface="Verdana" panose="020B0604030504040204" pitchFamily="34" charset="0"/>
              <a:cs typeface="Verdana" panose="020B0604030504040204" pitchFamily="34" charset="0"/>
            </a:rPr>
            <a:t>Translation:</a:t>
          </a:r>
        </a:p>
        <a:p>
          <a:pPr marL="0" lvl="0" indent="0" algn="ctr" defTabSz="1511300">
            <a:lnSpc>
              <a:spcPct val="90000"/>
            </a:lnSpc>
            <a:spcBef>
              <a:spcPct val="0"/>
            </a:spcBef>
            <a:spcAft>
              <a:spcPct val="35000"/>
            </a:spcAft>
            <a:buNone/>
          </a:pPr>
          <a:r>
            <a:rPr lang="en-GB" sz="3400" kern="1200" dirty="0">
              <a:latin typeface="Verdana" pitchFamily="34" charset="0"/>
              <a:ea typeface="Verdana" pitchFamily="34" charset="0"/>
            </a:rPr>
            <a:t>audiovisual transfer modes</a:t>
          </a:r>
          <a:endParaRPr lang="en-US" sz="3400" kern="1200" dirty="0">
            <a:latin typeface="Verdana" panose="020B0604030504040204" pitchFamily="34" charset="0"/>
            <a:ea typeface="Verdana" panose="020B0604030504040204" pitchFamily="34" charset="0"/>
            <a:cs typeface="Verdana" panose="020B0604030504040204" pitchFamily="34" charset="0"/>
          </a:endParaRPr>
        </a:p>
      </dsp:txBody>
      <dsp:txXfrm>
        <a:off x="1268640" y="603196"/>
        <a:ext cx="2882474" cy="3820243"/>
      </dsp:txXfrm>
    </dsp:sp>
    <dsp:sp modelId="{C129710E-96B5-314E-BD8B-D1E826CD4871}">
      <dsp:nvSpPr>
        <dsp:cNvPr id="0" name=""/>
        <dsp:cNvSpPr/>
      </dsp:nvSpPr>
      <dsp:spPr>
        <a:xfrm>
          <a:off x="4495838" y="27344"/>
          <a:ext cx="4999291" cy="49992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Verdana" panose="020B0604030504040204" pitchFamily="34" charset="0"/>
              <a:ea typeface="Verdana" panose="020B0604030504040204" pitchFamily="34" charset="0"/>
              <a:cs typeface="Verdana" panose="020B0604030504040204" pitchFamily="34" charset="0"/>
            </a:rPr>
            <a:t>Accessibility: </a:t>
          </a:r>
          <a:r>
            <a:rPr lang="en-GB" sz="3400" kern="1200" dirty="0">
              <a:latin typeface="Verdana" pitchFamily="34" charset="0"/>
              <a:ea typeface="Verdana" pitchFamily="34" charset="0"/>
            </a:rPr>
            <a:t>access services</a:t>
          </a:r>
          <a:endParaRPr lang="en-US" sz="3400" kern="1200" dirty="0">
            <a:latin typeface="Verdana" panose="020B0604030504040204" pitchFamily="34" charset="0"/>
            <a:ea typeface="Verdana" panose="020B0604030504040204" pitchFamily="34" charset="0"/>
            <a:cs typeface="Verdana" panose="020B0604030504040204" pitchFamily="34" charset="0"/>
          </a:endParaRPr>
        </a:p>
      </dsp:txBody>
      <dsp:txXfrm>
        <a:off x="5914556" y="616868"/>
        <a:ext cx="2882474" cy="38202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DFB4AC-868C-284C-89A2-0A43E7A6263F}" type="datetime1">
              <a:rPr lang="es-ES" smtClean="0"/>
              <a:t>16/5/21</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14869-3322-FB44-97AD-0B378C3FFEC5}" type="slidenum">
              <a:rPr lang="es-ES" smtClean="0"/>
              <a:t>‹#›</a:t>
            </a:fld>
            <a:endParaRPr lang="es-ES"/>
          </a:p>
        </p:txBody>
      </p:sp>
    </p:spTree>
    <p:extLst>
      <p:ext uri="{BB962C8B-B14F-4D97-AF65-F5344CB8AC3E}">
        <p14:creationId xmlns:p14="http://schemas.microsoft.com/office/powerpoint/2010/main" val="3813482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63FC8-57C2-1C4B-9D80-AE8EF359852D}" type="datetime1">
              <a:rPr lang="es-ES" smtClean="0"/>
              <a:t>16/5/21</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4A5B-8A05-4798-9EDC-A3E8D0546DEC}" type="slidenum">
              <a:rPr lang="es-ES" smtClean="0"/>
              <a:t>‹#›</a:t>
            </a:fld>
            <a:endParaRPr lang="es-ES"/>
          </a:p>
        </p:txBody>
      </p:sp>
    </p:spTree>
    <p:extLst>
      <p:ext uri="{BB962C8B-B14F-4D97-AF65-F5344CB8AC3E}">
        <p14:creationId xmlns:p14="http://schemas.microsoft.com/office/powerpoint/2010/main" val="2678730666"/>
      </p:ext>
    </p:extLst>
  </p:cSld>
  <p:clrMap bg1="lt1" tx1="dk1" bg2="lt2" tx2="dk2" accent1="accent1" accent2="accent2" accent3="accent3" accent4="accent4" accent5="accent5" accent6="accent6" hlink="hlink" folHlink="folHlink"/>
  <p:hf hdr="0" ftr="0" dt="0"/>
  <p:notesStyle>
    <a:lvl1pPr marL="0" algn="l" defTabSz="1371408" rtl="0" eaLnBrk="1" latinLnBrk="0" hangingPunct="1">
      <a:defRPr sz="1800" kern="1200">
        <a:solidFill>
          <a:schemeClr val="tx1"/>
        </a:solidFill>
        <a:latin typeface="+mn-lt"/>
        <a:ea typeface="+mn-ea"/>
        <a:cs typeface="+mn-cs"/>
      </a:defRPr>
    </a:lvl1pPr>
    <a:lvl2pPr marL="685703" algn="l" defTabSz="1371408" rtl="0" eaLnBrk="1" latinLnBrk="0" hangingPunct="1">
      <a:defRPr sz="1800" kern="1200">
        <a:solidFill>
          <a:schemeClr val="tx1"/>
        </a:solidFill>
        <a:latin typeface="+mn-lt"/>
        <a:ea typeface="+mn-ea"/>
        <a:cs typeface="+mn-cs"/>
      </a:defRPr>
    </a:lvl2pPr>
    <a:lvl3pPr marL="1371408" algn="l" defTabSz="1371408" rtl="0" eaLnBrk="1" latinLnBrk="0" hangingPunct="1">
      <a:defRPr sz="1800" kern="1200">
        <a:solidFill>
          <a:schemeClr val="tx1"/>
        </a:solidFill>
        <a:latin typeface="+mn-lt"/>
        <a:ea typeface="+mn-ea"/>
        <a:cs typeface="+mn-cs"/>
      </a:defRPr>
    </a:lvl3pPr>
    <a:lvl4pPr marL="2057111" algn="l" defTabSz="1371408" rtl="0" eaLnBrk="1" latinLnBrk="0" hangingPunct="1">
      <a:defRPr sz="1800" kern="1200">
        <a:solidFill>
          <a:schemeClr val="tx1"/>
        </a:solidFill>
        <a:latin typeface="+mn-lt"/>
        <a:ea typeface="+mn-ea"/>
        <a:cs typeface="+mn-cs"/>
      </a:defRPr>
    </a:lvl4pPr>
    <a:lvl5pPr marL="2742814" algn="l" defTabSz="1371408" rtl="0" eaLnBrk="1" latinLnBrk="0" hangingPunct="1">
      <a:defRPr sz="1800" kern="1200">
        <a:solidFill>
          <a:schemeClr val="tx1"/>
        </a:solidFill>
        <a:latin typeface="+mn-lt"/>
        <a:ea typeface="+mn-ea"/>
        <a:cs typeface="+mn-cs"/>
      </a:defRPr>
    </a:lvl5pPr>
    <a:lvl6pPr marL="3428517" algn="l" defTabSz="1371408" rtl="0" eaLnBrk="1" latinLnBrk="0" hangingPunct="1">
      <a:defRPr sz="1800" kern="1200">
        <a:solidFill>
          <a:schemeClr val="tx1"/>
        </a:solidFill>
        <a:latin typeface="+mn-lt"/>
        <a:ea typeface="+mn-ea"/>
        <a:cs typeface="+mn-cs"/>
      </a:defRPr>
    </a:lvl6pPr>
    <a:lvl7pPr marL="4114222" algn="l" defTabSz="1371408" rtl="0" eaLnBrk="1" latinLnBrk="0" hangingPunct="1">
      <a:defRPr sz="1800" kern="1200">
        <a:solidFill>
          <a:schemeClr val="tx1"/>
        </a:solidFill>
        <a:latin typeface="+mn-lt"/>
        <a:ea typeface="+mn-ea"/>
        <a:cs typeface="+mn-cs"/>
      </a:defRPr>
    </a:lvl7pPr>
    <a:lvl8pPr marL="4799925" algn="l" defTabSz="1371408" rtl="0" eaLnBrk="1" latinLnBrk="0" hangingPunct="1">
      <a:defRPr sz="1800" kern="1200">
        <a:solidFill>
          <a:schemeClr val="tx1"/>
        </a:solidFill>
        <a:latin typeface="+mn-lt"/>
        <a:ea typeface="+mn-ea"/>
        <a:cs typeface="+mn-cs"/>
      </a:defRPr>
    </a:lvl8pPr>
    <a:lvl9pPr marL="5485628" algn="l" defTabSz="1371408"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a:t>
            </a:fld>
            <a:endParaRPr lang="es-ES"/>
          </a:p>
        </p:txBody>
      </p:sp>
    </p:spTree>
    <p:extLst>
      <p:ext uri="{BB962C8B-B14F-4D97-AF65-F5344CB8AC3E}">
        <p14:creationId xmlns:p14="http://schemas.microsoft.com/office/powerpoint/2010/main" val="253748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a:t>
            </a:fld>
            <a:endParaRPr lang="es-ES"/>
          </a:p>
        </p:txBody>
      </p:sp>
    </p:spTree>
    <p:extLst>
      <p:ext uri="{BB962C8B-B14F-4D97-AF65-F5344CB8AC3E}">
        <p14:creationId xmlns:p14="http://schemas.microsoft.com/office/powerpoint/2010/main" val="143890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13</a:t>
            </a:fld>
            <a:endParaRPr lang="es-ES"/>
          </a:p>
        </p:txBody>
      </p:sp>
    </p:spTree>
    <p:extLst>
      <p:ext uri="{BB962C8B-B14F-4D97-AF65-F5344CB8AC3E}">
        <p14:creationId xmlns:p14="http://schemas.microsoft.com/office/powerpoint/2010/main" val="254772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14</a:t>
            </a:fld>
            <a:endParaRPr lang="es-ES"/>
          </a:p>
        </p:txBody>
      </p:sp>
    </p:spTree>
    <p:extLst>
      <p:ext uri="{BB962C8B-B14F-4D97-AF65-F5344CB8AC3E}">
        <p14:creationId xmlns:p14="http://schemas.microsoft.com/office/powerpoint/2010/main" val="277680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15</a:t>
            </a:fld>
            <a:endParaRPr lang="es-ES"/>
          </a:p>
        </p:txBody>
      </p:sp>
    </p:spTree>
    <p:extLst>
      <p:ext uri="{BB962C8B-B14F-4D97-AF65-F5344CB8AC3E}">
        <p14:creationId xmlns:p14="http://schemas.microsoft.com/office/powerpoint/2010/main" val="189425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16</a:t>
            </a:fld>
            <a:endParaRPr lang="es-ES"/>
          </a:p>
        </p:txBody>
      </p:sp>
    </p:spTree>
    <p:extLst>
      <p:ext uri="{BB962C8B-B14F-4D97-AF65-F5344CB8AC3E}">
        <p14:creationId xmlns:p14="http://schemas.microsoft.com/office/powerpoint/2010/main" val="3823383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17</a:t>
            </a:fld>
            <a:endParaRPr lang="es-ES"/>
          </a:p>
        </p:txBody>
      </p:sp>
    </p:spTree>
    <p:extLst>
      <p:ext uri="{BB962C8B-B14F-4D97-AF65-F5344CB8AC3E}">
        <p14:creationId xmlns:p14="http://schemas.microsoft.com/office/powerpoint/2010/main" val="23524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9" name="Segnaposto titolo 1"/>
          <p:cNvSpPr>
            <a:spLocks noGrp="1"/>
          </p:cNvSpPr>
          <p:nvPr>
            <p:ph type="title" hasCustomPrompt="1"/>
          </p:nvPr>
        </p:nvSpPr>
        <p:spPr>
          <a:xfrm>
            <a:off x="2475110" y="6337601"/>
            <a:ext cx="13340957" cy="1062873"/>
          </a:xfrm>
          <a:prstGeom prst="rect">
            <a:avLst/>
          </a:prstGeom>
        </p:spPr>
        <p:txBody>
          <a:bodyPr vert="horz" lIns="137141" tIns="68570" rIns="137141" bIns="68570" rtlCol="0" anchor="ctr">
            <a:noAutofit/>
          </a:bodyPr>
          <a:lstStyle>
            <a:lvl1pPr algn="ctr">
              <a:defRPr sz="6000" b="1">
                <a:latin typeface="Verdana" panose="020B0604030504040204" pitchFamily="34" charset="0"/>
                <a:ea typeface="Verdana" panose="020B0604030504040204" pitchFamily="34" charset="0"/>
                <a:cs typeface="Verdana" panose="020B0604030504040204" pitchFamily="34" charset="0"/>
              </a:defRPr>
            </a:lvl1pPr>
          </a:lstStyle>
          <a:p>
            <a:r>
              <a:rPr lang="it-IT" dirty="0"/>
              <a:t>Title of the slide</a:t>
            </a:r>
            <a:endParaRPr lang="en-GB" dirty="0"/>
          </a:p>
        </p:txBody>
      </p:sp>
      <p:pic>
        <p:nvPicPr>
          <p:cNvPr id="4" name="Picture 3" descr="EASIT logo">
            <a:extLst>
              <a:ext uri="{FF2B5EF4-FFF2-40B4-BE49-F238E27FC236}">
                <a16:creationId xmlns:a16="http://schemas.microsoft.com/office/drawing/2014/main" id="{9E5CEC11-B849-6A46-B6E2-DD4CC92F23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36786" y="1896242"/>
            <a:ext cx="9817605" cy="4106321"/>
          </a:xfrm>
          <a:prstGeom prst="rect">
            <a:avLst/>
          </a:prstGeom>
        </p:spPr>
      </p:pic>
    </p:spTree>
    <p:extLst>
      <p:ext uri="{BB962C8B-B14F-4D97-AF65-F5344CB8AC3E}">
        <p14:creationId xmlns:p14="http://schemas.microsoft.com/office/powerpoint/2010/main" val="1805010515"/>
      </p:ext>
    </p:extLst>
  </p:cSld>
  <p:clrMapOvr>
    <a:masterClrMapping/>
  </p:clrMapOvr>
  <mc:AlternateContent xmlns:mc="http://schemas.openxmlformats.org/markup-compatibility/2006" xmlns:p14="http://schemas.microsoft.com/office/powerpoint/2010/main">
    <mc:Choice Requires="p14">
      <p:transition spd="slow" p14:dur="1500" advClick="0">
        <p:sndAc>
          <p:stSnd>
            <p:snd r:embed="rId1" name="click.wav"/>
          </p:stSnd>
        </p:sndAc>
      </p:transition>
    </mc:Choice>
    <mc:Fallback xmlns="">
      <p:transition xmlns:p14="http://schemas.microsoft.com/office/powerpoint/2010/main" spd="slow" advClick="0">
        <p:sndAc>
          <p:stSnd>
            <p:snd r:embed="rId4"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76DA40C-168F-C74C-9061-D649A26BDBD3}"/>
              </a:ext>
            </a:extLst>
          </p:cNvPr>
          <p:cNvSpPr>
            <a:spLocks noGrp="1"/>
          </p:cNvSpPr>
          <p:nvPr>
            <p:ph type="title"/>
          </p:nvPr>
        </p:nvSpPr>
        <p:spPr>
          <a:xfrm>
            <a:off x="317912" y="1712788"/>
            <a:ext cx="17084400" cy="1062638"/>
          </a:xfrm>
          <a:prstGeom prst="rect">
            <a:avLst/>
          </a:prstGeom>
        </p:spPr>
        <p:txBody>
          <a:bodyPr vert="horz" lIns="137141" tIns="68570" rIns="137141" bIns="68570" rtlCol="0" anchor="ctr">
            <a:noAutofit/>
          </a:bodyPr>
          <a:lstStyle/>
          <a:p>
            <a:r>
              <a:rPr lang="en-GB" noProof="0" dirty="0"/>
              <a:t>Click to edit Master title style</a:t>
            </a:r>
          </a:p>
        </p:txBody>
      </p:sp>
      <p:sp>
        <p:nvSpPr>
          <p:cNvPr id="9" name="Title Placeholder 1">
            <a:extLst>
              <a:ext uri="{FF2B5EF4-FFF2-40B4-BE49-F238E27FC236}">
                <a16:creationId xmlns:a16="http://schemas.microsoft.com/office/drawing/2014/main" id="{A1975CA6-AF75-B14C-A62C-B2B92151D428}"/>
              </a:ext>
            </a:extLst>
          </p:cNvPr>
          <p:cNvSpPr txBox="1">
            <a:spLocks/>
          </p:cNvSpPr>
          <p:nvPr userDrawn="1"/>
        </p:nvSpPr>
        <p:spPr>
          <a:xfrm>
            <a:off x="320599" y="3012764"/>
            <a:ext cx="17084400" cy="5749341"/>
          </a:xfrm>
          <a:prstGeom prst="rect">
            <a:avLst/>
          </a:prstGeom>
        </p:spPr>
        <p:txBody>
          <a:bodyPr vert="horz" lIns="137141" tIns="68570" rIns="137141" bIns="68570" rtlCol="0" anchor="t" anchorCtr="0">
            <a:noAutofit/>
          </a:bodyPr>
          <a:lstStyle>
            <a:lvl1pPr algn="l" defTabSz="914400" rtl="0" eaLnBrk="1" latinLnBrk="0" hangingPunct="1">
              <a:lnSpc>
                <a:spcPct val="90000"/>
              </a:lnSpc>
              <a:spcBef>
                <a:spcPct val="0"/>
              </a:spcBef>
              <a:buNone/>
              <a:defRPr sz="4000" b="1" kern="1200">
                <a:solidFill>
                  <a:schemeClr val="tx1"/>
                </a:solidFill>
                <a:latin typeface="Verdana"/>
                <a:ea typeface="Arial" charset="0"/>
                <a:cs typeface="Verdana"/>
              </a:defRPr>
            </a:lvl1pPr>
          </a:lstStyle>
          <a:p>
            <a:pPr>
              <a:lnSpc>
                <a:spcPct val="150000"/>
              </a:lnSpc>
            </a:pPr>
            <a:endParaRPr lang="en-GB" sz="4500" b="0" dirty="0"/>
          </a:p>
        </p:txBody>
      </p:sp>
      <p:sp>
        <p:nvSpPr>
          <p:cNvPr id="10" name="Text Placeholder 2">
            <a:extLst>
              <a:ext uri="{FF2B5EF4-FFF2-40B4-BE49-F238E27FC236}">
                <a16:creationId xmlns:a16="http://schemas.microsoft.com/office/drawing/2014/main" id="{6D05BC8C-F4BF-304E-A642-BAAA9D738AB4}"/>
              </a:ext>
            </a:extLst>
          </p:cNvPr>
          <p:cNvSpPr>
            <a:spLocks noGrp="1"/>
          </p:cNvSpPr>
          <p:nvPr>
            <p:ph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pic>
        <p:nvPicPr>
          <p:cNvPr id="6" name="Picture 5" descr="EASIT logo">
            <a:extLst>
              <a:ext uri="{FF2B5EF4-FFF2-40B4-BE49-F238E27FC236}">
                <a16:creationId xmlns:a16="http://schemas.microsoft.com/office/drawing/2014/main" id="{DC17F20F-F870-A649-BC60-9A64541E3C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984" y="176677"/>
            <a:ext cx="3009938" cy="1258940"/>
          </a:xfrm>
          <a:prstGeom prst="rect">
            <a:avLst/>
          </a:prstGeom>
        </p:spPr>
      </p:pic>
      <p:pic>
        <p:nvPicPr>
          <p:cNvPr id="7" name="Picture 4" descr="Co-funded by the Erasmus+ Programme of the European Union logo">
            <a:extLst>
              <a:ext uri="{FF2B5EF4-FFF2-40B4-BE49-F238E27FC236}">
                <a16:creationId xmlns:a16="http://schemas.microsoft.com/office/drawing/2014/main" id="{44885144-9004-9C49-BA04-F2C72EA5D9A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448254" y="293279"/>
            <a:ext cx="4646211" cy="10626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reative Commons License Logo: Attribution-ShareAlike International CC BY-SA">
            <a:extLst>
              <a:ext uri="{FF2B5EF4-FFF2-40B4-BE49-F238E27FC236}">
                <a16:creationId xmlns:a16="http://schemas.microsoft.com/office/drawing/2014/main" id="{3E0B9907-4F7A-1442-8064-1537C0606849}"/>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317913" y="8999443"/>
            <a:ext cx="2819811" cy="952235"/>
          </a:xfrm>
          <a:prstGeom prst="rect">
            <a:avLst/>
          </a:prstGeom>
        </p:spPr>
      </p:pic>
    </p:spTree>
    <p:extLst>
      <p:ext uri="{BB962C8B-B14F-4D97-AF65-F5344CB8AC3E}">
        <p14:creationId xmlns:p14="http://schemas.microsoft.com/office/powerpoint/2010/main" val="183596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1257520" y="9534526"/>
            <a:ext cx="4115514" cy="547688"/>
          </a:xfrm>
          <a:prstGeom prst="rect">
            <a:avLst/>
          </a:prstGeom>
        </p:spPr>
        <p:txBody>
          <a:bodyPr lIns="137141" tIns="68570" rIns="137141" bIns="68570"/>
          <a:lstStyle/>
          <a:p>
            <a:fld id="{3A2196A8-9153-B24C-84DF-6825E37F4A88}" type="datetime1">
              <a:rPr lang="es-ES_tradnl" smtClean="0"/>
              <a:t>16/5/21</a:t>
            </a:fld>
            <a:endParaRPr lang="en-US"/>
          </a:p>
        </p:txBody>
      </p:sp>
      <p:sp>
        <p:nvSpPr>
          <p:cNvPr id="4" name="Footer Placeholder 3"/>
          <p:cNvSpPr>
            <a:spLocks noGrp="1"/>
          </p:cNvSpPr>
          <p:nvPr>
            <p:ph type="ftr" sz="quarter" idx="11"/>
          </p:nvPr>
        </p:nvSpPr>
        <p:spPr>
          <a:xfrm>
            <a:off x="6058953" y="9534526"/>
            <a:ext cx="6173271" cy="547688"/>
          </a:xfrm>
          <a:prstGeom prst="rect">
            <a:avLst/>
          </a:prstGeom>
        </p:spPr>
        <p:txBody>
          <a:bodyPr lIns="137141" tIns="68570" rIns="137141" bIns="68570"/>
          <a:lstStyle/>
          <a:p>
            <a:endParaRPr lang="en-US"/>
          </a:p>
        </p:txBody>
      </p:sp>
      <p:sp>
        <p:nvSpPr>
          <p:cNvPr id="5" name="Slide Number Placeholder 4"/>
          <p:cNvSpPr>
            <a:spLocks noGrp="1"/>
          </p:cNvSpPr>
          <p:nvPr>
            <p:ph type="sldNum" sz="quarter" idx="12"/>
          </p:nvPr>
        </p:nvSpPr>
        <p:spPr>
          <a:xfrm>
            <a:off x="12918144" y="9534526"/>
            <a:ext cx="4115514" cy="547688"/>
          </a:xfrm>
          <a:prstGeom prst="rect">
            <a:avLst/>
          </a:prstGeom>
        </p:spPr>
        <p:txBody>
          <a:bodyPr lIns="137141" tIns="68570" rIns="137141" bIns="68570"/>
          <a:lstStyle/>
          <a:p>
            <a:fld id="{82A4C178-783D-5746-A597-186E00CFE9C1}" type="slidenum">
              <a:rPr lang="en-US" smtClean="0"/>
              <a:t>‹#›</a:t>
            </a:fld>
            <a:endParaRPr lang="en-US"/>
          </a:p>
        </p:txBody>
      </p:sp>
    </p:spTree>
    <p:extLst>
      <p:ext uri="{BB962C8B-B14F-4D97-AF65-F5344CB8AC3E}">
        <p14:creationId xmlns:p14="http://schemas.microsoft.com/office/powerpoint/2010/main" val="3296667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12" y="1712788"/>
            <a:ext cx="17084400" cy="1062638"/>
          </a:xfrm>
          <a:prstGeom prst="rect">
            <a:avLst/>
          </a:prstGeom>
        </p:spPr>
        <p:txBody>
          <a:bodyPr vert="horz" lIns="137141" tIns="68570" rIns="137141" bIns="68570" rtlCol="0" anchor="ctr">
            <a:normAutofit/>
          </a:bodyPr>
          <a:lstStyle/>
          <a:p>
            <a:r>
              <a:rPr lang="en-GB" noProof="0" dirty="0"/>
              <a:t>Click to edit Master title style</a:t>
            </a:r>
          </a:p>
        </p:txBody>
      </p:sp>
      <p:sp>
        <p:nvSpPr>
          <p:cNvPr id="3" name="Text Placeholder 2"/>
          <p:cNvSpPr>
            <a:spLocks noGrp="1"/>
          </p:cNvSpPr>
          <p:nvPr>
            <p:ph type="body"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sp>
        <p:nvSpPr>
          <p:cNvPr id="4" name="Rectangle 3">
            <a:extLst>
              <a:ext uri="{FF2B5EF4-FFF2-40B4-BE49-F238E27FC236}">
                <a16:creationId xmlns:a16="http://schemas.microsoft.com/office/drawing/2014/main" id="{9D4C5FF5-81EC-F744-8653-7ED8774D85DB}"/>
              </a:ext>
              <a:ext uri="{C183D7F6-B498-43B3-948B-1728B52AA6E4}">
                <adec:decorative xmlns:adec="http://schemas.microsoft.com/office/drawing/2017/decorative" val="1"/>
              </a:ext>
            </a:extLst>
          </p:cNvPr>
          <p:cNvSpPr/>
          <p:nvPr userDrawn="1"/>
        </p:nvSpPr>
        <p:spPr>
          <a:xfrm rot="16200000">
            <a:off x="8363072" y="384525"/>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9" tIns="68585" rIns="137169" bIns="68585" rtlCol="0" anchor="ctr"/>
          <a:lstStyle/>
          <a:p>
            <a:pPr algn="ctr"/>
            <a:endParaRPr lang="en-US"/>
          </a:p>
        </p:txBody>
      </p:sp>
      <p:sp>
        <p:nvSpPr>
          <p:cNvPr id="5" name="Rectangle 4">
            <a:extLst>
              <a:ext uri="{FF2B5EF4-FFF2-40B4-BE49-F238E27FC236}">
                <a16:creationId xmlns:a16="http://schemas.microsoft.com/office/drawing/2014/main" id="{BC12208E-3C03-944E-BE5C-F8B9904A9A1A}"/>
              </a:ext>
              <a:ext uri="{C183D7F6-B498-43B3-948B-1728B52AA6E4}">
                <adec:decorative xmlns:adec="http://schemas.microsoft.com/office/drawing/2017/decorative" val="1"/>
              </a:ext>
            </a:extLst>
          </p:cNvPr>
          <p:cNvSpPr/>
          <p:nvPr userDrawn="1"/>
        </p:nvSpPr>
        <p:spPr>
          <a:xfrm rot="16200000">
            <a:off x="8363072" y="58405"/>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9" tIns="68585" rIns="137169" bIns="68585" rtlCol="0" anchor="ctr"/>
          <a:lstStyle/>
          <a:p>
            <a:pPr algn="ctr"/>
            <a:endParaRPr lang="en-US"/>
          </a:p>
        </p:txBody>
      </p:sp>
      <p:sp>
        <p:nvSpPr>
          <p:cNvPr id="6" name="Rectangle 5">
            <a:extLst>
              <a:ext uri="{FF2B5EF4-FFF2-40B4-BE49-F238E27FC236}">
                <a16:creationId xmlns:a16="http://schemas.microsoft.com/office/drawing/2014/main" id="{A8CFC7E3-B23E-FD4D-91E7-27BC62EC2C28}"/>
              </a:ext>
              <a:ext uri="{C183D7F6-B498-43B3-948B-1728B52AA6E4}">
                <adec:decorative xmlns:adec="http://schemas.microsoft.com/office/drawing/2017/decorative" val="1"/>
              </a:ext>
            </a:extLst>
          </p:cNvPr>
          <p:cNvSpPr/>
          <p:nvPr userDrawn="1"/>
        </p:nvSpPr>
        <p:spPr>
          <a:xfrm rot="16200000">
            <a:off x="8363072" y="-8363072"/>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9" tIns="68585" rIns="137169" bIns="68585" rtlCol="0" anchor="ctr"/>
          <a:lstStyle/>
          <a:p>
            <a:pPr algn="ctr"/>
            <a:endParaRPr lang="en-US"/>
          </a:p>
        </p:txBody>
      </p:sp>
      <p:sp>
        <p:nvSpPr>
          <p:cNvPr id="7" name="Rectangle 6">
            <a:extLst>
              <a:ext uri="{FF2B5EF4-FFF2-40B4-BE49-F238E27FC236}">
                <a16:creationId xmlns:a16="http://schemas.microsoft.com/office/drawing/2014/main" id="{91373E55-AC0A-5F4C-9977-0F26CCCCF7A6}"/>
              </a:ext>
              <a:ext uri="{C183D7F6-B498-43B3-948B-1728B52AA6E4}">
                <adec:decorative xmlns:adec="http://schemas.microsoft.com/office/drawing/2017/decorative" val="1"/>
              </a:ext>
            </a:extLst>
          </p:cNvPr>
          <p:cNvSpPr/>
          <p:nvPr userDrawn="1"/>
        </p:nvSpPr>
        <p:spPr>
          <a:xfrm rot="16200000">
            <a:off x="8363072" y="-8022775"/>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9" tIns="68585" rIns="137169" bIns="68585" rtlCol="0" anchor="ctr"/>
          <a:lstStyle/>
          <a:p>
            <a:pPr algn="ctr"/>
            <a:endParaRPr lang="en-US"/>
          </a:p>
        </p:txBody>
      </p:sp>
      <p:pic>
        <p:nvPicPr>
          <p:cNvPr id="8" name="Picture 20" descr="EASIT logo">
            <a:extLst>
              <a:ext uri="{FF2B5EF4-FFF2-40B4-BE49-F238E27FC236}">
                <a16:creationId xmlns:a16="http://schemas.microsoft.com/office/drawing/2014/main" id="{2DCD6C01-3EC5-F340-829D-BC08DF1657BF}"/>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59750" y="547378"/>
            <a:ext cx="1928117" cy="806304"/>
          </a:xfrm>
          <a:prstGeom prst="rect">
            <a:avLst/>
          </a:prstGeom>
        </p:spPr>
      </p:pic>
    </p:spTree>
    <p:extLst>
      <p:ext uri="{BB962C8B-B14F-4D97-AF65-F5344CB8AC3E}">
        <p14:creationId xmlns:p14="http://schemas.microsoft.com/office/powerpoint/2010/main" val="1441066693"/>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Lst>
  <p:hf sldNum="0" hdr="0" ftr="0" dt="0"/>
  <p:txStyles>
    <p:titleStyle>
      <a:lvl1pPr algn="l" defTabSz="1371408" rtl="0" eaLnBrk="1" latinLnBrk="0" hangingPunct="1">
        <a:lnSpc>
          <a:spcPct val="90000"/>
        </a:lnSpc>
        <a:spcBef>
          <a:spcPct val="0"/>
        </a:spcBef>
        <a:buNone/>
        <a:defRPr sz="6000" b="1" kern="1200">
          <a:solidFill>
            <a:schemeClr val="tx1"/>
          </a:solidFill>
          <a:latin typeface="Verdana"/>
          <a:ea typeface="Arial" charset="0"/>
          <a:cs typeface="Verdana"/>
        </a:defRPr>
      </a:lvl1pPr>
    </p:titleStyle>
    <p:bodyStyle>
      <a:lvl1pPr marL="0" indent="0" algn="l" defTabSz="1371408" rtl="0" eaLnBrk="1" latinLnBrk="0" hangingPunct="1">
        <a:lnSpc>
          <a:spcPct val="150000"/>
        </a:lnSpc>
        <a:spcBef>
          <a:spcPts val="1500"/>
        </a:spcBef>
        <a:buFont typeface="Arial"/>
        <a:buNone/>
        <a:defRPr sz="4500" kern="1200">
          <a:solidFill>
            <a:schemeClr val="tx1"/>
          </a:solidFill>
          <a:latin typeface="Verdana"/>
          <a:ea typeface="+mn-ea"/>
          <a:cs typeface="Verdana"/>
        </a:defRPr>
      </a:lvl1pPr>
      <a:lvl2pPr marL="1028555" indent="-342852" algn="l" defTabSz="1371408" rtl="0" eaLnBrk="1" latinLnBrk="0" hangingPunct="1">
        <a:lnSpc>
          <a:spcPct val="90000"/>
        </a:lnSpc>
        <a:spcBef>
          <a:spcPts val="750"/>
        </a:spcBef>
        <a:buFont typeface="Arial"/>
        <a:buChar char="•"/>
        <a:defRPr sz="3600" kern="1200">
          <a:solidFill>
            <a:schemeClr val="tx1"/>
          </a:solidFill>
          <a:latin typeface="+mn-lt"/>
          <a:ea typeface="+mn-ea"/>
          <a:cs typeface="+mn-cs"/>
        </a:defRPr>
      </a:lvl2pPr>
      <a:lvl3pPr marL="1714259" indent="-342852" algn="l" defTabSz="1371408" rtl="0" eaLnBrk="1" latinLnBrk="0" hangingPunct="1">
        <a:lnSpc>
          <a:spcPct val="90000"/>
        </a:lnSpc>
        <a:spcBef>
          <a:spcPts val="750"/>
        </a:spcBef>
        <a:buFont typeface="Arial"/>
        <a:buChar char="•"/>
        <a:defRPr sz="3000" kern="1200">
          <a:solidFill>
            <a:schemeClr val="tx1"/>
          </a:solidFill>
          <a:latin typeface="+mn-lt"/>
          <a:ea typeface="+mn-ea"/>
          <a:cs typeface="+mn-cs"/>
        </a:defRPr>
      </a:lvl3pPr>
      <a:lvl4pPr marL="2399963"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4pPr>
      <a:lvl5pPr marL="3085666"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5pPr>
      <a:lvl6pPr marL="3771370"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6pPr>
      <a:lvl7pPr marL="4457073"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7pPr>
      <a:lvl8pPr marL="5142777"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8pPr>
      <a:lvl9pPr marL="5828480"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9pPr>
    </p:bodyStyle>
    <p:otherStyle>
      <a:defPPr>
        <a:defRPr lang="en-US"/>
      </a:defPPr>
      <a:lvl1pPr marL="0" algn="l" defTabSz="1371408" rtl="0" eaLnBrk="1" latinLnBrk="0" hangingPunct="1">
        <a:defRPr sz="2700" kern="1200">
          <a:solidFill>
            <a:schemeClr val="tx1"/>
          </a:solidFill>
          <a:latin typeface="+mn-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1" algn="l" defTabSz="1371408" rtl="0" eaLnBrk="1" latinLnBrk="0" hangingPunct="1">
        <a:defRPr sz="2700" kern="1200">
          <a:solidFill>
            <a:schemeClr val="tx1"/>
          </a:solidFill>
          <a:latin typeface="+mn-lt"/>
          <a:ea typeface="+mn-ea"/>
          <a:cs typeface="+mn-cs"/>
        </a:defRPr>
      </a:lvl4pPr>
      <a:lvl5pPr marL="2742814" algn="l" defTabSz="1371408" rtl="0" eaLnBrk="1" latinLnBrk="0" hangingPunct="1">
        <a:defRPr sz="2700" kern="1200">
          <a:solidFill>
            <a:schemeClr val="tx1"/>
          </a:solidFill>
          <a:latin typeface="+mn-lt"/>
          <a:ea typeface="+mn-ea"/>
          <a:cs typeface="+mn-cs"/>
        </a:defRPr>
      </a:lvl5pPr>
      <a:lvl6pPr marL="3428517" algn="l" defTabSz="1371408" rtl="0" eaLnBrk="1" latinLnBrk="0" hangingPunct="1">
        <a:defRPr sz="2700" kern="1200">
          <a:solidFill>
            <a:schemeClr val="tx1"/>
          </a:solidFill>
          <a:latin typeface="+mn-lt"/>
          <a:ea typeface="+mn-ea"/>
          <a:cs typeface="+mn-cs"/>
        </a:defRPr>
      </a:lvl6pPr>
      <a:lvl7pPr marL="4114222" algn="l" defTabSz="1371408" rtl="0" eaLnBrk="1" latinLnBrk="0" hangingPunct="1">
        <a:defRPr sz="2700" kern="1200">
          <a:solidFill>
            <a:schemeClr val="tx1"/>
          </a:solidFill>
          <a:latin typeface="+mn-lt"/>
          <a:ea typeface="+mn-ea"/>
          <a:cs typeface="+mn-cs"/>
        </a:defRPr>
      </a:lvl7pPr>
      <a:lvl8pPr marL="4799925" algn="l" defTabSz="1371408" rtl="0" eaLnBrk="1" latinLnBrk="0" hangingPunct="1">
        <a:defRPr sz="2700" kern="1200">
          <a:solidFill>
            <a:schemeClr val="tx1"/>
          </a:solidFill>
          <a:latin typeface="+mn-lt"/>
          <a:ea typeface="+mn-ea"/>
          <a:cs typeface="+mn-cs"/>
        </a:defRPr>
      </a:lvl8pPr>
      <a:lvl9pPr marL="5485628" algn="l" defTabSz="137140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hyperlink" Target="https://www.dr.dk/om-dr/about-dr/smart-icons-design-common-european-standardization"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24.JPG"/><Relationship Id="rId12"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jpg"/><Relationship Id="rId11" Type="http://schemas.openxmlformats.org/officeDocument/2006/relationships/image" Target="../media/image28.png"/><Relationship Id="rId5" Type="http://schemas.openxmlformats.org/officeDocument/2006/relationships/image" Target="../media/image22.emf"/><Relationship Id="rId10" Type="http://schemas.openxmlformats.org/officeDocument/2006/relationships/image" Target="../media/image27.jpg"/><Relationship Id="rId4" Type="http://schemas.openxmlformats.org/officeDocument/2006/relationships/image" Target="../media/image7.png"/><Relationship Id="rId9"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pagines.uab.cat/easi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hyperlink" Target="http://pagines.uab.cat/easit/"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9.svg"/><Relationship Id="rId7" Type="http://schemas.openxmlformats.org/officeDocument/2006/relationships/diagramData" Target="../diagrams/data2.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en.wikipedia.org/wiki/Closed_captioning#/media/File:Closed_captioning_symbol.svg" TargetMode="External"/><Relationship Id="rId11" Type="http://schemas.microsoft.com/office/2007/relationships/diagramDrawing" Target="../diagrams/drawing2.xml"/><Relationship Id="rId5" Type="http://schemas.openxmlformats.org/officeDocument/2006/relationships/hyperlink" Target="https://www.dr.dk/om-dr/about-dr/smart-icons-design-common-european-standardization" TargetMode="External"/><Relationship Id="rId10" Type="http://schemas.openxmlformats.org/officeDocument/2006/relationships/diagramColors" Target="../diagrams/colors2.xml"/><Relationship Id="rId4" Type="http://schemas.openxmlformats.org/officeDocument/2006/relationships/image" Target="../media/image10.tiff"/><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hyperlink" Target="https://www.dr.dk/om-dr/about-dr/smart-icons-design-common-european-standardization"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tiff"/><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www.dr.dk/om-dr/about-dr/smart-icons-design-common-european-standardization"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tiff"/><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www.dr.dk/om-dr/about-dr/smart-icons-design-common-european-standardization"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tiff"/><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3.png"/><Relationship Id="rId7" Type="http://schemas.openxmlformats.org/officeDocument/2006/relationships/image" Target="../media/image17.tiff"/><Relationship Id="rId2" Type="http://schemas.openxmlformats.org/officeDocument/2006/relationships/hyperlink" Target="https://bigthink.com/strange-maps/dubbing-map" TargetMode="External"/><Relationship Id="rId1" Type="http://schemas.openxmlformats.org/officeDocument/2006/relationships/slideLayout" Target="../slideLayouts/slideLayout3.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 Id="rId9" Type="http://schemas.openxmlformats.org/officeDocument/2006/relationships/image" Target="../media/image1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91B5-7A0E-1548-9C67-0CF616598B12}"/>
              </a:ext>
            </a:extLst>
          </p:cNvPr>
          <p:cNvSpPr>
            <a:spLocks noGrp="1"/>
          </p:cNvSpPr>
          <p:nvPr>
            <p:ph type="title"/>
          </p:nvPr>
        </p:nvSpPr>
        <p:spPr>
          <a:xfrm>
            <a:off x="636828" y="4501269"/>
            <a:ext cx="17457031" cy="1062638"/>
          </a:xfrm>
        </p:spPr>
        <p:txBody>
          <a:bodyPr>
            <a:noAutofit/>
          </a:bodyPr>
          <a:lstStyle/>
          <a:p>
            <a:pPr algn="ctr"/>
            <a:r>
              <a:rPr lang="en-ES" sz="7500" dirty="0"/>
              <a:t>Media accessibility services</a:t>
            </a:r>
          </a:p>
        </p:txBody>
      </p:sp>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860" y="487145"/>
            <a:ext cx="4644999" cy="106218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22" name="Rectangle 21">
            <a:extLst>
              <a:ext uri="{FF2B5EF4-FFF2-40B4-BE49-F238E27FC236}">
                <a16:creationId xmlns:a16="http://schemas.microsoft.com/office/drawing/2014/main" id="{FC0541CC-A6E2-5E43-B71D-EDB3A9B61793}"/>
              </a:ext>
            </a:extLst>
          </p:cNvPr>
          <p:cNvSpPr/>
          <p:nvPr/>
        </p:nvSpPr>
        <p:spPr>
          <a:xfrm>
            <a:off x="4306071" y="6175287"/>
            <a:ext cx="9673764" cy="1688391"/>
          </a:xfrm>
          <a:prstGeom prst="rect">
            <a:avLst/>
          </a:prstGeom>
        </p:spPr>
        <p:txBody>
          <a:bodyPr wrap="none" lIns="137141" tIns="68570" rIns="137141" bIns="68570">
            <a:spAutoFit/>
          </a:bodyPr>
          <a:lstStyle/>
          <a:p>
            <a:pPr algn="ctr">
              <a:lnSpc>
                <a:spcPct val="150000"/>
              </a:lnSpc>
            </a:pPr>
            <a:r>
              <a:rPr lang="es-ES" sz="3600" b="1" dirty="0">
                <a:latin typeface="Verdana" panose="020B0604030504040204" pitchFamily="34" charset="0"/>
                <a:ea typeface="Verdana" panose="020B0604030504040204" pitchFamily="34" charset="0"/>
                <a:cs typeface="Verdana" panose="020B0604030504040204" pitchFamily="34" charset="0"/>
              </a:rPr>
              <a:t>Anna </a:t>
            </a:r>
            <a:r>
              <a:rPr lang="es-ES" sz="3600" b="1" dirty="0" err="1">
                <a:latin typeface="Verdana" panose="020B0604030504040204" pitchFamily="34" charset="0"/>
                <a:ea typeface="Verdana" panose="020B0604030504040204" pitchFamily="34" charset="0"/>
                <a:cs typeface="Verdana" panose="020B0604030504040204" pitchFamily="34" charset="0"/>
              </a:rPr>
              <a:t>Matamala</a:t>
            </a:r>
            <a:endParaRPr lang="sl-SI" sz="3600" b="1"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s-ES" sz="3600" b="1" dirty="0" err="1">
                <a:latin typeface="Verdana" panose="020B0604030504040204" pitchFamily="34" charset="0"/>
                <a:ea typeface="Verdana" panose="020B0604030504040204" pitchFamily="34" charset="0"/>
                <a:cs typeface="Verdana" panose="020B0604030504040204" pitchFamily="34" charset="0"/>
              </a:rPr>
              <a:t>Universitat</a:t>
            </a:r>
            <a:r>
              <a:rPr lang="es-ES" sz="3600" b="1" dirty="0">
                <a:latin typeface="Verdana" panose="020B0604030504040204" pitchFamily="34" charset="0"/>
                <a:ea typeface="Verdana" panose="020B0604030504040204" pitchFamily="34" charset="0"/>
                <a:cs typeface="Verdana" panose="020B0604030504040204" pitchFamily="34" charset="0"/>
              </a:rPr>
              <a:t> </a:t>
            </a:r>
            <a:r>
              <a:rPr lang="es-ES" sz="3600" b="1" dirty="0" err="1">
                <a:latin typeface="Verdana" panose="020B0604030504040204" pitchFamily="34" charset="0"/>
                <a:ea typeface="Verdana" panose="020B0604030504040204" pitchFamily="34" charset="0"/>
                <a:cs typeface="Verdana" panose="020B0604030504040204" pitchFamily="34" charset="0"/>
              </a:rPr>
              <a:t>Autònoma</a:t>
            </a:r>
            <a:r>
              <a:rPr lang="es-ES" sz="3600" b="1" dirty="0">
                <a:latin typeface="Verdana" panose="020B0604030504040204" pitchFamily="34" charset="0"/>
                <a:ea typeface="Verdana" panose="020B0604030504040204" pitchFamily="34" charset="0"/>
                <a:cs typeface="Verdana" panose="020B0604030504040204" pitchFamily="34" charset="0"/>
              </a:rPr>
              <a:t> de Barcelona</a:t>
            </a:r>
            <a:endParaRPr lang="en-GB" sz="36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AAC2A4C7-C614-7241-918C-B81ACCA7CF55}"/>
              </a:ext>
            </a:extLst>
          </p:cNvPr>
          <p:cNvSpPr txBox="1"/>
          <p:nvPr/>
        </p:nvSpPr>
        <p:spPr>
          <a:xfrm>
            <a:off x="2178898" y="3124947"/>
            <a:ext cx="13928134" cy="877143"/>
          </a:xfrm>
          <a:prstGeom prst="rect">
            <a:avLst/>
          </a:prstGeom>
          <a:noFill/>
        </p:spPr>
        <p:txBody>
          <a:bodyPr wrap="none" lIns="137141" tIns="68570" rIns="137141" bIns="68570" rtlCol="0">
            <a:spAutoFit/>
          </a:bodyPr>
          <a:lstStyle/>
          <a:p>
            <a:pPr algn="ctr">
              <a:lnSpc>
                <a:spcPct val="100000"/>
              </a:lnSpc>
            </a:pPr>
            <a:r>
              <a:rPr lang="en-US" sz="4800" b="1" dirty="0">
                <a:latin typeface="Verdana" panose="020B0604030504040204" pitchFamily="34" charset="0"/>
                <a:ea typeface="Verdana" panose="020B0604030504040204" pitchFamily="34" charset="0"/>
                <a:cs typeface="Verdana" panose="020B0604030504040204" pitchFamily="34" charset="0"/>
              </a:rPr>
              <a:t>Element 4. </a:t>
            </a:r>
            <a:r>
              <a:rPr lang="es-ES" sz="4800" b="1" dirty="0" err="1">
                <a:latin typeface="Verdana" panose="020B0604030504040204" pitchFamily="34" charset="0"/>
                <a:ea typeface="Verdana" panose="020B0604030504040204" pitchFamily="34" charset="0"/>
                <a:cs typeface="Verdana" panose="020B0604030504040204" pitchFamily="34" charset="0"/>
              </a:rPr>
              <a:t>What</a:t>
            </a:r>
            <a:r>
              <a:rPr lang="es-ES" sz="4800" b="1" dirty="0">
                <a:latin typeface="Verdana" panose="020B0604030504040204" pitchFamily="34" charset="0"/>
                <a:ea typeface="Verdana" panose="020B0604030504040204" pitchFamily="34" charset="0"/>
                <a:cs typeface="Verdana" panose="020B0604030504040204" pitchFamily="34" charset="0"/>
              </a:rPr>
              <a:t> </a:t>
            </a:r>
            <a:r>
              <a:rPr lang="es-ES" sz="4800" b="1" dirty="0" err="1">
                <a:latin typeface="Verdana" panose="020B0604030504040204" pitchFamily="34" charset="0"/>
                <a:ea typeface="Verdana" panose="020B0604030504040204" pitchFamily="34" charset="0"/>
                <a:cs typeface="Verdana" panose="020B0604030504040204" pitchFamily="34" charset="0"/>
              </a:rPr>
              <a:t>is</a:t>
            </a:r>
            <a:r>
              <a:rPr lang="es-ES" sz="4800" b="1" dirty="0">
                <a:latin typeface="Verdana" panose="020B0604030504040204" pitchFamily="34" charset="0"/>
                <a:ea typeface="Verdana" panose="020B0604030504040204" pitchFamily="34" charset="0"/>
                <a:cs typeface="Verdana" panose="020B0604030504040204" pitchFamily="34" charset="0"/>
              </a:rPr>
              <a:t> media </a:t>
            </a:r>
            <a:r>
              <a:rPr lang="es-ES" sz="4800" b="1" dirty="0" err="1">
                <a:latin typeface="Verdana" panose="020B0604030504040204" pitchFamily="34" charset="0"/>
                <a:ea typeface="Verdana" panose="020B0604030504040204" pitchFamily="34" charset="0"/>
                <a:cs typeface="Verdana" panose="020B0604030504040204" pitchFamily="34" charset="0"/>
              </a:rPr>
              <a:t>accessibility</a:t>
            </a:r>
            <a:r>
              <a:rPr lang="es-ES" sz="4800" b="1" dirty="0">
                <a:latin typeface="Verdana" panose="020B0604030504040204" pitchFamily="34" charset="0"/>
                <a:ea typeface="Verdana" panose="020B0604030504040204" pitchFamily="34" charset="0"/>
                <a:cs typeface="Verdana" panose="020B0604030504040204" pitchFamily="34" charset="0"/>
              </a:rPr>
              <a:t>?</a:t>
            </a:r>
            <a:endParaRPr lang="en-US" sz="4800" b="1" dirty="0">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a:extLst>
              <a:ext uri="{FF2B5EF4-FFF2-40B4-BE49-F238E27FC236}">
                <a16:creationId xmlns:a16="http://schemas.microsoft.com/office/drawing/2014/main" id="{9B881F88-A38F-E04E-A92D-8D793AECAFD3}"/>
              </a:ext>
            </a:extLst>
          </p:cNvPr>
          <p:cNvSpPr txBox="1"/>
          <p:nvPr/>
        </p:nvSpPr>
        <p:spPr>
          <a:xfrm>
            <a:off x="4507254" y="2199525"/>
            <a:ext cx="9271410" cy="877143"/>
          </a:xfrm>
          <a:prstGeom prst="rect">
            <a:avLst/>
          </a:prstGeom>
          <a:noFill/>
        </p:spPr>
        <p:txBody>
          <a:bodyPr wrap="none" lIns="137141" tIns="68570" rIns="137141" bIns="68570" rtlCol="0">
            <a:spAutoFit/>
          </a:bodyPr>
          <a:lstStyle/>
          <a:p>
            <a:pPr algn="ctr">
              <a:lnSpc>
                <a:spcPct val="100000"/>
              </a:lnSpc>
            </a:pPr>
            <a:r>
              <a:rPr lang="en-US" sz="4800" b="1" dirty="0">
                <a:latin typeface="Verdana" panose="020B0604030504040204" pitchFamily="34" charset="0"/>
                <a:ea typeface="Verdana" panose="020B0604030504040204" pitchFamily="34" charset="0"/>
                <a:cs typeface="Verdana" panose="020B0604030504040204" pitchFamily="34" charset="0"/>
              </a:rPr>
              <a:t>Unit </a:t>
            </a:r>
            <a:r>
              <a:rPr lang="es-ES" sz="4800" b="1" dirty="0">
                <a:latin typeface="Verdana" panose="020B0604030504040204" pitchFamily="34" charset="0"/>
                <a:ea typeface="Verdana" panose="020B0604030504040204" pitchFamily="34" charset="0"/>
                <a:cs typeface="Verdana" panose="020B0604030504040204" pitchFamily="34" charset="0"/>
              </a:rPr>
              <a:t>1. Media </a:t>
            </a:r>
            <a:r>
              <a:rPr lang="es-ES" sz="4800" b="1" dirty="0" err="1">
                <a:latin typeface="Verdana" panose="020B0604030504040204" pitchFamily="34" charset="0"/>
                <a:ea typeface="Verdana" panose="020B0604030504040204" pitchFamily="34" charset="0"/>
                <a:cs typeface="Verdana" panose="020B0604030504040204" pitchFamily="34" charset="0"/>
              </a:rPr>
              <a:t>accessibility</a:t>
            </a:r>
            <a:endParaRPr lang="en-US" sz="4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5008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416C7-FDE9-6442-832F-5FEF41E7EB03}"/>
              </a:ext>
            </a:extLst>
          </p:cNvPr>
          <p:cNvSpPr>
            <a:spLocks noGrp="1"/>
          </p:cNvSpPr>
          <p:nvPr>
            <p:ph type="title"/>
          </p:nvPr>
        </p:nvSpPr>
        <p:spPr>
          <a:xfrm>
            <a:off x="317912" y="1975353"/>
            <a:ext cx="12170180" cy="1565032"/>
          </a:xfrm>
        </p:spPr>
        <p:txBody>
          <a:bodyPr>
            <a:normAutofit/>
          </a:bodyPr>
          <a:lstStyle/>
          <a:p>
            <a:pPr marL="0" marR="0" lvl="0" indent="0" algn="l" defTabSz="1371408" rtl="0" eaLnBrk="1" fontAlgn="auto" latinLnBrk="0" hangingPunct="1">
              <a:lnSpc>
                <a:spcPct val="90000"/>
              </a:lnSpc>
              <a:spcBef>
                <a:spcPct val="0"/>
              </a:spcBef>
              <a:spcAft>
                <a:spcPts val="0"/>
              </a:spcAft>
              <a:buClrTx/>
              <a:buSzTx/>
              <a:buFontTx/>
              <a:buNone/>
              <a:tabLst/>
              <a:defRPr/>
            </a:pPr>
            <a:r>
              <a:rPr lang="en-ES" dirty="0"/>
              <a:t>Audio subtitles</a:t>
            </a:r>
            <a:endParaRPr lang="en-ES" dirty="0">
              <a:effectLst/>
            </a:endParaRPr>
          </a:p>
        </p:txBody>
      </p:sp>
      <p:pic>
        <p:nvPicPr>
          <p:cNvPr id="2" name="Picture 1" descr="DR's smart icon for spoken subtitles">
            <a:extLst>
              <a:ext uri="{FF2B5EF4-FFF2-40B4-BE49-F238E27FC236}">
                <a16:creationId xmlns:a16="http://schemas.microsoft.com/office/drawing/2014/main" id="{C71F27B4-5D5A-4440-810D-27EEACC32F94}"/>
              </a:ext>
            </a:extLst>
          </p:cNvPr>
          <p:cNvPicPr>
            <a:picLocks noChangeAspect="1"/>
          </p:cNvPicPr>
          <p:nvPr/>
        </p:nvPicPr>
        <p:blipFill>
          <a:blip r:embed="rId2"/>
          <a:stretch>
            <a:fillRect/>
          </a:stretch>
        </p:blipFill>
        <p:spPr>
          <a:xfrm>
            <a:off x="8422104" y="2988038"/>
            <a:ext cx="3791474" cy="5045576"/>
          </a:xfrm>
          <a:prstGeom prst="rect">
            <a:avLst/>
          </a:prstGeom>
        </p:spPr>
      </p:pic>
      <p:sp>
        <p:nvSpPr>
          <p:cNvPr id="9" name="Rectangle 8">
            <a:extLst>
              <a:ext uri="{FF2B5EF4-FFF2-40B4-BE49-F238E27FC236}">
                <a16:creationId xmlns:a16="http://schemas.microsoft.com/office/drawing/2014/main" id="{86B09F5D-5E1F-924D-BF6F-2B26B74C0DB4}"/>
              </a:ext>
            </a:extLst>
          </p:cNvPr>
          <p:cNvSpPr/>
          <p:nvPr/>
        </p:nvSpPr>
        <p:spPr>
          <a:xfrm>
            <a:off x="254459" y="3770711"/>
            <a:ext cx="4023996" cy="3554819"/>
          </a:xfrm>
          <a:prstGeom prst="rect">
            <a:avLst/>
          </a:prstGeom>
        </p:spPr>
        <p:txBody>
          <a:bodyPr wrap="square">
            <a:spAutoFit/>
          </a:bodyPr>
          <a:lstStyle/>
          <a:p>
            <a:pPr algn="ctr"/>
            <a:r>
              <a:rPr lang="en-ES" sz="4500" dirty="0">
                <a:latin typeface="Verdana" panose="020B0604030504040204" pitchFamily="34" charset="0"/>
                <a:ea typeface="Verdana" panose="020B0604030504040204" pitchFamily="34" charset="0"/>
                <a:cs typeface="Verdana" panose="020B0604030504040204" pitchFamily="34" charset="0"/>
              </a:rPr>
              <a:t>No access</a:t>
            </a:r>
          </a:p>
          <a:p>
            <a:pPr algn="ctr"/>
            <a:r>
              <a:rPr lang="en-ES" sz="4500" dirty="0">
                <a:latin typeface="Verdana" panose="020B0604030504040204" pitchFamily="34" charset="0"/>
                <a:ea typeface="Verdana" panose="020B0604030504040204" pitchFamily="34" charset="0"/>
                <a:cs typeface="Verdana" panose="020B0604030504040204" pitchFamily="34" charset="0"/>
              </a:rPr>
              <a:t>to the language and the subtitles</a:t>
            </a:r>
          </a:p>
        </p:txBody>
      </p:sp>
      <p:graphicFrame>
        <p:nvGraphicFramePr>
          <p:cNvPr id="10" name="Diagram 9" descr="Straight arrow connector showing the word Service.">
            <a:extLst>
              <a:ext uri="{FF2B5EF4-FFF2-40B4-BE49-F238E27FC236}">
                <a16:creationId xmlns:a16="http://schemas.microsoft.com/office/drawing/2014/main" id="{2A6D3663-5FFB-B94D-ABF2-5535A50A5E9D}"/>
              </a:ext>
            </a:extLst>
          </p:cNvPr>
          <p:cNvGraphicFramePr/>
          <p:nvPr>
            <p:extLst>
              <p:ext uri="{D42A27DB-BD31-4B8C-83A1-F6EECF244321}">
                <p14:modId xmlns:p14="http://schemas.microsoft.com/office/powerpoint/2010/main" val="2544292924"/>
              </p:ext>
            </p:extLst>
          </p:nvPr>
        </p:nvGraphicFramePr>
        <p:xfrm>
          <a:off x="4721409" y="4578001"/>
          <a:ext cx="2938456"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F259D763-0036-434D-96C1-4225EC59272C}"/>
              </a:ext>
            </a:extLst>
          </p:cNvPr>
          <p:cNvSpPr/>
          <p:nvPr/>
        </p:nvSpPr>
        <p:spPr>
          <a:xfrm>
            <a:off x="12488091" y="7933824"/>
            <a:ext cx="5671562" cy="446256"/>
          </a:xfrm>
          <a:prstGeom prst="rect">
            <a:avLst/>
          </a:prstGeom>
        </p:spPr>
        <p:txBody>
          <a:bodyPr wrap="square" lIns="137141" tIns="68570" rIns="137141" bIns="68570" anchor="b">
            <a:spAutoFit/>
          </a:bodyPr>
          <a:lstStyle/>
          <a:p>
            <a:pPr algn="r"/>
            <a:r>
              <a:rPr lang="en-US" sz="2000" dirty="0">
                <a:latin typeface="Verdana" pitchFamily="34" charset="0"/>
                <a:ea typeface="Verdana" pitchFamily="34" charset="0"/>
                <a:hlinkClick r:id="rId8"/>
              </a:rPr>
              <a:t>Image</a:t>
            </a:r>
            <a:r>
              <a:rPr lang="en-US" sz="2000" dirty="0">
                <a:latin typeface="Verdana" pitchFamily="34" charset="0"/>
                <a:ea typeface="Verdana" pitchFamily="34" charset="0"/>
              </a:rPr>
              <a:t> by DR Design</a:t>
            </a:r>
          </a:p>
        </p:txBody>
      </p:sp>
    </p:spTree>
    <p:extLst>
      <p:ext uri="{BB962C8B-B14F-4D97-AF65-F5344CB8AC3E}">
        <p14:creationId xmlns:p14="http://schemas.microsoft.com/office/powerpoint/2010/main" val="185219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754A92-B62C-0C47-83E8-8FEF6DE1A092}"/>
              </a:ext>
            </a:extLst>
          </p:cNvPr>
          <p:cNvSpPr>
            <a:spLocks noGrp="1"/>
          </p:cNvSpPr>
          <p:nvPr>
            <p:ph type="title"/>
          </p:nvPr>
        </p:nvSpPr>
        <p:spPr>
          <a:xfrm>
            <a:off x="317911" y="1975353"/>
            <a:ext cx="12293907" cy="1565032"/>
          </a:xfrm>
        </p:spPr>
        <p:txBody>
          <a:bodyPr>
            <a:normAutofit fontScale="90000"/>
          </a:bodyPr>
          <a:lstStyle/>
          <a:p>
            <a:pPr marL="0" marR="0" lvl="0" indent="0" algn="l" defTabSz="1371408" rtl="0" eaLnBrk="1" fontAlgn="auto" latinLnBrk="0" hangingPunct="1">
              <a:lnSpc>
                <a:spcPct val="90000"/>
              </a:lnSpc>
              <a:spcBef>
                <a:spcPct val="0"/>
              </a:spcBef>
              <a:spcAft>
                <a:spcPts val="0"/>
              </a:spcAft>
              <a:buClrTx/>
              <a:buSzTx/>
              <a:buFontTx/>
              <a:buNone/>
              <a:tabLst/>
              <a:defRPr/>
            </a:pPr>
            <a:r>
              <a:rPr lang="en-ES" dirty="0">
                <a:effectLst/>
              </a:rPr>
              <a:t>Audiovisual Translation &amp; Media Accessibility</a:t>
            </a:r>
          </a:p>
        </p:txBody>
      </p:sp>
      <p:graphicFrame>
        <p:nvGraphicFramePr>
          <p:cNvPr id="4" name="Table 3">
            <a:extLst>
              <a:ext uri="{FF2B5EF4-FFF2-40B4-BE49-F238E27FC236}">
                <a16:creationId xmlns:a16="http://schemas.microsoft.com/office/drawing/2014/main" id="{2B305132-70BD-CD47-B9CD-6C70A9665D24}"/>
              </a:ext>
            </a:extLst>
          </p:cNvPr>
          <p:cNvGraphicFramePr>
            <a:graphicFrameLocks noGrp="1"/>
          </p:cNvGraphicFramePr>
          <p:nvPr>
            <p:extLst>
              <p:ext uri="{D42A27DB-BD31-4B8C-83A1-F6EECF244321}">
                <p14:modId xmlns:p14="http://schemas.microsoft.com/office/powerpoint/2010/main" val="1218667556"/>
              </p:ext>
            </p:extLst>
          </p:nvPr>
        </p:nvGraphicFramePr>
        <p:xfrm>
          <a:off x="434192" y="3775947"/>
          <a:ext cx="17180946" cy="4368251"/>
        </p:xfrm>
        <a:graphic>
          <a:graphicData uri="http://schemas.openxmlformats.org/drawingml/2006/table">
            <a:tbl>
              <a:tblPr firstRow="1" bandRow="1">
                <a:tableStyleId>{5C22544A-7EE6-4342-B048-85BDC9FD1C3A}</a:tableStyleId>
              </a:tblPr>
              <a:tblGrid>
                <a:gridCol w="8590473">
                  <a:extLst>
                    <a:ext uri="{9D8B030D-6E8A-4147-A177-3AD203B41FA5}">
                      <a16:colId xmlns:a16="http://schemas.microsoft.com/office/drawing/2014/main" val="924517568"/>
                    </a:ext>
                  </a:extLst>
                </a:gridCol>
                <a:gridCol w="8590473">
                  <a:extLst>
                    <a:ext uri="{9D8B030D-6E8A-4147-A177-3AD203B41FA5}">
                      <a16:colId xmlns:a16="http://schemas.microsoft.com/office/drawing/2014/main" val="1998023376"/>
                    </a:ext>
                  </a:extLst>
                </a:gridCol>
              </a:tblGrid>
              <a:tr h="847811">
                <a:tc>
                  <a:txBody>
                    <a:bodyPr/>
                    <a:lstStyle/>
                    <a:p>
                      <a:pPr algn="ctr"/>
                      <a:r>
                        <a:rPr lang="en-ES" sz="4500" dirty="0">
                          <a:latin typeface="Verdana" panose="020B0604030504040204" pitchFamily="34" charset="0"/>
                          <a:ea typeface="Verdana" panose="020B0604030504040204" pitchFamily="34" charset="0"/>
                          <a:cs typeface="Verdana" panose="020B0604030504040204" pitchFamily="34" charset="0"/>
                        </a:rPr>
                        <a:t>Audiovisual Translation</a:t>
                      </a:r>
                    </a:p>
                  </a:txBody>
                  <a:tcPr/>
                </a:tc>
                <a:tc>
                  <a:txBody>
                    <a:bodyPr/>
                    <a:lstStyle/>
                    <a:p>
                      <a:pPr algn="ctr"/>
                      <a:r>
                        <a:rPr lang="en-ES" sz="4500" dirty="0">
                          <a:latin typeface="Verdana" panose="020B0604030504040204" pitchFamily="34" charset="0"/>
                          <a:ea typeface="Verdana" panose="020B0604030504040204" pitchFamily="34" charset="0"/>
                          <a:cs typeface="Verdana" panose="020B0604030504040204" pitchFamily="34" charset="0"/>
                        </a:rPr>
                        <a:t>Media Accessibility</a:t>
                      </a:r>
                    </a:p>
                  </a:txBody>
                  <a:tcPr/>
                </a:tc>
                <a:extLst>
                  <a:ext uri="{0D108BD9-81ED-4DB2-BD59-A6C34878D82A}">
                    <a16:rowId xmlns:a16="http://schemas.microsoft.com/office/drawing/2014/main" val="199434273"/>
                  </a:ext>
                </a:extLst>
              </a:tr>
              <a:tr h="2890736">
                <a:tc>
                  <a:txBody>
                    <a:bodyPr/>
                    <a:lstStyle/>
                    <a:p>
                      <a:pPr marL="685800" indent="-685800">
                        <a:buFont typeface="Arial" panose="020B0604020202020204" pitchFamily="34" charset="0"/>
                        <a:buChar char="•"/>
                      </a:pPr>
                      <a:r>
                        <a:rPr lang="en-ES" sz="4500" dirty="0">
                          <a:latin typeface="Verdana" panose="020B0604030504040204" pitchFamily="34" charset="0"/>
                          <a:ea typeface="Verdana" panose="020B0604030504040204" pitchFamily="34" charset="0"/>
                          <a:cs typeface="Verdana" panose="020B0604030504040204" pitchFamily="34" charset="0"/>
                        </a:rPr>
                        <a:t>Dubbing</a:t>
                      </a:r>
                    </a:p>
                    <a:p>
                      <a:pPr marL="685800" indent="-685800">
                        <a:buFont typeface="Arial" panose="020B0604020202020204" pitchFamily="34" charset="0"/>
                        <a:buChar char="•"/>
                      </a:pPr>
                      <a:r>
                        <a:rPr lang="en-ES" sz="4500" dirty="0">
                          <a:latin typeface="Verdana" panose="020B0604030504040204" pitchFamily="34" charset="0"/>
                          <a:ea typeface="Verdana" panose="020B0604030504040204" pitchFamily="34" charset="0"/>
                          <a:cs typeface="Verdana" panose="020B0604030504040204" pitchFamily="34" charset="0"/>
                        </a:rPr>
                        <a:t>Subtitling</a:t>
                      </a:r>
                    </a:p>
                    <a:p>
                      <a:pPr marL="685800" indent="-685800">
                        <a:buFont typeface="Arial" panose="020B0604020202020204" pitchFamily="34" charset="0"/>
                        <a:buChar char="•"/>
                      </a:pPr>
                      <a:r>
                        <a:rPr lang="en-ES" sz="4500" dirty="0">
                          <a:latin typeface="Verdana" panose="020B0604030504040204" pitchFamily="34" charset="0"/>
                          <a:ea typeface="Verdana" panose="020B0604030504040204" pitchFamily="34" charset="0"/>
                          <a:cs typeface="Verdana" panose="020B0604030504040204" pitchFamily="34" charset="0"/>
                        </a:rPr>
                        <a:t>Sign language interpreting</a:t>
                      </a:r>
                    </a:p>
                    <a:p>
                      <a:pPr marL="685800" marR="0" lvl="0" indent="-685800" algn="l" defTabSz="137140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ES" sz="4500" dirty="0">
                          <a:latin typeface="Verdana" panose="020B0604030504040204" pitchFamily="34" charset="0"/>
                          <a:ea typeface="Verdana" panose="020B0604030504040204" pitchFamily="34" charset="0"/>
                          <a:cs typeface="Verdana" panose="020B0604030504040204" pitchFamily="34" charset="0"/>
                        </a:rPr>
                        <a:t>Voice-over</a:t>
                      </a:r>
                    </a:p>
                  </a:txBody>
                  <a:tcPr/>
                </a:tc>
                <a:tc>
                  <a:txBody>
                    <a:bodyPr/>
                    <a:lstStyle/>
                    <a:p>
                      <a:pPr marL="685800" indent="-685800">
                        <a:buFont typeface="Arial" panose="020B0604020202020204" pitchFamily="34" charset="0"/>
                        <a:buChar char="•"/>
                      </a:pPr>
                      <a:r>
                        <a:rPr lang="en-ES" sz="4500" dirty="0">
                          <a:latin typeface="Verdana" panose="020B0604030504040204" pitchFamily="34" charset="0"/>
                          <a:ea typeface="Verdana" panose="020B0604030504040204" pitchFamily="34" charset="0"/>
                          <a:cs typeface="Verdana" panose="020B0604030504040204" pitchFamily="34" charset="0"/>
                        </a:rPr>
                        <a:t>Subtitling for the deaf and hard-of-hearing (SDH)</a:t>
                      </a:r>
                    </a:p>
                    <a:p>
                      <a:pPr marL="685800" indent="-685800">
                        <a:buFont typeface="Arial" panose="020B0604020202020204" pitchFamily="34" charset="0"/>
                        <a:buChar char="•"/>
                      </a:pPr>
                      <a:r>
                        <a:rPr lang="en-ES" sz="4500" dirty="0">
                          <a:latin typeface="Verdana" panose="020B0604030504040204" pitchFamily="34" charset="0"/>
                          <a:ea typeface="Verdana" panose="020B0604030504040204" pitchFamily="34" charset="0"/>
                          <a:cs typeface="Verdana" panose="020B0604030504040204" pitchFamily="34" charset="0"/>
                        </a:rPr>
                        <a:t>Audio description</a:t>
                      </a:r>
                    </a:p>
                    <a:p>
                      <a:pPr marL="685800" marR="0" lvl="0" indent="-685800" algn="l" defTabSz="137140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ES" sz="4500" dirty="0">
                          <a:latin typeface="Verdana" panose="020B0604030504040204" pitchFamily="34" charset="0"/>
                          <a:ea typeface="Verdana" panose="020B0604030504040204" pitchFamily="34" charset="0"/>
                          <a:cs typeface="Verdana" panose="020B0604030504040204" pitchFamily="34" charset="0"/>
                        </a:rPr>
                        <a:t>Sign language interpreting</a:t>
                      </a:r>
                    </a:p>
                    <a:p>
                      <a:pPr marL="685800" marR="0" lvl="0" indent="-685800" algn="l" defTabSz="137140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ES" sz="4500" dirty="0">
                          <a:latin typeface="Verdana" panose="020B0604030504040204" pitchFamily="34" charset="0"/>
                          <a:ea typeface="Verdana" panose="020B0604030504040204" pitchFamily="34" charset="0"/>
                          <a:cs typeface="Verdana" panose="020B0604030504040204" pitchFamily="34" charset="0"/>
                        </a:rPr>
                        <a:t>Audio subtitling</a:t>
                      </a:r>
                    </a:p>
                  </a:txBody>
                  <a:tcPr/>
                </a:tc>
                <a:extLst>
                  <a:ext uri="{0D108BD9-81ED-4DB2-BD59-A6C34878D82A}">
                    <a16:rowId xmlns:a16="http://schemas.microsoft.com/office/drawing/2014/main" val="3338262684"/>
                  </a:ext>
                </a:extLst>
              </a:tr>
            </a:tbl>
          </a:graphicData>
        </a:graphic>
      </p:graphicFrame>
    </p:spTree>
    <p:extLst>
      <p:ext uri="{BB962C8B-B14F-4D97-AF65-F5344CB8AC3E}">
        <p14:creationId xmlns:p14="http://schemas.microsoft.com/office/powerpoint/2010/main" val="379973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68571-FCF7-5248-9C89-5C857EAC752B}"/>
              </a:ext>
            </a:extLst>
          </p:cNvPr>
          <p:cNvSpPr>
            <a:spLocks noGrp="1"/>
          </p:cNvSpPr>
          <p:nvPr>
            <p:ph type="title"/>
          </p:nvPr>
        </p:nvSpPr>
        <p:spPr>
          <a:xfrm>
            <a:off x="317912" y="1975353"/>
            <a:ext cx="12170180" cy="1565032"/>
          </a:xfrm>
        </p:spPr>
        <p:txBody>
          <a:bodyPr>
            <a:normAutofit/>
          </a:bodyPr>
          <a:lstStyle/>
          <a:p>
            <a:pPr marL="0" marR="0" lvl="0" indent="0" algn="l" defTabSz="1371408" rtl="0" eaLnBrk="1" fontAlgn="auto" latinLnBrk="0" hangingPunct="1">
              <a:lnSpc>
                <a:spcPct val="90000"/>
              </a:lnSpc>
              <a:spcBef>
                <a:spcPct val="0"/>
              </a:spcBef>
              <a:spcAft>
                <a:spcPts val="0"/>
              </a:spcAft>
              <a:buClrTx/>
              <a:buSzTx/>
              <a:buFontTx/>
              <a:buNone/>
              <a:tabLst/>
              <a:defRPr/>
            </a:pPr>
            <a:r>
              <a:rPr lang="en-ES" dirty="0">
                <a:effectLst/>
              </a:rPr>
              <a:t>Accessibility &amp; Translation</a:t>
            </a:r>
          </a:p>
        </p:txBody>
      </p:sp>
      <p:graphicFrame>
        <p:nvGraphicFramePr>
          <p:cNvPr id="4" name="Diagram 3" descr="Diagram with intersection between translation and accessibility.">
            <a:extLst>
              <a:ext uri="{FF2B5EF4-FFF2-40B4-BE49-F238E27FC236}">
                <a16:creationId xmlns:a16="http://schemas.microsoft.com/office/drawing/2014/main" id="{6A5A765A-C323-AD4E-B35C-082F27BCB7F8}"/>
              </a:ext>
            </a:extLst>
          </p:cNvPr>
          <p:cNvGraphicFramePr/>
          <p:nvPr>
            <p:extLst>
              <p:ext uri="{D42A27DB-BD31-4B8C-83A1-F6EECF244321}">
                <p14:modId xmlns:p14="http://schemas.microsoft.com/office/powerpoint/2010/main" val="1709294021"/>
              </p:ext>
            </p:extLst>
          </p:nvPr>
        </p:nvGraphicFramePr>
        <p:xfrm>
          <a:off x="314933" y="3285011"/>
          <a:ext cx="9743467" cy="5026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D7C0A88B-5503-5F4B-A843-1429FA5873AF}"/>
              </a:ext>
            </a:extLst>
          </p:cNvPr>
          <p:cNvSpPr/>
          <p:nvPr/>
        </p:nvSpPr>
        <p:spPr>
          <a:xfrm>
            <a:off x="10554506" y="4497580"/>
            <a:ext cx="6042717" cy="2029786"/>
          </a:xfrm>
          <a:prstGeom prst="rect">
            <a:avLst/>
          </a:prstGeom>
        </p:spPr>
        <p:txBody>
          <a:bodyPr wrap="square">
            <a:spAutoFit/>
          </a:bodyPr>
          <a:lstStyle/>
          <a:p>
            <a:pPr algn="ctr">
              <a:lnSpc>
                <a:spcPct val="150000"/>
              </a:lnSpc>
            </a:pPr>
            <a:r>
              <a:rPr lang="en-GB" sz="4500" b="1" dirty="0">
                <a:latin typeface="Verdana" pitchFamily="34" charset="0"/>
                <a:ea typeface="Verdana" pitchFamily="34" charset="0"/>
              </a:rPr>
              <a:t>Personalisation by the user</a:t>
            </a:r>
          </a:p>
        </p:txBody>
      </p:sp>
    </p:spTree>
    <p:extLst>
      <p:ext uri="{BB962C8B-B14F-4D97-AF65-F5344CB8AC3E}">
        <p14:creationId xmlns:p14="http://schemas.microsoft.com/office/powerpoint/2010/main" val="3062888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21" name="TextBox 20">
            <a:extLst>
              <a:ext uri="{FF2B5EF4-FFF2-40B4-BE49-F238E27FC236}">
                <a16:creationId xmlns:a16="http://schemas.microsoft.com/office/drawing/2014/main" id="{8DF475E8-9F94-A34C-B3D0-8D2CD3CD4ECB}"/>
              </a:ext>
            </a:extLst>
          </p:cNvPr>
          <p:cNvSpPr txBox="1"/>
          <p:nvPr/>
        </p:nvSpPr>
        <p:spPr>
          <a:xfrm>
            <a:off x="8751592" y="5046766"/>
            <a:ext cx="8829598" cy="692477"/>
          </a:xfrm>
          <a:prstGeom prst="rect">
            <a:avLst/>
          </a:prstGeom>
          <a:noFill/>
        </p:spPr>
        <p:txBody>
          <a:bodyPr wrap="square" lIns="137141" tIns="68570" rIns="137141" bIns="68570" rtlCol="0">
            <a:spAutoFit/>
          </a:bodyPr>
          <a:lstStyle/>
          <a:p>
            <a:pPr>
              <a:lnSpc>
                <a:spcPct val="100000"/>
              </a:lnSpc>
            </a:pPr>
            <a:r>
              <a:rPr lang="sl-SI" sz="3600" b="1" dirty="0">
                <a:latin typeface="Verdana" panose="020B0604030504040204" pitchFamily="34" charset="0"/>
                <a:ea typeface="Verdana" panose="020B0604030504040204" pitchFamily="34" charset="0"/>
                <a:cs typeface="Verdana" panose="020B0604030504040204" pitchFamily="34" charset="0"/>
              </a:rPr>
              <a:t>anna.matamala@uab.cat</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itle 6">
            <a:extLst>
              <a:ext uri="{FF2B5EF4-FFF2-40B4-BE49-F238E27FC236}">
                <a16:creationId xmlns:a16="http://schemas.microsoft.com/office/drawing/2014/main" id="{07FA4721-2F8F-F642-A4A6-20D0C4515703}"/>
              </a:ext>
            </a:extLst>
          </p:cNvPr>
          <p:cNvSpPr>
            <a:spLocks noGrp="1"/>
          </p:cNvSpPr>
          <p:nvPr>
            <p:ph type="title"/>
          </p:nvPr>
        </p:nvSpPr>
        <p:spPr>
          <a:xfrm>
            <a:off x="8751592" y="4221103"/>
            <a:ext cx="9342870" cy="1062638"/>
          </a:xfrm>
        </p:spPr>
        <p:txBody>
          <a:bodyPr>
            <a:normAutofit/>
          </a:bodyPr>
          <a:lstStyle/>
          <a:p>
            <a:r>
              <a:rPr lang="en-ES" sz="3600" dirty="0"/>
              <a:t>Anna Matamala</a:t>
            </a:r>
          </a:p>
        </p:txBody>
      </p:sp>
      <p:pic>
        <p:nvPicPr>
          <p:cNvPr id="17" name="Picture 16" descr="UAB's logo">
            <a:extLst>
              <a:ext uri="{FF2B5EF4-FFF2-40B4-BE49-F238E27FC236}">
                <a16:creationId xmlns:a16="http://schemas.microsoft.com/office/drawing/2014/main" id="{79B64585-8AE6-F047-B9D0-459ECD9F14A9}"/>
              </a:ext>
            </a:extLst>
          </p:cNvPr>
          <p:cNvPicPr>
            <a:picLocks noChangeAspect="1"/>
          </p:cNvPicPr>
          <p:nvPr/>
        </p:nvPicPr>
        <p:blipFill>
          <a:blip r:embed="rId5"/>
          <a:srcRect/>
          <a:stretch/>
        </p:blipFill>
        <p:spPr>
          <a:xfrm>
            <a:off x="4311922" y="4135938"/>
            <a:ext cx="4439670" cy="2054932"/>
          </a:xfrm>
          <a:prstGeom prst="rect">
            <a:avLst/>
          </a:prstGeom>
        </p:spPr>
      </p:pic>
    </p:spTree>
    <p:extLst>
      <p:ext uri="{BB962C8B-B14F-4D97-AF65-F5344CB8AC3E}">
        <p14:creationId xmlns:p14="http://schemas.microsoft.com/office/powerpoint/2010/main" val="135878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12" name="Segnaposto testo 2">
            <a:extLst>
              <a:ext uri="{FF2B5EF4-FFF2-40B4-BE49-F238E27FC236}">
                <a16:creationId xmlns:a16="http://schemas.microsoft.com/office/drawing/2014/main" id="{1C223C67-A04F-254E-AA86-CE328C0912DD}"/>
              </a:ext>
            </a:extLst>
          </p:cNvPr>
          <p:cNvSpPr txBox="1">
            <a:spLocks/>
          </p:cNvSpPr>
          <p:nvPr/>
        </p:nvSpPr>
        <p:spPr>
          <a:xfrm>
            <a:off x="357250" y="3024806"/>
            <a:ext cx="17648124" cy="5164053"/>
          </a:xfrm>
          <a:prstGeom prst="rect">
            <a:avLst/>
          </a:prstGeom>
        </p:spPr>
        <p:txBody>
          <a:bodyPr vert="horz" lIns="137169" tIns="68585" rIns="137169" bIns="68585"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4500" dirty="0">
                <a:solidFill>
                  <a:schemeClr val="tx1"/>
                </a:solidFill>
                <a:latin typeface="Verdana" panose="020B0604030504040204" pitchFamily="34" charset="0"/>
                <a:ea typeface="Verdana" panose="020B0604030504040204" pitchFamily="34" charset="0"/>
                <a:cs typeface="Verdana" panose="020B0604030504040204" pitchFamily="34" charset="0"/>
              </a:rPr>
              <a:t>The project EASIT has received funding from the European Commission under the Erasmus+ Strategic Partnerships for Higher Education </a:t>
            </a:r>
            <a:r>
              <a:rPr lang="en-US" sz="4500" dirty="0" err="1">
                <a:solidFill>
                  <a:schemeClr val="tx1"/>
                </a:solidFill>
                <a:latin typeface="Verdana" panose="020B0604030504040204" pitchFamily="34" charset="0"/>
                <a:ea typeface="Verdana" panose="020B0604030504040204" pitchFamily="34" charset="0"/>
                <a:cs typeface="Verdana" panose="020B0604030504040204" pitchFamily="34" charset="0"/>
              </a:rPr>
              <a:t>programme</a:t>
            </a:r>
            <a:r>
              <a:rPr lang="en-US" sz="4500" dirty="0">
                <a:solidFill>
                  <a:schemeClr val="tx1"/>
                </a:solidFill>
                <a:latin typeface="Verdana" panose="020B0604030504040204" pitchFamily="34" charset="0"/>
                <a:ea typeface="Verdana" panose="020B0604030504040204" pitchFamily="34" charset="0"/>
                <a:cs typeface="Verdana" panose="020B0604030504040204" pitchFamily="34" charset="0"/>
              </a:rPr>
              <a:t>, grant agreement 2018-1-ES01-KA203-05275. </a:t>
            </a:r>
          </a:p>
        </p:txBody>
      </p:sp>
      <p:sp>
        <p:nvSpPr>
          <p:cNvPr id="2" name="Title 1">
            <a:extLst>
              <a:ext uri="{FF2B5EF4-FFF2-40B4-BE49-F238E27FC236}">
                <a16:creationId xmlns:a16="http://schemas.microsoft.com/office/drawing/2014/main" id="{ADDC92CD-49DF-3B48-8B5E-B69F876B9A1B}"/>
              </a:ext>
            </a:extLst>
          </p:cNvPr>
          <p:cNvSpPr>
            <a:spLocks noGrp="1"/>
          </p:cNvSpPr>
          <p:nvPr>
            <p:ph type="title"/>
          </p:nvPr>
        </p:nvSpPr>
        <p:spPr>
          <a:xfrm>
            <a:off x="317912" y="1962169"/>
            <a:ext cx="17084400" cy="1062638"/>
          </a:xfrm>
        </p:spPr>
        <p:txBody>
          <a:bodyPr/>
          <a:lstStyle/>
          <a:p>
            <a:r>
              <a:rPr lang="en-ES" dirty="0"/>
              <a:t>Acknowledgement</a:t>
            </a:r>
          </a:p>
        </p:txBody>
      </p:sp>
    </p:spTree>
    <p:extLst>
      <p:ext uri="{BB962C8B-B14F-4D97-AF65-F5344CB8AC3E}">
        <p14:creationId xmlns:p14="http://schemas.microsoft.com/office/powerpoint/2010/main" val="3414306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11" name="Segnaposto testo 2">
            <a:extLst>
              <a:ext uri="{FF2B5EF4-FFF2-40B4-BE49-F238E27FC236}">
                <a16:creationId xmlns:a16="http://schemas.microsoft.com/office/drawing/2014/main" id="{AE111C95-DA2F-4C41-B9C9-99790547A51F}"/>
              </a:ext>
            </a:extLst>
          </p:cNvPr>
          <p:cNvSpPr txBox="1">
            <a:spLocks/>
          </p:cNvSpPr>
          <p:nvPr/>
        </p:nvSpPr>
        <p:spPr>
          <a:xfrm>
            <a:off x="357250" y="3024806"/>
            <a:ext cx="17648124" cy="5164053"/>
          </a:xfrm>
          <a:prstGeom prst="rect">
            <a:avLst/>
          </a:prstGeom>
        </p:spPr>
        <p:txBody>
          <a:bodyPr vert="horz" lIns="137169" tIns="68585" rIns="137169" bIns="68585"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GB" sz="4500" dirty="0">
                <a:solidFill>
                  <a:schemeClr val="tx1"/>
                </a:solidFill>
                <a:latin typeface="Verdana" panose="020B0604030504040204" pitchFamily="34" charset="0"/>
                <a:ea typeface="Verdana" panose="020B0604030504040204" pitchFamily="34" charset="0"/>
                <a:cs typeface="Verdana" panose="020B0604030504040204" pitchFamily="34" charset="0"/>
              </a:rPr>
              <a:t>The European Commission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2" name="Title 1">
            <a:extLst>
              <a:ext uri="{FF2B5EF4-FFF2-40B4-BE49-F238E27FC236}">
                <a16:creationId xmlns:a16="http://schemas.microsoft.com/office/drawing/2014/main" id="{D7557131-944E-7546-880D-B1AB16FF2F85}"/>
              </a:ext>
            </a:extLst>
          </p:cNvPr>
          <p:cNvSpPr>
            <a:spLocks noGrp="1"/>
          </p:cNvSpPr>
          <p:nvPr>
            <p:ph type="title"/>
          </p:nvPr>
        </p:nvSpPr>
        <p:spPr>
          <a:xfrm>
            <a:off x="317912" y="1962169"/>
            <a:ext cx="17084400" cy="1062638"/>
          </a:xfrm>
        </p:spPr>
        <p:txBody>
          <a:bodyPr/>
          <a:lstStyle/>
          <a:p>
            <a:r>
              <a:rPr lang="en-ES" dirty="0"/>
              <a:t>Disclaimer</a:t>
            </a:r>
          </a:p>
        </p:txBody>
      </p:sp>
    </p:spTree>
    <p:extLst>
      <p:ext uri="{BB962C8B-B14F-4D97-AF65-F5344CB8AC3E}">
        <p14:creationId xmlns:p14="http://schemas.microsoft.com/office/powerpoint/2010/main" val="1538372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2" name="Title 1">
            <a:extLst>
              <a:ext uri="{FF2B5EF4-FFF2-40B4-BE49-F238E27FC236}">
                <a16:creationId xmlns:a16="http://schemas.microsoft.com/office/drawing/2014/main" id="{D7557131-944E-7546-880D-B1AB16FF2F85}"/>
              </a:ext>
            </a:extLst>
          </p:cNvPr>
          <p:cNvSpPr>
            <a:spLocks noGrp="1"/>
          </p:cNvSpPr>
          <p:nvPr>
            <p:ph type="title"/>
          </p:nvPr>
        </p:nvSpPr>
        <p:spPr>
          <a:xfrm>
            <a:off x="317912" y="1962169"/>
            <a:ext cx="17084400" cy="1062638"/>
          </a:xfrm>
        </p:spPr>
        <p:txBody>
          <a:bodyPr/>
          <a:lstStyle/>
          <a:p>
            <a:r>
              <a:rPr lang="en-ES" dirty="0"/>
              <a:t>Partners</a:t>
            </a:r>
          </a:p>
        </p:txBody>
      </p:sp>
      <p:pic>
        <p:nvPicPr>
          <p:cNvPr id="23" name="Picture 22" descr="Dyslexiförbundet logo">
            <a:extLst>
              <a:ext uri="{FF2B5EF4-FFF2-40B4-BE49-F238E27FC236}">
                <a16:creationId xmlns:a16="http://schemas.microsoft.com/office/drawing/2014/main" id="{E95D038A-5107-A94E-AD89-995930934F36}"/>
              </a:ext>
            </a:extLst>
          </p:cNvPr>
          <p:cNvPicPr/>
          <p:nvPr/>
        </p:nvPicPr>
        <p:blipFill>
          <a:blip r:embed="rId5"/>
          <a:stretch>
            <a:fillRect/>
          </a:stretch>
        </p:blipFill>
        <p:spPr>
          <a:xfrm>
            <a:off x="837235" y="3258360"/>
            <a:ext cx="2269268" cy="2269268"/>
          </a:xfrm>
          <a:prstGeom prst="rect">
            <a:avLst/>
          </a:prstGeom>
        </p:spPr>
      </p:pic>
      <p:pic>
        <p:nvPicPr>
          <p:cNvPr id="24" name="Picture 23" descr="Risa logo">
            <a:extLst>
              <a:ext uri="{FF2B5EF4-FFF2-40B4-BE49-F238E27FC236}">
                <a16:creationId xmlns:a16="http://schemas.microsoft.com/office/drawing/2014/main" id="{53195402-E4A0-3F4A-81B0-28C6C2959FF3}"/>
              </a:ext>
            </a:extLst>
          </p:cNvPr>
          <p:cNvPicPr/>
          <p:nvPr/>
        </p:nvPicPr>
        <p:blipFill>
          <a:blip r:embed="rId6"/>
          <a:stretch>
            <a:fillRect/>
          </a:stretch>
        </p:blipFill>
        <p:spPr>
          <a:xfrm>
            <a:off x="4316996" y="3390581"/>
            <a:ext cx="1933194" cy="1638300"/>
          </a:xfrm>
          <a:prstGeom prst="rect">
            <a:avLst/>
          </a:prstGeom>
        </p:spPr>
      </p:pic>
      <p:pic>
        <p:nvPicPr>
          <p:cNvPr id="25" name="Picture 24" descr="RTV Slovenija logo">
            <a:extLst>
              <a:ext uri="{FF2B5EF4-FFF2-40B4-BE49-F238E27FC236}">
                <a16:creationId xmlns:a16="http://schemas.microsoft.com/office/drawing/2014/main" id="{1BF0B1E2-FB1F-F046-B484-9F71A70EF2FF}"/>
              </a:ext>
            </a:extLst>
          </p:cNvPr>
          <p:cNvPicPr/>
          <p:nvPr/>
        </p:nvPicPr>
        <p:blipFill>
          <a:blip r:embed="rId7"/>
          <a:stretch>
            <a:fillRect/>
          </a:stretch>
        </p:blipFill>
        <p:spPr>
          <a:xfrm>
            <a:off x="6779620" y="3258360"/>
            <a:ext cx="4160984" cy="1890093"/>
          </a:xfrm>
          <a:prstGeom prst="rect">
            <a:avLst/>
          </a:prstGeom>
        </p:spPr>
      </p:pic>
      <p:pic>
        <p:nvPicPr>
          <p:cNvPr id="26" name="Graphic 4" descr="Stiftung Universität Hildesheim logo">
            <a:extLst>
              <a:ext uri="{FF2B5EF4-FFF2-40B4-BE49-F238E27FC236}">
                <a16:creationId xmlns:a16="http://schemas.microsoft.com/office/drawing/2014/main" id="{92B7F15D-E8A7-9F43-A892-D30A63C8768C}"/>
              </a:ext>
            </a:extLst>
          </p:cNvPr>
          <p:cNvPicPr/>
          <p:nvPr/>
        </p:nvPicPr>
        <p:blipFill>
          <a:blip r:embed="rId8">
            <a:extLst>
              <a:ext uri="{96DAC541-7B7A-43D3-8B79-37D633B846F1}">
                <asvg:svgBlip xmlns:asvg="http://schemas.microsoft.com/office/drawing/2016/SVG/main" r:embed="rId9"/>
              </a:ext>
            </a:extLst>
          </a:blip>
          <a:stretch>
            <a:fillRect/>
          </a:stretch>
        </p:blipFill>
        <p:spPr>
          <a:xfrm>
            <a:off x="11123852" y="2976936"/>
            <a:ext cx="2269269" cy="2269269"/>
          </a:xfrm>
          <a:prstGeom prst="rect">
            <a:avLst/>
          </a:prstGeom>
        </p:spPr>
      </p:pic>
      <p:pic>
        <p:nvPicPr>
          <p:cNvPr id="27" name="Picture 26" descr="SDI Internationale Hochshule - University of Applied Sciences logo">
            <a:extLst>
              <a:ext uri="{FF2B5EF4-FFF2-40B4-BE49-F238E27FC236}">
                <a16:creationId xmlns:a16="http://schemas.microsoft.com/office/drawing/2014/main" id="{FE2DB0E3-D4D5-AC42-B780-92C95D0401A7}"/>
              </a:ext>
            </a:extLst>
          </p:cNvPr>
          <p:cNvPicPr/>
          <p:nvPr/>
        </p:nvPicPr>
        <p:blipFill>
          <a:blip r:embed="rId10"/>
          <a:stretch>
            <a:fillRect/>
          </a:stretch>
        </p:blipFill>
        <p:spPr>
          <a:xfrm>
            <a:off x="14451982" y="3390581"/>
            <a:ext cx="2990937" cy="1359853"/>
          </a:xfrm>
          <a:prstGeom prst="rect">
            <a:avLst/>
          </a:prstGeom>
        </p:spPr>
      </p:pic>
      <p:pic>
        <p:nvPicPr>
          <p:cNvPr id="28" name="Picture 27" descr="Universitat Autònoma de Barcelona logo">
            <a:extLst>
              <a:ext uri="{FF2B5EF4-FFF2-40B4-BE49-F238E27FC236}">
                <a16:creationId xmlns:a16="http://schemas.microsoft.com/office/drawing/2014/main" id="{243273C3-21EA-A845-93D3-CC2A66BE4D5B}"/>
              </a:ext>
            </a:extLst>
          </p:cNvPr>
          <p:cNvPicPr/>
          <p:nvPr/>
        </p:nvPicPr>
        <p:blipFill>
          <a:blip r:embed="rId11"/>
          <a:stretch>
            <a:fillRect/>
          </a:stretch>
        </p:blipFill>
        <p:spPr>
          <a:xfrm>
            <a:off x="2095499" y="5641928"/>
            <a:ext cx="2745725" cy="2058717"/>
          </a:xfrm>
          <a:prstGeom prst="rect">
            <a:avLst/>
          </a:prstGeom>
        </p:spPr>
      </p:pic>
      <p:pic>
        <p:nvPicPr>
          <p:cNvPr id="29" name="Picture 28" descr="Università degli Studi di Trieste logo">
            <a:extLst>
              <a:ext uri="{FF2B5EF4-FFF2-40B4-BE49-F238E27FC236}">
                <a16:creationId xmlns:a16="http://schemas.microsoft.com/office/drawing/2014/main" id="{755EFFAA-DA2A-4146-BAA0-026E89CC96F3}"/>
              </a:ext>
            </a:extLst>
          </p:cNvPr>
          <p:cNvPicPr/>
          <p:nvPr/>
        </p:nvPicPr>
        <p:blipFill>
          <a:blip r:embed="rId12"/>
          <a:stretch>
            <a:fillRect/>
          </a:stretch>
        </p:blipFill>
        <p:spPr>
          <a:xfrm>
            <a:off x="5289550" y="5989931"/>
            <a:ext cx="5249230" cy="1134110"/>
          </a:xfrm>
          <a:prstGeom prst="rect">
            <a:avLst/>
          </a:prstGeom>
        </p:spPr>
      </p:pic>
      <p:pic>
        <p:nvPicPr>
          <p:cNvPr id="30" name="Picture 29" descr="Universidade Vigo logo">
            <a:extLst>
              <a:ext uri="{FF2B5EF4-FFF2-40B4-BE49-F238E27FC236}">
                <a16:creationId xmlns:a16="http://schemas.microsoft.com/office/drawing/2014/main" id="{651A6100-3523-8543-80B8-46CF2E9E4315}"/>
              </a:ext>
            </a:extLst>
          </p:cNvPr>
          <p:cNvPicPr/>
          <p:nvPr/>
        </p:nvPicPr>
        <p:blipFill>
          <a:blip r:embed="rId13"/>
          <a:stretch>
            <a:fillRect/>
          </a:stretch>
        </p:blipFill>
        <p:spPr>
          <a:xfrm>
            <a:off x="10949515" y="6161381"/>
            <a:ext cx="5183614" cy="791210"/>
          </a:xfrm>
          <a:prstGeom prst="rect">
            <a:avLst/>
          </a:prstGeom>
        </p:spPr>
      </p:pic>
    </p:spTree>
    <p:extLst>
      <p:ext uri="{BB962C8B-B14F-4D97-AF65-F5344CB8AC3E}">
        <p14:creationId xmlns:p14="http://schemas.microsoft.com/office/powerpoint/2010/main" val="3621801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pic>
        <p:nvPicPr>
          <p:cNvPr id="12" name="Picture 11" descr="EASIT (Easy Access for Social Inclusion Training) Logo">
            <a:hlinkClick r:id="rId5"/>
            <a:extLst>
              <a:ext uri="{FF2B5EF4-FFF2-40B4-BE49-F238E27FC236}">
                <a16:creationId xmlns:a16="http://schemas.microsoft.com/office/drawing/2014/main" id="{3005C618-9FC3-D746-AE1F-3014D2C542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8484" y="3420566"/>
            <a:ext cx="8014201" cy="3352028"/>
          </a:xfrm>
          <a:prstGeom prst="rect">
            <a:avLst/>
          </a:prstGeom>
        </p:spPr>
      </p:pic>
      <p:sp>
        <p:nvSpPr>
          <p:cNvPr id="16" name="TextBox 15">
            <a:extLst>
              <a:ext uri="{FF2B5EF4-FFF2-40B4-BE49-F238E27FC236}">
                <a16:creationId xmlns:a16="http://schemas.microsoft.com/office/drawing/2014/main" id="{341309FA-535C-3146-A01F-F199B6C5FEF0}"/>
              </a:ext>
            </a:extLst>
          </p:cNvPr>
          <p:cNvSpPr txBox="1"/>
          <p:nvPr/>
        </p:nvSpPr>
        <p:spPr>
          <a:xfrm>
            <a:off x="4730784" y="6855371"/>
            <a:ext cx="8829598" cy="692498"/>
          </a:xfrm>
          <a:prstGeom prst="rect">
            <a:avLst/>
          </a:prstGeom>
          <a:noFill/>
        </p:spPr>
        <p:txBody>
          <a:bodyPr wrap="square" lIns="137169" tIns="68585" rIns="137169" bIns="68585" rtlCol="0">
            <a:spAutoFit/>
          </a:bodyPr>
          <a:lstStyle/>
          <a:p>
            <a:pPr algn="ctr">
              <a:lnSpc>
                <a:spcPct val="100000"/>
              </a:lnSpc>
            </a:pPr>
            <a:r>
              <a:rPr lang="sl-SI" sz="3600" b="1" dirty="0">
                <a:latin typeface="Verdana" panose="020B0604030504040204" pitchFamily="34" charset="0"/>
                <a:ea typeface="Verdana" panose="020B0604030504040204" pitchFamily="34" charset="0"/>
                <a:cs typeface="Verdana" panose="020B0604030504040204" pitchFamily="34" charset="0"/>
                <a:hlinkClick r:id="rId7"/>
              </a:rPr>
              <a:t>pagines.uab.cat/easit</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5C5C9300-C79A-654C-B4C1-2D3F2C2184C5}"/>
              </a:ext>
            </a:extLst>
          </p:cNvPr>
          <p:cNvSpPr>
            <a:spLocks noGrp="1"/>
          </p:cNvSpPr>
          <p:nvPr>
            <p:ph type="title"/>
          </p:nvPr>
        </p:nvSpPr>
        <p:spPr/>
        <p:txBody>
          <a:bodyPr/>
          <a:lstStyle/>
          <a:p>
            <a:r>
              <a:rPr lang="en-ES" dirty="0">
                <a:solidFill>
                  <a:schemeClr val="bg1"/>
                </a:solidFill>
              </a:rPr>
              <a:t>EASIT</a:t>
            </a:r>
          </a:p>
        </p:txBody>
      </p:sp>
    </p:spTree>
    <p:extLst>
      <p:ext uri="{BB962C8B-B14F-4D97-AF65-F5344CB8AC3E}">
        <p14:creationId xmlns:p14="http://schemas.microsoft.com/office/powerpoint/2010/main" val="127404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984C08-398F-1D49-93C0-72241848EA2F}"/>
              </a:ext>
            </a:extLst>
          </p:cNvPr>
          <p:cNvSpPr/>
          <p:nvPr/>
        </p:nvSpPr>
        <p:spPr>
          <a:xfrm>
            <a:off x="452993" y="3224323"/>
            <a:ext cx="17251790" cy="4153361"/>
          </a:xfrm>
          <a:prstGeom prst="rect">
            <a:avLst/>
          </a:prstGeom>
        </p:spPr>
        <p:txBody>
          <a:bodyPr wrap="square" lIns="137141" tIns="68570" rIns="137141" bIns="68570">
            <a:spAutoFit/>
          </a:bodyPr>
          <a:lstStyle/>
          <a:p>
            <a:pPr marL="685703" indent="-685703">
              <a:lnSpc>
                <a:spcPct val="150000"/>
              </a:lnSpc>
              <a:buFont typeface="Arial" pitchFamily="34" charset="0"/>
              <a:buChar char="•"/>
            </a:pPr>
            <a:r>
              <a:rPr lang="en-GB" sz="4500" dirty="0">
                <a:latin typeface="Verdana" pitchFamily="34" charset="0"/>
                <a:ea typeface="Verdana" pitchFamily="34" charset="0"/>
              </a:rPr>
              <a:t>What are media accessibility services?</a:t>
            </a:r>
          </a:p>
          <a:p>
            <a:pPr marL="685703" indent="-685703">
              <a:lnSpc>
                <a:spcPct val="150000"/>
              </a:lnSpc>
              <a:buFont typeface="Arial" pitchFamily="34" charset="0"/>
              <a:buChar char="•"/>
            </a:pPr>
            <a:r>
              <a:rPr lang="en-GB" sz="4500" dirty="0">
                <a:latin typeface="Verdana" pitchFamily="34" charset="0"/>
                <a:ea typeface="Verdana" pitchFamily="34" charset="0"/>
              </a:rPr>
              <a:t>Focus on both traditional audiovisual content (two-dimensional, i.e. 2D) and on new audiovisual formats, such as virtual reality.</a:t>
            </a:r>
          </a:p>
        </p:txBody>
      </p:sp>
      <p:sp>
        <p:nvSpPr>
          <p:cNvPr id="2" name="Title 1">
            <a:extLst>
              <a:ext uri="{FF2B5EF4-FFF2-40B4-BE49-F238E27FC236}">
                <a16:creationId xmlns:a16="http://schemas.microsoft.com/office/drawing/2014/main" id="{ED532DE6-E9DB-EB49-9DBF-4ADA1AA1AA30}"/>
              </a:ext>
            </a:extLst>
          </p:cNvPr>
          <p:cNvSpPr>
            <a:spLocks noGrp="1"/>
          </p:cNvSpPr>
          <p:nvPr>
            <p:ph type="title"/>
          </p:nvPr>
        </p:nvSpPr>
        <p:spPr>
          <a:xfrm>
            <a:off x="317912" y="1906751"/>
            <a:ext cx="17084400" cy="1062638"/>
          </a:xfrm>
        </p:spPr>
        <p:txBody>
          <a:bodyPr/>
          <a:lstStyle/>
          <a:p>
            <a:r>
              <a:rPr lang="en-ES" dirty="0"/>
              <a:t>Overview</a:t>
            </a:r>
          </a:p>
        </p:txBody>
      </p:sp>
    </p:spTree>
    <p:extLst>
      <p:ext uri="{BB962C8B-B14F-4D97-AF65-F5344CB8AC3E}">
        <p14:creationId xmlns:p14="http://schemas.microsoft.com/office/powerpoint/2010/main" val="135029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225F130-EAA1-5048-ADBF-F4D656FAF297}"/>
              </a:ext>
            </a:extLst>
          </p:cNvPr>
          <p:cNvSpPr>
            <a:spLocks noGrp="1"/>
          </p:cNvSpPr>
          <p:nvPr>
            <p:ph type="title"/>
          </p:nvPr>
        </p:nvSpPr>
        <p:spPr>
          <a:xfrm>
            <a:off x="317911" y="1927940"/>
            <a:ext cx="12170179" cy="1062638"/>
          </a:xfrm>
        </p:spPr>
        <p:txBody>
          <a:bodyPr/>
          <a:lstStyle/>
          <a:p>
            <a:r>
              <a:rPr lang="en-ES" dirty="0"/>
              <a:t>Audiovisual content</a:t>
            </a:r>
          </a:p>
        </p:txBody>
      </p:sp>
      <p:graphicFrame>
        <p:nvGraphicFramePr>
          <p:cNvPr id="6" name="Diagram 5" descr="Audiovisual content components diagram">
            <a:extLst>
              <a:ext uri="{FF2B5EF4-FFF2-40B4-BE49-F238E27FC236}">
                <a16:creationId xmlns:a16="http://schemas.microsoft.com/office/drawing/2014/main" id="{3B49CF04-4C27-5044-8F92-DD18711AFE18}"/>
              </a:ext>
            </a:extLst>
          </p:cNvPr>
          <p:cNvGraphicFramePr/>
          <p:nvPr>
            <p:extLst>
              <p:ext uri="{D42A27DB-BD31-4B8C-83A1-F6EECF244321}">
                <p14:modId xmlns:p14="http://schemas.microsoft.com/office/powerpoint/2010/main" val="397880668"/>
              </p:ext>
            </p:extLst>
          </p:nvPr>
        </p:nvGraphicFramePr>
        <p:xfrm>
          <a:off x="1117599" y="3094486"/>
          <a:ext cx="9107056" cy="5016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E62DCF0-A7C1-3F46-898F-EA2BD90C7BA3}"/>
              </a:ext>
            </a:extLst>
          </p:cNvPr>
          <p:cNvSpPr/>
          <p:nvPr/>
        </p:nvSpPr>
        <p:spPr>
          <a:xfrm>
            <a:off x="10414436" y="4174004"/>
            <a:ext cx="7416364" cy="3554819"/>
          </a:xfrm>
          <a:prstGeom prst="rect">
            <a:avLst/>
          </a:prstGeom>
        </p:spPr>
        <p:txBody>
          <a:bodyPr wrap="square">
            <a:spAutoFit/>
          </a:bodyPr>
          <a:lstStyle/>
          <a:p>
            <a:pPr algn="ctr"/>
            <a:r>
              <a:rPr lang="en-ES" sz="4500" dirty="0">
                <a:latin typeface="Verdana" panose="020B0604030504040204" pitchFamily="34" charset="0"/>
                <a:ea typeface="Verdana" panose="020B0604030504040204" pitchFamily="34" charset="0"/>
                <a:cs typeface="Verdana" panose="020B0604030504040204" pitchFamily="34" charset="0"/>
              </a:rPr>
              <a:t>An </a:t>
            </a:r>
            <a:r>
              <a:rPr lang="en-ES" sz="4500" b="1" dirty="0">
                <a:latin typeface="Verdana" panose="020B0604030504040204" pitchFamily="34" charset="0"/>
                <a:ea typeface="Verdana" panose="020B0604030504040204" pitchFamily="34" charset="0"/>
                <a:cs typeface="Verdana" panose="020B0604030504040204" pitchFamily="34" charset="0"/>
              </a:rPr>
              <a:t>access service </a:t>
            </a:r>
          </a:p>
          <a:p>
            <a:pPr algn="ctr"/>
            <a:r>
              <a:rPr lang="en-ES" sz="4500" dirty="0">
                <a:latin typeface="Verdana" panose="020B0604030504040204" pitchFamily="34" charset="0"/>
                <a:ea typeface="Verdana" panose="020B0604030504040204" pitchFamily="34" charset="0"/>
                <a:cs typeface="Verdana" panose="020B0604030504040204" pitchFamily="34" charset="0"/>
              </a:rPr>
              <a:t>is needed </a:t>
            </a:r>
          </a:p>
          <a:p>
            <a:pPr algn="ctr"/>
            <a:r>
              <a:rPr lang="en-ES" sz="4500" dirty="0">
                <a:latin typeface="Verdana" panose="020B0604030504040204" pitchFamily="34" charset="0"/>
                <a:ea typeface="Verdana" panose="020B0604030504040204" pitchFamily="34" charset="0"/>
                <a:cs typeface="Verdana" panose="020B0604030504040204" pitchFamily="34" charset="0"/>
              </a:rPr>
              <a:t>when there is no access </a:t>
            </a:r>
          </a:p>
          <a:p>
            <a:pPr algn="ctr"/>
            <a:r>
              <a:rPr lang="en-ES" sz="4500" dirty="0">
                <a:latin typeface="Verdana" panose="020B0604030504040204" pitchFamily="34" charset="0"/>
                <a:ea typeface="Verdana" panose="020B0604030504040204" pitchFamily="34" charset="0"/>
                <a:cs typeface="Verdana" panose="020B0604030504040204" pitchFamily="34" charset="0"/>
              </a:rPr>
              <a:t>to one of these components</a:t>
            </a:r>
          </a:p>
        </p:txBody>
      </p:sp>
    </p:spTree>
    <p:extLst>
      <p:ext uri="{BB962C8B-B14F-4D97-AF65-F5344CB8AC3E}">
        <p14:creationId xmlns:p14="http://schemas.microsoft.com/office/powerpoint/2010/main" val="161173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550059-7F16-7144-B44C-BFA5BE5BB4CB}"/>
              </a:ext>
            </a:extLst>
          </p:cNvPr>
          <p:cNvSpPr>
            <a:spLocks noGrp="1"/>
          </p:cNvSpPr>
          <p:nvPr>
            <p:ph type="title"/>
          </p:nvPr>
        </p:nvSpPr>
        <p:spPr>
          <a:xfrm>
            <a:off x="317912" y="1913007"/>
            <a:ext cx="12170180" cy="1062638"/>
          </a:xfrm>
        </p:spPr>
        <p:txBody>
          <a:bodyPr>
            <a:normAutofit/>
          </a:bodyPr>
          <a:lstStyle/>
          <a:p>
            <a:pPr marL="0" marR="0" lvl="0" indent="0" algn="l" defTabSz="1371408" rtl="0" eaLnBrk="1" fontAlgn="auto" latinLnBrk="0" hangingPunct="1">
              <a:lnSpc>
                <a:spcPct val="90000"/>
              </a:lnSpc>
              <a:spcBef>
                <a:spcPct val="0"/>
              </a:spcBef>
              <a:spcAft>
                <a:spcPts val="0"/>
              </a:spcAft>
              <a:buClrTx/>
              <a:buSzTx/>
              <a:buFontTx/>
              <a:buNone/>
              <a:tabLst/>
              <a:defRPr/>
            </a:pPr>
            <a:r>
              <a:rPr lang="en-ES" dirty="0"/>
              <a:t>Subtitles</a:t>
            </a:r>
            <a:endParaRPr lang="en-ES" dirty="0">
              <a:effectLst/>
            </a:endParaRPr>
          </a:p>
        </p:txBody>
      </p:sp>
      <p:sp>
        <p:nvSpPr>
          <p:cNvPr id="13" name="Rectangle 12">
            <a:extLst>
              <a:ext uri="{FF2B5EF4-FFF2-40B4-BE49-F238E27FC236}">
                <a16:creationId xmlns:a16="http://schemas.microsoft.com/office/drawing/2014/main" id="{6AADCC52-907D-3041-9D87-7A8DA9BE311B}"/>
              </a:ext>
            </a:extLst>
          </p:cNvPr>
          <p:cNvSpPr/>
          <p:nvPr/>
        </p:nvSpPr>
        <p:spPr>
          <a:xfrm>
            <a:off x="11383136" y="3469375"/>
            <a:ext cx="6866152" cy="1938992"/>
          </a:xfrm>
          <a:prstGeom prst="rect">
            <a:avLst/>
          </a:prstGeom>
        </p:spPr>
        <p:txBody>
          <a:bodyPr wrap="square">
            <a:spAutoFit/>
          </a:bodyPr>
          <a:lstStyle/>
          <a:p>
            <a:pPr algn="ctr"/>
            <a:r>
              <a:rPr lang="en-ES" sz="4000" dirty="0">
                <a:latin typeface="Verdana" panose="020B0604030504040204" pitchFamily="34" charset="0"/>
                <a:ea typeface="Verdana" panose="020B0604030504040204" pitchFamily="34" charset="0"/>
                <a:cs typeface="Verdana" panose="020B0604030504040204" pitchFamily="34" charset="0"/>
              </a:rPr>
              <a:t>Subtitles for the deaf </a:t>
            </a:r>
          </a:p>
          <a:p>
            <a:pPr algn="ctr"/>
            <a:r>
              <a:rPr lang="en-ES" sz="4000" dirty="0">
                <a:latin typeface="Verdana" panose="020B0604030504040204" pitchFamily="34" charset="0"/>
                <a:ea typeface="Verdana" panose="020B0604030504040204" pitchFamily="34" charset="0"/>
                <a:cs typeface="Verdana" panose="020B0604030504040204" pitchFamily="34" charset="0"/>
              </a:rPr>
              <a:t>and hard-of-hearing (SDH): appropriate term?</a:t>
            </a:r>
          </a:p>
        </p:txBody>
      </p:sp>
      <p:pic>
        <p:nvPicPr>
          <p:cNvPr id="15" name="Graphic 14" descr="Closed Captions logo">
            <a:extLst>
              <a:ext uri="{FF2B5EF4-FFF2-40B4-BE49-F238E27FC236}">
                <a16:creationId xmlns:a16="http://schemas.microsoft.com/office/drawing/2014/main" id="{47FACD95-A3F6-4042-B9F6-E5D59927CE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72531" y="5805308"/>
            <a:ext cx="1887362" cy="1423799"/>
          </a:xfrm>
          <a:prstGeom prst="rect">
            <a:avLst/>
          </a:prstGeom>
        </p:spPr>
      </p:pic>
      <p:pic>
        <p:nvPicPr>
          <p:cNvPr id="2" name="Picture 1" descr="DR's smart icon for subtitles for common European standadrdisation">
            <a:extLst>
              <a:ext uri="{FF2B5EF4-FFF2-40B4-BE49-F238E27FC236}">
                <a16:creationId xmlns:a16="http://schemas.microsoft.com/office/drawing/2014/main" id="{98AF43E9-DB17-D848-B97D-56A3DF8FA52B}"/>
              </a:ext>
            </a:extLst>
          </p:cNvPr>
          <p:cNvPicPr>
            <a:picLocks noChangeAspect="1"/>
          </p:cNvPicPr>
          <p:nvPr/>
        </p:nvPicPr>
        <p:blipFill>
          <a:blip r:embed="rId4"/>
          <a:stretch>
            <a:fillRect/>
          </a:stretch>
        </p:blipFill>
        <p:spPr>
          <a:xfrm>
            <a:off x="7188392" y="2933781"/>
            <a:ext cx="3796616" cy="4610932"/>
          </a:xfrm>
          <a:prstGeom prst="rect">
            <a:avLst/>
          </a:prstGeom>
        </p:spPr>
      </p:pic>
      <p:sp>
        <p:nvSpPr>
          <p:cNvPr id="8" name="Rectangle 7">
            <a:extLst>
              <a:ext uri="{FF2B5EF4-FFF2-40B4-BE49-F238E27FC236}">
                <a16:creationId xmlns:a16="http://schemas.microsoft.com/office/drawing/2014/main" id="{68D0EE10-121E-504B-96D2-C7E8BDB3D658}"/>
              </a:ext>
            </a:extLst>
          </p:cNvPr>
          <p:cNvSpPr/>
          <p:nvPr/>
        </p:nvSpPr>
        <p:spPr>
          <a:xfrm>
            <a:off x="12488091" y="7626048"/>
            <a:ext cx="5671562" cy="754032"/>
          </a:xfrm>
          <a:prstGeom prst="rect">
            <a:avLst/>
          </a:prstGeom>
        </p:spPr>
        <p:txBody>
          <a:bodyPr wrap="square" lIns="137141" tIns="68570" rIns="137141" bIns="68570" anchor="b">
            <a:spAutoFit/>
          </a:bodyPr>
          <a:lstStyle/>
          <a:p>
            <a:pPr algn="r"/>
            <a:r>
              <a:rPr lang="en-US" sz="2000" dirty="0">
                <a:latin typeface="Verdana" pitchFamily="34" charset="0"/>
                <a:ea typeface="Verdana" pitchFamily="34" charset="0"/>
              </a:rPr>
              <a:t>Left: </a:t>
            </a:r>
            <a:r>
              <a:rPr lang="en-US" sz="2000" dirty="0">
                <a:latin typeface="Verdana" pitchFamily="34" charset="0"/>
                <a:ea typeface="Verdana" pitchFamily="34" charset="0"/>
                <a:hlinkClick r:id="rId5"/>
              </a:rPr>
              <a:t>Image</a:t>
            </a:r>
            <a:r>
              <a:rPr lang="en-US" sz="2000" dirty="0">
                <a:latin typeface="Verdana" pitchFamily="34" charset="0"/>
                <a:ea typeface="Verdana" pitchFamily="34" charset="0"/>
              </a:rPr>
              <a:t> by DR Design </a:t>
            </a:r>
          </a:p>
          <a:p>
            <a:pPr algn="r"/>
            <a:r>
              <a:rPr lang="en-US" sz="2000" dirty="0">
                <a:latin typeface="Verdana" pitchFamily="34" charset="0"/>
                <a:ea typeface="Verdana" pitchFamily="34" charset="0"/>
              </a:rPr>
              <a:t>Right: </a:t>
            </a:r>
            <a:r>
              <a:rPr lang="en-US" sz="2000" dirty="0">
                <a:latin typeface="Verdana" pitchFamily="34" charset="0"/>
                <a:ea typeface="Verdana" pitchFamily="34" charset="0"/>
                <a:hlinkClick r:id="rId6"/>
              </a:rPr>
              <a:t>Image</a:t>
            </a:r>
            <a:r>
              <a:rPr lang="en-US" sz="2000" dirty="0">
                <a:latin typeface="Verdana" pitchFamily="34" charset="0"/>
                <a:ea typeface="Verdana" pitchFamily="34" charset="0"/>
              </a:rPr>
              <a:t> by Jack Foley</a:t>
            </a:r>
          </a:p>
        </p:txBody>
      </p:sp>
      <p:sp>
        <p:nvSpPr>
          <p:cNvPr id="9" name="Rectangle 8">
            <a:extLst>
              <a:ext uri="{FF2B5EF4-FFF2-40B4-BE49-F238E27FC236}">
                <a16:creationId xmlns:a16="http://schemas.microsoft.com/office/drawing/2014/main" id="{459A044C-5792-FD4B-BFDC-44EBA2A21356}"/>
              </a:ext>
            </a:extLst>
          </p:cNvPr>
          <p:cNvSpPr/>
          <p:nvPr/>
        </p:nvSpPr>
        <p:spPr>
          <a:xfrm>
            <a:off x="59498" y="4585359"/>
            <a:ext cx="3652451" cy="1477328"/>
          </a:xfrm>
          <a:prstGeom prst="rect">
            <a:avLst/>
          </a:prstGeom>
        </p:spPr>
        <p:txBody>
          <a:bodyPr wrap="square">
            <a:spAutoFit/>
          </a:bodyPr>
          <a:lstStyle/>
          <a:p>
            <a:pPr algn="ctr"/>
            <a:r>
              <a:rPr lang="en-ES" sz="4500" dirty="0">
                <a:latin typeface="Verdana" panose="020B0604030504040204" pitchFamily="34" charset="0"/>
                <a:ea typeface="Verdana" panose="020B0604030504040204" pitchFamily="34" charset="0"/>
                <a:cs typeface="Verdana" panose="020B0604030504040204" pitchFamily="34" charset="0"/>
              </a:rPr>
              <a:t>No access to the audio</a:t>
            </a:r>
          </a:p>
        </p:txBody>
      </p:sp>
      <p:graphicFrame>
        <p:nvGraphicFramePr>
          <p:cNvPr id="10" name="Diagram 9" descr="Straight arrow connector showing the word Service.">
            <a:extLst>
              <a:ext uri="{FF2B5EF4-FFF2-40B4-BE49-F238E27FC236}">
                <a16:creationId xmlns:a16="http://schemas.microsoft.com/office/drawing/2014/main" id="{DDA53354-E5F6-7E44-B5F5-1CE4435D0A83}"/>
              </a:ext>
            </a:extLst>
          </p:cNvPr>
          <p:cNvGraphicFramePr/>
          <p:nvPr>
            <p:extLst>
              <p:ext uri="{D42A27DB-BD31-4B8C-83A1-F6EECF244321}">
                <p14:modId xmlns:p14="http://schemas.microsoft.com/office/powerpoint/2010/main" val="617696885"/>
              </p:ext>
            </p:extLst>
          </p:nvPr>
        </p:nvGraphicFramePr>
        <p:xfrm>
          <a:off x="3950348" y="4296572"/>
          <a:ext cx="2938456" cy="19389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20762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550059-7F16-7144-B44C-BFA5BE5BB4CB}"/>
              </a:ext>
            </a:extLst>
          </p:cNvPr>
          <p:cNvSpPr>
            <a:spLocks noGrp="1"/>
          </p:cNvSpPr>
          <p:nvPr>
            <p:ph type="title"/>
          </p:nvPr>
        </p:nvSpPr>
        <p:spPr>
          <a:xfrm>
            <a:off x="317912" y="1913007"/>
            <a:ext cx="12170180" cy="1062638"/>
          </a:xfrm>
        </p:spPr>
        <p:txBody>
          <a:bodyPr>
            <a:normAutofit/>
          </a:bodyPr>
          <a:lstStyle/>
          <a:p>
            <a:pPr marL="0" marR="0" lvl="0" indent="0" algn="l" defTabSz="1371408" rtl="0" eaLnBrk="1" fontAlgn="auto" latinLnBrk="0" hangingPunct="1">
              <a:lnSpc>
                <a:spcPct val="90000"/>
              </a:lnSpc>
              <a:spcBef>
                <a:spcPct val="0"/>
              </a:spcBef>
              <a:spcAft>
                <a:spcPts val="0"/>
              </a:spcAft>
              <a:buClrTx/>
              <a:buSzTx/>
              <a:buFontTx/>
              <a:buNone/>
              <a:tabLst/>
              <a:defRPr/>
            </a:pPr>
            <a:r>
              <a:rPr lang="en-ES" dirty="0">
                <a:effectLst/>
              </a:rPr>
              <a:t>Sign language</a:t>
            </a:r>
          </a:p>
        </p:txBody>
      </p:sp>
      <p:sp>
        <p:nvSpPr>
          <p:cNvPr id="7" name="Rectangle 6">
            <a:extLst>
              <a:ext uri="{FF2B5EF4-FFF2-40B4-BE49-F238E27FC236}">
                <a16:creationId xmlns:a16="http://schemas.microsoft.com/office/drawing/2014/main" id="{A455E809-E4CB-034E-AA68-5B8806E3C9EB}"/>
              </a:ext>
            </a:extLst>
          </p:cNvPr>
          <p:cNvSpPr/>
          <p:nvPr/>
        </p:nvSpPr>
        <p:spPr>
          <a:xfrm>
            <a:off x="4321680" y="10535828"/>
            <a:ext cx="13236300" cy="3114615"/>
          </a:xfrm>
          <a:prstGeom prst="rect">
            <a:avLst/>
          </a:prstGeom>
        </p:spPr>
        <p:txBody>
          <a:bodyPr wrap="square" lIns="137141" tIns="68570" rIns="137141" bIns="68570">
            <a:spAutoFit/>
          </a:bodyPr>
          <a:lstStyle/>
          <a:p>
            <a:pPr>
              <a:lnSpc>
                <a:spcPct val="150000"/>
              </a:lnSpc>
            </a:pPr>
            <a:endParaRPr lang="en-GB" sz="4500" dirty="0">
              <a:latin typeface="Verdana" pitchFamily="34" charset="0"/>
              <a:ea typeface="Verdana" pitchFamily="34" charset="0"/>
            </a:endParaRPr>
          </a:p>
          <a:p>
            <a:pPr marL="685703" indent="-685703">
              <a:lnSpc>
                <a:spcPct val="150000"/>
              </a:lnSpc>
              <a:buFont typeface="Arial" pitchFamily="34" charset="0"/>
              <a:buChar char="•"/>
            </a:pPr>
            <a:r>
              <a:rPr lang="en-GB" sz="4500" dirty="0">
                <a:latin typeface="Verdana" pitchFamily="34" charset="0"/>
                <a:ea typeface="Verdana" pitchFamily="34" charset="0"/>
              </a:rPr>
              <a:t>Subtitles for the deaf and hard-of-hearing (SDH), </a:t>
            </a:r>
            <a:r>
              <a:rPr lang="en-GB" sz="4500" dirty="0" err="1">
                <a:latin typeface="Verdana" pitchFamily="34" charset="0"/>
                <a:ea typeface="Verdana" pitchFamily="34" charset="0"/>
              </a:rPr>
              <a:t>captionin</a:t>
            </a:r>
            <a:endParaRPr lang="en-GB" sz="4500" dirty="0">
              <a:latin typeface="Verdana" pitchFamily="34" charset="0"/>
              <a:ea typeface="Verdana" pitchFamily="34" charset="0"/>
            </a:endParaRPr>
          </a:p>
        </p:txBody>
      </p:sp>
      <p:pic>
        <p:nvPicPr>
          <p:cNvPr id="2" name="Picture 1" descr="DR's smart icon for sign language">
            <a:extLst>
              <a:ext uri="{FF2B5EF4-FFF2-40B4-BE49-F238E27FC236}">
                <a16:creationId xmlns:a16="http://schemas.microsoft.com/office/drawing/2014/main" id="{C081A6C7-73F1-EF4A-8F71-E1136C8D6804}"/>
              </a:ext>
            </a:extLst>
          </p:cNvPr>
          <p:cNvPicPr>
            <a:picLocks noChangeAspect="1"/>
          </p:cNvPicPr>
          <p:nvPr/>
        </p:nvPicPr>
        <p:blipFill>
          <a:blip r:embed="rId2"/>
          <a:stretch>
            <a:fillRect/>
          </a:stretch>
        </p:blipFill>
        <p:spPr>
          <a:xfrm>
            <a:off x="7892850" y="2975645"/>
            <a:ext cx="3888764" cy="4666517"/>
          </a:xfrm>
          <a:prstGeom prst="rect">
            <a:avLst/>
          </a:prstGeom>
        </p:spPr>
      </p:pic>
      <p:sp>
        <p:nvSpPr>
          <p:cNvPr id="8" name="Rectangle 7">
            <a:extLst>
              <a:ext uri="{FF2B5EF4-FFF2-40B4-BE49-F238E27FC236}">
                <a16:creationId xmlns:a16="http://schemas.microsoft.com/office/drawing/2014/main" id="{C121EFBD-B87D-E745-AD3E-69D30100972B}"/>
              </a:ext>
            </a:extLst>
          </p:cNvPr>
          <p:cNvSpPr/>
          <p:nvPr/>
        </p:nvSpPr>
        <p:spPr>
          <a:xfrm>
            <a:off x="474111" y="4808833"/>
            <a:ext cx="3679963" cy="1477328"/>
          </a:xfrm>
          <a:prstGeom prst="rect">
            <a:avLst/>
          </a:prstGeom>
        </p:spPr>
        <p:txBody>
          <a:bodyPr wrap="square">
            <a:spAutoFit/>
          </a:bodyPr>
          <a:lstStyle/>
          <a:p>
            <a:pPr algn="ctr"/>
            <a:r>
              <a:rPr lang="en-ES" sz="4500" dirty="0">
                <a:latin typeface="Verdana" panose="020B0604030504040204" pitchFamily="34" charset="0"/>
                <a:ea typeface="Verdana" panose="020B0604030504040204" pitchFamily="34" charset="0"/>
                <a:cs typeface="Verdana" panose="020B0604030504040204" pitchFamily="34" charset="0"/>
              </a:rPr>
              <a:t>No access to the audio</a:t>
            </a:r>
          </a:p>
        </p:txBody>
      </p:sp>
      <p:graphicFrame>
        <p:nvGraphicFramePr>
          <p:cNvPr id="9" name="Diagram 8" descr="Straight arrow connector showing the word Service.">
            <a:extLst>
              <a:ext uri="{FF2B5EF4-FFF2-40B4-BE49-F238E27FC236}">
                <a16:creationId xmlns:a16="http://schemas.microsoft.com/office/drawing/2014/main" id="{15408C5C-646A-6A4C-94BF-626AA5ECC0C6}"/>
              </a:ext>
            </a:extLst>
          </p:cNvPr>
          <p:cNvGraphicFramePr/>
          <p:nvPr>
            <p:extLst>
              <p:ext uri="{D42A27DB-BD31-4B8C-83A1-F6EECF244321}">
                <p14:modId xmlns:p14="http://schemas.microsoft.com/office/powerpoint/2010/main" val="1134109743"/>
              </p:ext>
            </p:extLst>
          </p:nvPr>
        </p:nvGraphicFramePr>
        <p:xfrm>
          <a:off x="4456716" y="4578001"/>
          <a:ext cx="2938456"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828C075E-1F8D-5849-A0A1-733A87D5FCE9}"/>
              </a:ext>
            </a:extLst>
          </p:cNvPr>
          <p:cNvSpPr/>
          <p:nvPr/>
        </p:nvSpPr>
        <p:spPr>
          <a:xfrm>
            <a:off x="12488091" y="7933824"/>
            <a:ext cx="5671562" cy="446256"/>
          </a:xfrm>
          <a:prstGeom prst="rect">
            <a:avLst/>
          </a:prstGeom>
        </p:spPr>
        <p:txBody>
          <a:bodyPr wrap="square" lIns="137141" tIns="68570" rIns="137141" bIns="68570" anchor="b">
            <a:spAutoFit/>
          </a:bodyPr>
          <a:lstStyle/>
          <a:p>
            <a:pPr algn="r"/>
            <a:r>
              <a:rPr lang="en-US" sz="2000" dirty="0">
                <a:latin typeface="Verdana" pitchFamily="34" charset="0"/>
                <a:ea typeface="Verdana" pitchFamily="34" charset="0"/>
                <a:hlinkClick r:id="rId8"/>
              </a:rPr>
              <a:t>Image</a:t>
            </a:r>
            <a:r>
              <a:rPr lang="en-US" sz="2000" dirty="0">
                <a:latin typeface="Verdana" pitchFamily="34" charset="0"/>
                <a:ea typeface="Verdana" pitchFamily="34" charset="0"/>
              </a:rPr>
              <a:t> by DR Design</a:t>
            </a:r>
          </a:p>
        </p:txBody>
      </p:sp>
    </p:spTree>
    <p:extLst>
      <p:ext uri="{BB962C8B-B14F-4D97-AF65-F5344CB8AC3E}">
        <p14:creationId xmlns:p14="http://schemas.microsoft.com/office/powerpoint/2010/main" val="329790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FB3E69-AB86-8040-96A2-2211DBBFD34E}"/>
              </a:ext>
            </a:extLst>
          </p:cNvPr>
          <p:cNvSpPr>
            <a:spLocks noGrp="1"/>
          </p:cNvSpPr>
          <p:nvPr>
            <p:ph type="title"/>
          </p:nvPr>
        </p:nvSpPr>
        <p:spPr>
          <a:xfrm>
            <a:off x="317912" y="1913007"/>
            <a:ext cx="12170180" cy="1062638"/>
          </a:xfrm>
        </p:spPr>
        <p:txBody>
          <a:bodyPr>
            <a:normAutofit/>
          </a:bodyPr>
          <a:lstStyle/>
          <a:p>
            <a:pPr marL="0" marR="0" lvl="0" indent="0" algn="l" defTabSz="1371408" rtl="0" eaLnBrk="1" fontAlgn="auto" latinLnBrk="0" hangingPunct="1">
              <a:lnSpc>
                <a:spcPct val="90000"/>
              </a:lnSpc>
              <a:spcBef>
                <a:spcPct val="0"/>
              </a:spcBef>
              <a:spcAft>
                <a:spcPts val="0"/>
              </a:spcAft>
              <a:buClrTx/>
              <a:buSzTx/>
              <a:buFontTx/>
              <a:buNone/>
              <a:tabLst/>
              <a:defRPr/>
            </a:pPr>
            <a:r>
              <a:rPr lang="en-ES" dirty="0"/>
              <a:t>Audio description</a:t>
            </a:r>
            <a:endParaRPr lang="en-ES" dirty="0">
              <a:effectLst/>
            </a:endParaRPr>
          </a:p>
        </p:txBody>
      </p:sp>
      <p:pic>
        <p:nvPicPr>
          <p:cNvPr id="4" name="Picture 3" descr="DR's smart icon for audio description">
            <a:extLst>
              <a:ext uri="{FF2B5EF4-FFF2-40B4-BE49-F238E27FC236}">
                <a16:creationId xmlns:a16="http://schemas.microsoft.com/office/drawing/2014/main" id="{2EF23D0E-3051-7A49-8CAB-48CD7F640E1B}"/>
              </a:ext>
            </a:extLst>
          </p:cNvPr>
          <p:cNvPicPr>
            <a:picLocks noChangeAspect="1"/>
          </p:cNvPicPr>
          <p:nvPr/>
        </p:nvPicPr>
        <p:blipFill>
          <a:blip r:embed="rId2"/>
          <a:stretch>
            <a:fillRect/>
          </a:stretch>
        </p:blipFill>
        <p:spPr>
          <a:xfrm>
            <a:off x="7883825" y="3065883"/>
            <a:ext cx="3918827" cy="4624406"/>
          </a:xfrm>
          <a:prstGeom prst="rect">
            <a:avLst/>
          </a:prstGeom>
        </p:spPr>
      </p:pic>
      <p:sp>
        <p:nvSpPr>
          <p:cNvPr id="6" name="Rectangle 5">
            <a:extLst>
              <a:ext uri="{FF2B5EF4-FFF2-40B4-BE49-F238E27FC236}">
                <a16:creationId xmlns:a16="http://schemas.microsoft.com/office/drawing/2014/main" id="{C7F73DDA-5B09-B84E-82EE-6A869901DD82}"/>
              </a:ext>
            </a:extLst>
          </p:cNvPr>
          <p:cNvSpPr/>
          <p:nvPr/>
        </p:nvSpPr>
        <p:spPr>
          <a:xfrm>
            <a:off x="366038" y="4481780"/>
            <a:ext cx="3748766" cy="2169825"/>
          </a:xfrm>
          <a:prstGeom prst="rect">
            <a:avLst/>
          </a:prstGeom>
        </p:spPr>
        <p:txBody>
          <a:bodyPr wrap="square">
            <a:spAutoFit/>
          </a:bodyPr>
          <a:lstStyle/>
          <a:p>
            <a:pPr algn="ctr"/>
            <a:r>
              <a:rPr lang="en-ES" sz="4500" dirty="0">
                <a:latin typeface="Verdana" panose="020B0604030504040204" pitchFamily="34" charset="0"/>
                <a:ea typeface="Verdana" panose="020B0604030504040204" pitchFamily="34" charset="0"/>
                <a:cs typeface="Verdana" panose="020B0604030504040204" pitchFamily="34" charset="0"/>
              </a:rPr>
              <a:t>No access to the images</a:t>
            </a:r>
          </a:p>
        </p:txBody>
      </p:sp>
      <p:graphicFrame>
        <p:nvGraphicFramePr>
          <p:cNvPr id="7" name="Diagram 6" descr="Straight arrow connector showing the word Service.">
            <a:extLst>
              <a:ext uri="{FF2B5EF4-FFF2-40B4-BE49-F238E27FC236}">
                <a16:creationId xmlns:a16="http://schemas.microsoft.com/office/drawing/2014/main" id="{BC3AE783-9733-9242-AAEE-375445AFDA66}"/>
              </a:ext>
            </a:extLst>
          </p:cNvPr>
          <p:cNvGraphicFramePr/>
          <p:nvPr>
            <p:extLst>
              <p:ext uri="{D42A27DB-BD31-4B8C-83A1-F6EECF244321}">
                <p14:modId xmlns:p14="http://schemas.microsoft.com/office/powerpoint/2010/main" val="3344367902"/>
              </p:ext>
            </p:extLst>
          </p:nvPr>
        </p:nvGraphicFramePr>
        <p:xfrm>
          <a:off x="4384527" y="4578001"/>
          <a:ext cx="2938456"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A60BF1DA-E7F7-944E-89F3-3A88F188DCB1}"/>
              </a:ext>
            </a:extLst>
          </p:cNvPr>
          <p:cNvSpPr/>
          <p:nvPr/>
        </p:nvSpPr>
        <p:spPr>
          <a:xfrm>
            <a:off x="12488091" y="7933824"/>
            <a:ext cx="5671562" cy="446256"/>
          </a:xfrm>
          <a:prstGeom prst="rect">
            <a:avLst/>
          </a:prstGeom>
        </p:spPr>
        <p:txBody>
          <a:bodyPr wrap="square" lIns="137141" tIns="68570" rIns="137141" bIns="68570" anchor="b">
            <a:spAutoFit/>
          </a:bodyPr>
          <a:lstStyle/>
          <a:p>
            <a:pPr algn="r"/>
            <a:r>
              <a:rPr lang="en-US" sz="2000" dirty="0">
                <a:latin typeface="Verdana" pitchFamily="34" charset="0"/>
                <a:ea typeface="Verdana" pitchFamily="34" charset="0"/>
                <a:hlinkClick r:id="rId8"/>
              </a:rPr>
              <a:t>Image</a:t>
            </a:r>
            <a:r>
              <a:rPr lang="en-US" sz="2000" dirty="0">
                <a:latin typeface="Verdana" pitchFamily="34" charset="0"/>
                <a:ea typeface="Verdana" pitchFamily="34" charset="0"/>
              </a:rPr>
              <a:t> by DR Design</a:t>
            </a:r>
          </a:p>
        </p:txBody>
      </p:sp>
    </p:spTree>
    <p:extLst>
      <p:ext uri="{BB962C8B-B14F-4D97-AF65-F5344CB8AC3E}">
        <p14:creationId xmlns:p14="http://schemas.microsoft.com/office/powerpoint/2010/main" val="1468667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A58668-93AF-6D4A-A132-1E06C00C5D55}"/>
              </a:ext>
            </a:extLst>
          </p:cNvPr>
          <p:cNvSpPr/>
          <p:nvPr/>
        </p:nvSpPr>
        <p:spPr>
          <a:xfrm>
            <a:off x="12905869" y="4059439"/>
            <a:ext cx="4090737" cy="1037123"/>
          </a:xfrm>
          <a:prstGeom prst="rect">
            <a:avLst/>
          </a:prstGeom>
        </p:spPr>
        <p:txBody>
          <a:bodyPr wrap="square" lIns="137141" tIns="68570" rIns="137141" bIns="68570">
            <a:spAutoFit/>
          </a:bodyPr>
          <a:lstStyle/>
          <a:p>
            <a:pPr algn="ctr">
              <a:lnSpc>
                <a:spcPct val="150000"/>
              </a:lnSpc>
            </a:pPr>
            <a:r>
              <a:rPr lang="en-GB" sz="4500" b="1" dirty="0">
                <a:latin typeface="Verdana" pitchFamily="34" charset="0"/>
                <a:ea typeface="Verdana" pitchFamily="34" charset="0"/>
              </a:rPr>
              <a:t>Touch tour</a:t>
            </a:r>
          </a:p>
        </p:txBody>
      </p:sp>
      <p:sp>
        <p:nvSpPr>
          <p:cNvPr id="9" name="Rectangle 8">
            <a:extLst>
              <a:ext uri="{FF2B5EF4-FFF2-40B4-BE49-F238E27FC236}">
                <a16:creationId xmlns:a16="http://schemas.microsoft.com/office/drawing/2014/main" id="{3870CF07-1847-B14C-A176-7471573A8D5D}"/>
              </a:ext>
            </a:extLst>
          </p:cNvPr>
          <p:cNvSpPr/>
          <p:nvPr/>
        </p:nvSpPr>
        <p:spPr>
          <a:xfrm>
            <a:off x="11742821" y="5529157"/>
            <a:ext cx="6416832" cy="1037123"/>
          </a:xfrm>
          <a:prstGeom prst="rect">
            <a:avLst/>
          </a:prstGeom>
        </p:spPr>
        <p:txBody>
          <a:bodyPr wrap="square" lIns="137141" tIns="68570" rIns="137141" bIns="68570">
            <a:spAutoFit/>
          </a:bodyPr>
          <a:lstStyle/>
          <a:p>
            <a:pPr algn="ctr">
              <a:lnSpc>
                <a:spcPct val="150000"/>
              </a:lnSpc>
            </a:pPr>
            <a:r>
              <a:rPr lang="en-GB" sz="4500" b="1" dirty="0">
                <a:latin typeface="Verdana" pitchFamily="34" charset="0"/>
                <a:ea typeface="Verdana" pitchFamily="34" charset="0"/>
              </a:rPr>
              <a:t>Audio introduction</a:t>
            </a:r>
          </a:p>
        </p:txBody>
      </p:sp>
      <p:sp>
        <p:nvSpPr>
          <p:cNvPr id="11" name="Title 2">
            <a:extLst>
              <a:ext uri="{FF2B5EF4-FFF2-40B4-BE49-F238E27FC236}">
                <a16:creationId xmlns:a16="http://schemas.microsoft.com/office/drawing/2014/main" id="{77D4328F-3C75-8948-9D69-765897071A3C}"/>
              </a:ext>
            </a:extLst>
          </p:cNvPr>
          <p:cNvSpPr>
            <a:spLocks noGrp="1"/>
          </p:cNvSpPr>
          <p:nvPr>
            <p:ph type="title"/>
          </p:nvPr>
        </p:nvSpPr>
        <p:spPr>
          <a:xfrm>
            <a:off x="29155" y="1913007"/>
            <a:ext cx="12676194" cy="1062638"/>
          </a:xfrm>
        </p:spPr>
        <p:txBody>
          <a:bodyPr>
            <a:normAutofit fontScale="90000"/>
          </a:bodyPr>
          <a:lstStyle/>
          <a:p>
            <a:pPr marL="0" marR="0" lvl="0" indent="0" algn="l" defTabSz="1371408" rtl="0" eaLnBrk="1" fontAlgn="auto" latinLnBrk="0" hangingPunct="1">
              <a:lnSpc>
                <a:spcPct val="90000"/>
              </a:lnSpc>
              <a:spcBef>
                <a:spcPct val="0"/>
              </a:spcBef>
              <a:spcAft>
                <a:spcPts val="0"/>
              </a:spcAft>
              <a:buClrTx/>
              <a:buSzTx/>
              <a:buFontTx/>
              <a:buNone/>
              <a:tabLst/>
              <a:defRPr/>
            </a:pPr>
            <a:r>
              <a:rPr lang="en-ES" dirty="0"/>
              <a:t>Touch tour &amp; audio introduction</a:t>
            </a:r>
            <a:endParaRPr lang="en-ES" dirty="0">
              <a:effectLst/>
            </a:endParaRPr>
          </a:p>
        </p:txBody>
      </p:sp>
      <p:pic>
        <p:nvPicPr>
          <p:cNvPr id="12" name="Picture 11" descr="DR's smart icon for audio description">
            <a:extLst>
              <a:ext uri="{FF2B5EF4-FFF2-40B4-BE49-F238E27FC236}">
                <a16:creationId xmlns:a16="http://schemas.microsoft.com/office/drawing/2014/main" id="{2CDD4D58-E325-CC46-986A-49D3F4EA61A0}"/>
              </a:ext>
            </a:extLst>
          </p:cNvPr>
          <p:cNvPicPr>
            <a:picLocks noChangeAspect="1"/>
          </p:cNvPicPr>
          <p:nvPr/>
        </p:nvPicPr>
        <p:blipFill>
          <a:blip r:embed="rId2"/>
          <a:stretch>
            <a:fillRect/>
          </a:stretch>
        </p:blipFill>
        <p:spPr>
          <a:xfrm>
            <a:off x="7802379" y="3997777"/>
            <a:ext cx="2686415" cy="3170100"/>
          </a:xfrm>
          <a:prstGeom prst="rect">
            <a:avLst/>
          </a:prstGeom>
        </p:spPr>
      </p:pic>
      <p:sp>
        <p:nvSpPr>
          <p:cNvPr id="13" name="Rectangle 12">
            <a:extLst>
              <a:ext uri="{FF2B5EF4-FFF2-40B4-BE49-F238E27FC236}">
                <a16:creationId xmlns:a16="http://schemas.microsoft.com/office/drawing/2014/main" id="{5C6C9F23-4ECC-4C42-B503-C0EA41CB326D}"/>
              </a:ext>
            </a:extLst>
          </p:cNvPr>
          <p:cNvSpPr/>
          <p:nvPr/>
        </p:nvSpPr>
        <p:spPr>
          <a:xfrm>
            <a:off x="86018" y="3818837"/>
            <a:ext cx="4195510" cy="3554819"/>
          </a:xfrm>
          <a:prstGeom prst="rect">
            <a:avLst/>
          </a:prstGeom>
        </p:spPr>
        <p:txBody>
          <a:bodyPr wrap="square">
            <a:spAutoFit/>
          </a:bodyPr>
          <a:lstStyle/>
          <a:p>
            <a:pPr algn="ctr"/>
            <a:r>
              <a:rPr lang="en-ES" sz="4500" dirty="0">
                <a:latin typeface="Verdana" panose="020B0604030504040204" pitchFamily="34" charset="0"/>
                <a:ea typeface="Verdana" panose="020B0604030504040204" pitchFamily="34" charset="0"/>
                <a:cs typeface="Verdana" panose="020B0604030504040204" pitchFamily="34" charset="0"/>
              </a:rPr>
              <a:t>No access</a:t>
            </a:r>
          </a:p>
          <a:p>
            <a:pPr algn="ctr"/>
            <a:r>
              <a:rPr lang="en-ES" sz="4500" dirty="0">
                <a:latin typeface="Verdana" panose="020B0604030504040204" pitchFamily="34" charset="0"/>
                <a:ea typeface="Verdana" panose="020B0604030504040204" pitchFamily="34" charset="0"/>
                <a:cs typeface="Verdana" panose="020B0604030504040204" pitchFamily="34" charset="0"/>
              </a:rPr>
              <a:t>to the images</a:t>
            </a:r>
          </a:p>
          <a:p>
            <a:pPr algn="ctr"/>
            <a:r>
              <a:rPr lang="en-GB" sz="4500" dirty="0">
                <a:latin typeface="Verdana" panose="020B0604030504040204" pitchFamily="34" charset="0"/>
                <a:ea typeface="Verdana" panose="020B0604030504040204" pitchFamily="34" charset="0"/>
                <a:cs typeface="Verdana" panose="020B0604030504040204" pitchFamily="34" charset="0"/>
              </a:rPr>
              <a:t>i</a:t>
            </a:r>
            <a:r>
              <a:rPr lang="en-ES" sz="4500" dirty="0">
                <a:latin typeface="Verdana" panose="020B0604030504040204" pitchFamily="34" charset="0"/>
                <a:ea typeface="Verdana" panose="020B0604030504040204" pitchFamily="34" charset="0"/>
                <a:cs typeface="Verdana" panose="020B0604030504040204" pitchFamily="34" charset="0"/>
              </a:rPr>
              <a:t>n the performing arts</a:t>
            </a:r>
          </a:p>
        </p:txBody>
      </p:sp>
      <p:graphicFrame>
        <p:nvGraphicFramePr>
          <p:cNvPr id="14" name="Diagram 13" descr="Straight arrow connector showing the word Service.">
            <a:extLst>
              <a:ext uri="{FF2B5EF4-FFF2-40B4-BE49-F238E27FC236}">
                <a16:creationId xmlns:a16="http://schemas.microsoft.com/office/drawing/2014/main" id="{0D01BD92-8D59-E445-BC83-FF07BE3F6B8B}"/>
              </a:ext>
            </a:extLst>
          </p:cNvPr>
          <p:cNvGraphicFramePr/>
          <p:nvPr>
            <p:extLst>
              <p:ext uri="{D42A27DB-BD31-4B8C-83A1-F6EECF244321}">
                <p14:modId xmlns:p14="http://schemas.microsoft.com/office/powerpoint/2010/main" val="1712510104"/>
              </p:ext>
            </p:extLst>
          </p:nvPr>
        </p:nvGraphicFramePr>
        <p:xfrm>
          <a:off x="4552968" y="4578001"/>
          <a:ext cx="2938456"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F961F7E4-8FEF-2C41-B68A-E631ED0D54F1}"/>
              </a:ext>
            </a:extLst>
          </p:cNvPr>
          <p:cNvSpPr/>
          <p:nvPr/>
        </p:nvSpPr>
        <p:spPr>
          <a:xfrm>
            <a:off x="12488091" y="7933824"/>
            <a:ext cx="5671562" cy="446256"/>
          </a:xfrm>
          <a:prstGeom prst="rect">
            <a:avLst/>
          </a:prstGeom>
        </p:spPr>
        <p:txBody>
          <a:bodyPr wrap="square" lIns="137141" tIns="68570" rIns="137141" bIns="68570" anchor="b">
            <a:spAutoFit/>
          </a:bodyPr>
          <a:lstStyle/>
          <a:p>
            <a:pPr algn="r"/>
            <a:r>
              <a:rPr lang="en-US" sz="2000" dirty="0">
                <a:latin typeface="Verdana" pitchFamily="34" charset="0"/>
                <a:ea typeface="Verdana" pitchFamily="34" charset="0"/>
                <a:hlinkClick r:id="rId8"/>
              </a:rPr>
              <a:t>Image</a:t>
            </a:r>
            <a:r>
              <a:rPr lang="en-US" sz="2000" dirty="0">
                <a:latin typeface="Verdana" pitchFamily="34" charset="0"/>
                <a:ea typeface="Verdana" pitchFamily="34" charset="0"/>
              </a:rPr>
              <a:t> by DR Design</a:t>
            </a:r>
          </a:p>
        </p:txBody>
      </p:sp>
      <p:sp>
        <p:nvSpPr>
          <p:cNvPr id="18" name="TextBox 17">
            <a:extLst>
              <a:ext uri="{FF2B5EF4-FFF2-40B4-BE49-F238E27FC236}">
                <a16:creationId xmlns:a16="http://schemas.microsoft.com/office/drawing/2014/main" id="{E99412A5-E475-C54A-A8AF-A1620BD43A07}"/>
              </a:ext>
            </a:extLst>
          </p:cNvPr>
          <p:cNvSpPr txBox="1"/>
          <p:nvPr/>
        </p:nvSpPr>
        <p:spPr>
          <a:xfrm>
            <a:off x="10799749" y="4618569"/>
            <a:ext cx="1164101" cy="1446550"/>
          </a:xfrm>
          <a:prstGeom prst="rect">
            <a:avLst/>
          </a:prstGeom>
          <a:noFill/>
        </p:spPr>
        <p:txBody>
          <a:bodyPr wrap="none" rtlCol="0">
            <a:spAutoFit/>
          </a:bodyPr>
          <a:lstStyle/>
          <a:p>
            <a:r>
              <a:rPr lang="en-ES" sz="8800" b="1" dirty="0">
                <a:solidFill>
                  <a:srgbClr val="4172B3"/>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5790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4244E0-201A-E940-9974-8FBCF0C45190}"/>
              </a:ext>
            </a:extLst>
          </p:cNvPr>
          <p:cNvSpPr/>
          <p:nvPr/>
        </p:nvSpPr>
        <p:spPr>
          <a:xfrm>
            <a:off x="8595636" y="3345007"/>
            <a:ext cx="6886651" cy="4153361"/>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Translation through:</a:t>
            </a:r>
          </a:p>
          <a:p>
            <a:pPr marL="685703" indent="-685703">
              <a:lnSpc>
                <a:spcPct val="150000"/>
              </a:lnSpc>
              <a:buFont typeface="Arial" pitchFamily="34" charset="0"/>
              <a:buChar char="•"/>
            </a:pPr>
            <a:r>
              <a:rPr lang="en-GB" sz="4500" dirty="0">
                <a:latin typeface="Verdana" pitchFamily="34" charset="0"/>
                <a:ea typeface="Verdana" pitchFamily="34" charset="0"/>
              </a:rPr>
              <a:t>Dubbing</a:t>
            </a:r>
          </a:p>
          <a:p>
            <a:pPr marL="685703" indent="-685703">
              <a:lnSpc>
                <a:spcPct val="150000"/>
              </a:lnSpc>
              <a:buFont typeface="Arial" pitchFamily="34" charset="0"/>
              <a:buChar char="•"/>
            </a:pPr>
            <a:r>
              <a:rPr lang="en-GB" sz="4500" dirty="0">
                <a:latin typeface="Verdana" pitchFamily="34" charset="0"/>
                <a:ea typeface="Verdana" pitchFamily="34" charset="0"/>
              </a:rPr>
              <a:t>Voice-over</a:t>
            </a:r>
          </a:p>
          <a:p>
            <a:pPr marL="685703" indent="-685703">
              <a:lnSpc>
                <a:spcPct val="150000"/>
              </a:lnSpc>
              <a:buFont typeface="Arial" pitchFamily="34" charset="0"/>
              <a:buChar char="•"/>
            </a:pPr>
            <a:r>
              <a:rPr lang="en-GB" sz="4500" dirty="0">
                <a:latin typeface="Verdana" pitchFamily="34" charset="0"/>
                <a:ea typeface="Verdana" pitchFamily="34" charset="0"/>
              </a:rPr>
              <a:t>Subtitling</a:t>
            </a:r>
          </a:p>
        </p:txBody>
      </p:sp>
      <p:sp>
        <p:nvSpPr>
          <p:cNvPr id="7" name="Title 2">
            <a:extLst>
              <a:ext uri="{FF2B5EF4-FFF2-40B4-BE49-F238E27FC236}">
                <a16:creationId xmlns:a16="http://schemas.microsoft.com/office/drawing/2014/main" id="{C733676D-A022-B347-A325-E8281ED559DF}"/>
              </a:ext>
            </a:extLst>
          </p:cNvPr>
          <p:cNvSpPr>
            <a:spLocks noGrp="1"/>
          </p:cNvSpPr>
          <p:nvPr>
            <p:ph type="title"/>
          </p:nvPr>
        </p:nvSpPr>
        <p:spPr>
          <a:xfrm>
            <a:off x="317912" y="1913007"/>
            <a:ext cx="12170180" cy="1062638"/>
          </a:xfrm>
        </p:spPr>
        <p:txBody>
          <a:bodyPr>
            <a:normAutofit/>
          </a:bodyPr>
          <a:lstStyle/>
          <a:p>
            <a:pPr marL="0" marR="0" lvl="0" indent="0" algn="l" defTabSz="1371408" rtl="0" eaLnBrk="1" fontAlgn="auto" latinLnBrk="0" hangingPunct="1">
              <a:lnSpc>
                <a:spcPct val="90000"/>
              </a:lnSpc>
              <a:spcBef>
                <a:spcPct val="0"/>
              </a:spcBef>
              <a:spcAft>
                <a:spcPts val="0"/>
              </a:spcAft>
              <a:buClrTx/>
              <a:buSzTx/>
              <a:buFontTx/>
              <a:buNone/>
              <a:tabLst/>
              <a:defRPr/>
            </a:pPr>
            <a:r>
              <a:rPr lang="en-ES" dirty="0"/>
              <a:t>Translation</a:t>
            </a:r>
            <a:endParaRPr lang="en-ES" dirty="0">
              <a:effectLst/>
            </a:endParaRPr>
          </a:p>
        </p:txBody>
      </p:sp>
      <p:sp>
        <p:nvSpPr>
          <p:cNvPr id="8" name="Rectangle 7">
            <a:extLst>
              <a:ext uri="{FF2B5EF4-FFF2-40B4-BE49-F238E27FC236}">
                <a16:creationId xmlns:a16="http://schemas.microsoft.com/office/drawing/2014/main" id="{FB44F976-D1C7-BF40-82ED-6A7A8AD1DCD4}"/>
              </a:ext>
            </a:extLst>
          </p:cNvPr>
          <p:cNvSpPr/>
          <p:nvPr/>
        </p:nvSpPr>
        <p:spPr>
          <a:xfrm>
            <a:off x="390101" y="4457713"/>
            <a:ext cx="3989394" cy="2169825"/>
          </a:xfrm>
          <a:prstGeom prst="rect">
            <a:avLst/>
          </a:prstGeom>
        </p:spPr>
        <p:txBody>
          <a:bodyPr wrap="square">
            <a:spAutoFit/>
          </a:bodyPr>
          <a:lstStyle/>
          <a:p>
            <a:pPr algn="ctr"/>
            <a:r>
              <a:rPr lang="en-ES" sz="4500" dirty="0">
                <a:latin typeface="Verdana" panose="020B0604030504040204" pitchFamily="34" charset="0"/>
                <a:ea typeface="Verdana" panose="020B0604030504040204" pitchFamily="34" charset="0"/>
                <a:cs typeface="Verdana" panose="020B0604030504040204" pitchFamily="34" charset="0"/>
              </a:rPr>
              <a:t>No access</a:t>
            </a:r>
          </a:p>
          <a:p>
            <a:pPr algn="ctr"/>
            <a:r>
              <a:rPr lang="en-ES" sz="4500" dirty="0">
                <a:latin typeface="Verdana" panose="020B0604030504040204" pitchFamily="34" charset="0"/>
                <a:ea typeface="Verdana" panose="020B0604030504040204" pitchFamily="34" charset="0"/>
                <a:cs typeface="Verdana" panose="020B0604030504040204" pitchFamily="34" charset="0"/>
              </a:rPr>
              <a:t>to the language</a:t>
            </a:r>
          </a:p>
        </p:txBody>
      </p:sp>
      <p:graphicFrame>
        <p:nvGraphicFramePr>
          <p:cNvPr id="9" name="Diagram 8" descr="Straight arrow connector showing the word Service.">
            <a:extLst>
              <a:ext uri="{FF2B5EF4-FFF2-40B4-BE49-F238E27FC236}">
                <a16:creationId xmlns:a16="http://schemas.microsoft.com/office/drawing/2014/main" id="{6FEEE21B-8692-2747-88A9-C249A68A31BE}"/>
              </a:ext>
            </a:extLst>
          </p:cNvPr>
          <p:cNvGraphicFramePr/>
          <p:nvPr>
            <p:extLst>
              <p:ext uri="{D42A27DB-BD31-4B8C-83A1-F6EECF244321}">
                <p14:modId xmlns:p14="http://schemas.microsoft.com/office/powerpoint/2010/main" val="2536197080"/>
              </p:ext>
            </p:extLst>
          </p:nvPr>
        </p:nvGraphicFramePr>
        <p:xfrm>
          <a:off x="4817661" y="4578001"/>
          <a:ext cx="2938456" cy="1938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068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D936D1-1590-DD42-A77D-377769EDA9AC}"/>
              </a:ext>
            </a:extLst>
          </p:cNvPr>
          <p:cNvSpPr>
            <a:spLocks noGrp="1"/>
          </p:cNvSpPr>
          <p:nvPr>
            <p:ph type="title"/>
          </p:nvPr>
        </p:nvSpPr>
        <p:spPr>
          <a:xfrm>
            <a:off x="317912" y="1921796"/>
            <a:ext cx="12507751" cy="1062638"/>
          </a:xfrm>
        </p:spPr>
        <p:txBody>
          <a:bodyPr>
            <a:normAutofit fontScale="90000"/>
          </a:bodyPr>
          <a:lstStyle/>
          <a:p>
            <a:pPr marL="0" marR="0" lvl="0" indent="0" algn="l" defTabSz="1371408" rtl="0" eaLnBrk="1" fontAlgn="auto" latinLnBrk="0" hangingPunct="1">
              <a:lnSpc>
                <a:spcPct val="90000"/>
              </a:lnSpc>
              <a:spcBef>
                <a:spcPct val="0"/>
              </a:spcBef>
              <a:spcAft>
                <a:spcPts val="0"/>
              </a:spcAft>
              <a:buClrTx/>
              <a:buSzTx/>
              <a:buFontTx/>
              <a:buNone/>
              <a:tabLst/>
              <a:defRPr/>
            </a:pPr>
            <a:r>
              <a:rPr lang="en-ES" dirty="0"/>
              <a:t>Audiovisual tradition in Europe</a:t>
            </a:r>
            <a:endParaRPr lang="en-ES" dirty="0">
              <a:effectLst/>
            </a:endParaRPr>
          </a:p>
        </p:txBody>
      </p:sp>
      <p:sp>
        <p:nvSpPr>
          <p:cNvPr id="4" name="Rectangle 3">
            <a:extLst>
              <a:ext uri="{FF2B5EF4-FFF2-40B4-BE49-F238E27FC236}">
                <a16:creationId xmlns:a16="http://schemas.microsoft.com/office/drawing/2014/main" id="{1B73130E-0D0C-284F-9031-C9AB89465ADF}"/>
              </a:ext>
            </a:extLst>
          </p:cNvPr>
          <p:cNvSpPr/>
          <p:nvPr/>
        </p:nvSpPr>
        <p:spPr>
          <a:xfrm>
            <a:off x="12488091" y="7842196"/>
            <a:ext cx="5671562" cy="537884"/>
          </a:xfrm>
          <a:prstGeom prst="rect">
            <a:avLst/>
          </a:prstGeom>
        </p:spPr>
        <p:txBody>
          <a:bodyPr wrap="square" lIns="137141" tIns="68570" rIns="137141" bIns="68570" anchor="b">
            <a:spAutoFit/>
          </a:bodyPr>
          <a:lstStyle/>
          <a:p>
            <a:pPr algn="r">
              <a:lnSpc>
                <a:spcPct val="150000"/>
              </a:lnSpc>
            </a:pPr>
            <a:r>
              <a:rPr lang="en-US" sz="2000" dirty="0">
                <a:latin typeface="Verdana" pitchFamily="34" charset="0"/>
                <a:ea typeface="Verdana" pitchFamily="34" charset="0"/>
                <a:hlinkClick r:id="rId2"/>
              </a:rPr>
              <a:t>Image</a:t>
            </a:r>
            <a:r>
              <a:rPr lang="en-US" sz="2000" dirty="0">
                <a:latin typeface="Verdana" pitchFamily="34" charset="0"/>
                <a:ea typeface="Verdana" pitchFamily="34" charset="0"/>
              </a:rPr>
              <a:t> by </a:t>
            </a:r>
            <a:r>
              <a:rPr lang="en-US" sz="2000" dirty="0" err="1">
                <a:latin typeface="Verdana" pitchFamily="34" charset="0"/>
                <a:ea typeface="Verdana" pitchFamily="34" charset="0"/>
              </a:rPr>
              <a:t>MapChart</a:t>
            </a:r>
            <a:r>
              <a:rPr lang="en-US" sz="2000" dirty="0">
                <a:latin typeface="Verdana" pitchFamily="34" charset="0"/>
                <a:ea typeface="Verdana" pitchFamily="34" charset="0"/>
              </a:rPr>
              <a:t> </a:t>
            </a:r>
          </a:p>
        </p:txBody>
      </p:sp>
      <p:pic>
        <p:nvPicPr>
          <p:cNvPr id="9" name="Picture 8" descr="Map of Europe showing different colours depending on their audiovisual tradition&#10;">
            <a:extLst>
              <a:ext uri="{FF2B5EF4-FFF2-40B4-BE49-F238E27FC236}">
                <a16:creationId xmlns:a16="http://schemas.microsoft.com/office/drawing/2014/main" id="{3A7A5646-2281-9841-B3E8-02B5DB6013CC}"/>
              </a:ext>
            </a:extLst>
          </p:cNvPr>
          <p:cNvPicPr>
            <a:picLocks noChangeAspect="1"/>
          </p:cNvPicPr>
          <p:nvPr/>
        </p:nvPicPr>
        <p:blipFill>
          <a:blip r:embed="rId3"/>
          <a:stretch>
            <a:fillRect/>
          </a:stretch>
        </p:blipFill>
        <p:spPr>
          <a:xfrm>
            <a:off x="317912" y="2834300"/>
            <a:ext cx="6010699" cy="5732518"/>
          </a:xfrm>
          <a:prstGeom prst="rect">
            <a:avLst/>
          </a:prstGeom>
        </p:spPr>
      </p:pic>
      <p:pic>
        <p:nvPicPr>
          <p:cNvPr id="10" name="Picture 9" descr="Blue square">
            <a:extLst>
              <a:ext uri="{FF2B5EF4-FFF2-40B4-BE49-F238E27FC236}">
                <a16:creationId xmlns:a16="http://schemas.microsoft.com/office/drawing/2014/main" id="{BCB2AE9D-53D1-E04D-ACD5-D6A09D1DA52D}"/>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870278" y="6014286"/>
            <a:ext cx="561474" cy="481263"/>
          </a:xfrm>
          <a:prstGeom prst="rect">
            <a:avLst/>
          </a:prstGeom>
        </p:spPr>
      </p:pic>
      <p:sp>
        <p:nvSpPr>
          <p:cNvPr id="12" name="Rectangle 11">
            <a:extLst>
              <a:ext uri="{FF2B5EF4-FFF2-40B4-BE49-F238E27FC236}">
                <a16:creationId xmlns:a16="http://schemas.microsoft.com/office/drawing/2014/main" id="{3342D682-3B63-9442-AA1A-13F9D9A7E808}"/>
              </a:ext>
            </a:extLst>
          </p:cNvPr>
          <p:cNvSpPr/>
          <p:nvPr/>
        </p:nvSpPr>
        <p:spPr>
          <a:xfrm>
            <a:off x="7383965" y="3866771"/>
            <a:ext cx="10589298" cy="2783947"/>
          </a:xfrm>
          <a:prstGeom prst="rect">
            <a:avLst/>
          </a:prstGeom>
        </p:spPr>
        <p:txBody>
          <a:bodyPr wrap="square" lIns="137141" tIns="68570" rIns="137141" bIns="68570">
            <a:spAutoFit/>
          </a:bodyPr>
          <a:lstStyle/>
          <a:p>
            <a:pPr>
              <a:lnSpc>
                <a:spcPct val="150000"/>
              </a:lnSpc>
            </a:pPr>
            <a:r>
              <a:rPr lang="en-GB" sz="4000" dirty="0">
                <a:latin typeface="Verdana" pitchFamily="34" charset="0"/>
                <a:ea typeface="Verdana" pitchFamily="34" charset="0"/>
              </a:rPr>
              <a:t>Dubbing</a:t>
            </a:r>
          </a:p>
          <a:p>
            <a:pPr>
              <a:lnSpc>
                <a:spcPct val="150000"/>
              </a:lnSpc>
            </a:pPr>
            <a:r>
              <a:rPr lang="en-GB" sz="4000" dirty="0">
                <a:latin typeface="Verdana" pitchFamily="34" charset="0"/>
                <a:ea typeface="Verdana" pitchFamily="34" charset="0"/>
              </a:rPr>
              <a:t>Voice-over</a:t>
            </a:r>
          </a:p>
          <a:p>
            <a:pPr>
              <a:lnSpc>
                <a:spcPct val="150000"/>
              </a:lnSpc>
            </a:pPr>
            <a:r>
              <a:rPr lang="en-GB" sz="4000" dirty="0">
                <a:latin typeface="Verdana" pitchFamily="34" charset="0"/>
                <a:ea typeface="Verdana" pitchFamily="34" charset="0"/>
              </a:rPr>
              <a:t>Subtitling			</a:t>
            </a:r>
          </a:p>
        </p:txBody>
      </p:sp>
      <p:pic>
        <p:nvPicPr>
          <p:cNvPr id="13" name="Picture 12" descr="Red square">
            <a:extLst>
              <a:ext uri="{FF2B5EF4-FFF2-40B4-BE49-F238E27FC236}">
                <a16:creationId xmlns:a16="http://schemas.microsoft.com/office/drawing/2014/main" id="{730FADBE-18E4-CB47-8491-240CE06D9104}"/>
              </a:ext>
            </a:extLst>
          </p:cNvPr>
          <p:cNvPicPr>
            <a:picLocks noChangeAspect="1"/>
          </p:cNvPicPr>
          <p:nvPr/>
        </p:nvPicPr>
        <p:blipFill>
          <a:blip r:embed="rId5"/>
          <a:stretch>
            <a:fillRect/>
          </a:stretch>
        </p:blipFill>
        <p:spPr>
          <a:xfrm>
            <a:off x="6852047" y="4141516"/>
            <a:ext cx="616167" cy="564820"/>
          </a:xfrm>
          <a:prstGeom prst="rect">
            <a:avLst/>
          </a:prstGeom>
        </p:spPr>
      </p:pic>
      <p:pic>
        <p:nvPicPr>
          <p:cNvPr id="14" name="Picture 13" descr="Striped violet square">
            <a:extLst>
              <a:ext uri="{FF2B5EF4-FFF2-40B4-BE49-F238E27FC236}">
                <a16:creationId xmlns:a16="http://schemas.microsoft.com/office/drawing/2014/main" id="{8CF5C3DA-2BCC-C94C-BB2E-764DB09ACAA2}"/>
              </a:ext>
            </a:extLst>
          </p:cNvPr>
          <p:cNvPicPr>
            <a:picLocks noChangeAspect="1"/>
          </p:cNvPicPr>
          <p:nvPr/>
        </p:nvPicPr>
        <p:blipFill>
          <a:blip r:embed="rId6"/>
          <a:stretch>
            <a:fillRect/>
          </a:stretch>
        </p:blipFill>
        <p:spPr>
          <a:xfrm>
            <a:off x="11333723" y="4168773"/>
            <a:ext cx="593061" cy="564820"/>
          </a:xfrm>
          <a:prstGeom prst="rect">
            <a:avLst/>
          </a:prstGeom>
        </p:spPr>
      </p:pic>
      <p:pic>
        <p:nvPicPr>
          <p:cNvPr id="15" name="Picture 14" descr="Yellow square">
            <a:extLst>
              <a:ext uri="{FF2B5EF4-FFF2-40B4-BE49-F238E27FC236}">
                <a16:creationId xmlns:a16="http://schemas.microsoft.com/office/drawing/2014/main" id="{D4C422E6-6DEB-6F4E-A968-65E6523C1C88}"/>
              </a:ext>
            </a:extLst>
          </p:cNvPr>
          <p:cNvPicPr>
            <a:picLocks noChangeAspect="1"/>
          </p:cNvPicPr>
          <p:nvPr/>
        </p:nvPicPr>
        <p:blipFill>
          <a:blip r:embed="rId7"/>
          <a:stretch>
            <a:fillRect/>
          </a:stretch>
        </p:blipFill>
        <p:spPr>
          <a:xfrm>
            <a:off x="6874409" y="5180040"/>
            <a:ext cx="509556" cy="484079"/>
          </a:xfrm>
          <a:prstGeom prst="rect">
            <a:avLst/>
          </a:prstGeom>
        </p:spPr>
      </p:pic>
      <p:pic>
        <p:nvPicPr>
          <p:cNvPr id="16" name="Picture 15" descr="Green square">
            <a:extLst>
              <a:ext uri="{FF2B5EF4-FFF2-40B4-BE49-F238E27FC236}">
                <a16:creationId xmlns:a16="http://schemas.microsoft.com/office/drawing/2014/main" id="{8D50692C-8C03-FB45-8C52-292A4816CC67}"/>
              </a:ext>
            </a:extLst>
          </p:cNvPr>
          <p:cNvPicPr>
            <a:picLocks noChangeAspect="1"/>
          </p:cNvPicPr>
          <p:nvPr/>
        </p:nvPicPr>
        <p:blipFill>
          <a:blip r:embed="rId8"/>
          <a:stretch>
            <a:fillRect/>
          </a:stretch>
        </p:blipFill>
        <p:spPr>
          <a:xfrm>
            <a:off x="11478434" y="6899846"/>
            <a:ext cx="484131" cy="564819"/>
          </a:xfrm>
          <a:prstGeom prst="rect">
            <a:avLst/>
          </a:prstGeom>
        </p:spPr>
      </p:pic>
      <p:pic>
        <p:nvPicPr>
          <p:cNvPr id="17" name="Picture 16" descr="Light blue square">
            <a:extLst>
              <a:ext uri="{FF2B5EF4-FFF2-40B4-BE49-F238E27FC236}">
                <a16:creationId xmlns:a16="http://schemas.microsoft.com/office/drawing/2014/main" id="{59BA6D8B-E7F2-DA4E-9CEC-14569FCE21A2}"/>
              </a:ext>
            </a:extLst>
          </p:cNvPr>
          <p:cNvPicPr>
            <a:picLocks noChangeAspect="1"/>
          </p:cNvPicPr>
          <p:nvPr/>
        </p:nvPicPr>
        <p:blipFill>
          <a:blip r:embed="rId9"/>
          <a:stretch>
            <a:fillRect/>
          </a:stretch>
        </p:blipFill>
        <p:spPr>
          <a:xfrm flipH="1" flipV="1">
            <a:off x="11406925" y="5134460"/>
            <a:ext cx="484079" cy="484079"/>
          </a:xfrm>
          <a:prstGeom prst="rect">
            <a:avLst/>
          </a:prstGeom>
        </p:spPr>
      </p:pic>
      <p:sp>
        <p:nvSpPr>
          <p:cNvPr id="18" name="Rectangle 17">
            <a:extLst>
              <a:ext uri="{FF2B5EF4-FFF2-40B4-BE49-F238E27FC236}">
                <a16:creationId xmlns:a16="http://schemas.microsoft.com/office/drawing/2014/main" id="{8B53CDF1-FCD7-F748-81C7-32C62C0E865D}"/>
              </a:ext>
            </a:extLst>
          </p:cNvPr>
          <p:cNvSpPr/>
          <p:nvPr/>
        </p:nvSpPr>
        <p:spPr>
          <a:xfrm>
            <a:off x="11962565" y="3869994"/>
            <a:ext cx="5266185" cy="4584460"/>
          </a:xfrm>
          <a:prstGeom prst="rect">
            <a:avLst/>
          </a:prstGeom>
        </p:spPr>
        <p:txBody>
          <a:bodyPr wrap="none">
            <a:spAutoFit/>
          </a:bodyPr>
          <a:lstStyle/>
          <a:p>
            <a:pPr>
              <a:lnSpc>
                <a:spcPct val="150000"/>
              </a:lnSpc>
            </a:pPr>
            <a:r>
              <a:rPr lang="en-GB" sz="4000" dirty="0">
                <a:latin typeface="Verdana" pitchFamily="34" charset="0"/>
                <a:ea typeface="Verdana" pitchFamily="34" charset="0"/>
              </a:rPr>
              <a:t>Mixed</a:t>
            </a:r>
          </a:p>
          <a:p>
            <a:pPr>
              <a:lnSpc>
                <a:spcPct val="150000"/>
              </a:lnSpc>
            </a:pPr>
            <a:r>
              <a:rPr lang="en-GB" sz="4000" dirty="0">
                <a:latin typeface="Verdana" pitchFamily="34" charset="0"/>
                <a:ea typeface="Verdana" pitchFamily="34" charset="0"/>
              </a:rPr>
              <a:t>Flemish: subtitles; </a:t>
            </a:r>
          </a:p>
          <a:p>
            <a:pPr>
              <a:lnSpc>
                <a:spcPct val="150000"/>
              </a:lnSpc>
            </a:pPr>
            <a:r>
              <a:rPr lang="en-GB" sz="4000" dirty="0">
                <a:latin typeface="Verdana" pitchFamily="34" charset="0"/>
                <a:ea typeface="Verdana" pitchFamily="34" charset="0"/>
              </a:rPr>
              <a:t>French: dubbing</a:t>
            </a:r>
          </a:p>
          <a:p>
            <a:pPr>
              <a:lnSpc>
                <a:spcPct val="150000"/>
              </a:lnSpc>
            </a:pPr>
            <a:r>
              <a:rPr lang="en-GB" sz="4000" dirty="0">
                <a:latin typeface="Verdana" pitchFamily="34" charset="0"/>
                <a:ea typeface="Verdana" pitchFamily="34" charset="0"/>
              </a:rPr>
              <a:t>Dubbing from other</a:t>
            </a:r>
          </a:p>
          <a:p>
            <a:pPr>
              <a:lnSpc>
                <a:spcPct val="150000"/>
              </a:lnSpc>
            </a:pPr>
            <a:r>
              <a:rPr lang="en-GB" sz="4000" dirty="0">
                <a:latin typeface="Verdana" pitchFamily="34" charset="0"/>
                <a:ea typeface="Verdana" pitchFamily="34" charset="0"/>
              </a:rPr>
              <a:t>countries</a:t>
            </a:r>
          </a:p>
        </p:txBody>
      </p:sp>
    </p:spTree>
    <p:extLst>
      <p:ext uri="{BB962C8B-B14F-4D97-AF65-F5344CB8AC3E}">
        <p14:creationId xmlns:p14="http://schemas.microsoft.com/office/powerpoint/2010/main" val="2592472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FC16E295-5761-BA4F-A7A5-CD773ACF28B7}" vid="{04F7000C-F3D4-A54C-934E-B09502CD73C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2929</TotalTime>
  <Words>369</Words>
  <Application>Microsoft Macintosh PowerPoint</Application>
  <PresentationFormat>Custom</PresentationFormat>
  <Paragraphs>101</Paragraphs>
  <Slides>17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Verdana</vt:lpstr>
      <vt:lpstr>Office Theme</vt:lpstr>
      <vt:lpstr>Media accessibility services</vt:lpstr>
      <vt:lpstr>Overview</vt:lpstr>
      <vt:lpstr>Audiovisual content</vt:lpstr>
      <vt:lpstr>Subtitles</vt:lpstr>
      <vt:lpstr>Sign language</vt:lpstr>
      <vt:lpstr>Audio description</vt:lpstr>
      <vt:lpstr>Touch tour &amp; audio introduction</vt:lpstr>
      <vt:lpstr>Translation</vt:lpstr>
      <vt:lpstr>Audiovisual tradition in Europe</vt:lpstr>
      <vt:lpstr>Audio subtitles</vt:lpstr>
      <vt:lpstr>Audiovisual Translation &amp; Media Accessibility</vt:lpstr>
      <vt:lpstr>Accessibility &amp; Translation</vt:lpstr>
      <vt:lpstr>Anna Matamala</vt:lpstr>
      <vt:lpstr>Acknowledgement</vt:lpstr>
      <vt:lpstr>Disclaimer</vt:lpstr>
      <vt:lpstr>Partners</vt:lpstr>
      <vt:lpstr>EASIT</vt:lpstr>
    </vt:vector>
  </TitlesOfParts>
  <Manager>Anna Matamala</Manager>
  <Company>UAB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EASIT: Easy Access for Social Inclusion Training</dc:title>
  <dc:subject>EASIT Video Lecture</dc:subject>
  <dc:creator>Anna Fernández Torné</dc:creator>
  <cp:keywords>easy-to-read content; cognitive accessibility; plain language; easy-to-understand content</cp:keywords>
  <dc:description/>
  <cp:lastModifiedBy>Ana Fernández Torné</cp:lastModifiedBy>
  <cp:revision>24</cp:revision>
  <dcterms:modified xsi:type="dcterms:W3CDTF">2021-05-16T06:49:37Z</dcterms:modified>
  <cp:category>Teaching materials</cp:category>
</cp:coreProperties>
</file>