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vg" ContentType="image/svg+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65" r:id="rId2"/>
    <p:sldId id="330" r:id="rId3"/>
    <p:sldId id="423" r:id="rId4"/>
    <p:sldId id="403" r:id="rId5"/>
    <p:sldId id="428" r:id="rId6"/>
    <p:sldId id="432" r:id="rId7"/>
    <p:sldId id="438" r:id="rId8"/>
    <p:sldId id="420" r:id="rId9"/>
    <p:sldId id="411" r:id="rId10"/>
    <p:sldId id="412" r:id="rId11"/>
    <p:sldId id="413" r:id="rId12"/>
    <p:sldId id="414" r:id="rId13"/>
    <p:sldId id="314" r:id="rId14"/>
    <p:sldId id="342" r:id="rId15"/>
    <p:sldId id="439" r:id="rId16"/>
    <p:sldId id="327" r:id="rId17"/>
    <p:sldId id="331" r:id="rId18"/>
    <p:sldId id="328" r:id="rId19"/>
  </p:sldIdLst>
  <p:sldSz cx="18291175" cy="10287000"/>
  <p:notesSz cx="6858000" cy="9144000"/>
  <p:defaultText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defaultTextStyle>
  <p:extLst>
    <p:ext uri="{521415D9-36F7-43E2-AB2F-B90AF26B5E84}">
      <p14:sectionLst xmlns:p14="http://schemas.microsoft.com/office/powerpoint/2010/main">
        <p14:section name="Sample slides" id="{3C47D69E-40C3-3D4C-B986-28F3405501F4}">
          <p14:sldIdLst>
            <p14:sldId id="265"/>
            <p14:sldId id="330"/>
            <p14:sldId id="423"/>
            <p14:sldId id="403"/>
            <p14:sldId id="428"/>
            <p14:sldId id="432"/>
            <p14:sldId id="438"/>
            <p14:sldId id="420"/>
            <p14:sldId id="411"/>
            <p14:sldId id="412"/>
            <p14:sldId id="413"/>
            <p14:sldId id="414"/>
            <p14:sldId id="314"/>
            <p14:sldId id="342"/>
            <p14:sldId id="439"/>
            <p14:sldId id="327"/>
            <p14:sldId id="331"/>
            <p14:sldId id="328"/>
          </p14:sldIdLst>
        </p14:section>
      </p14:sectionLst>
    </p:ext>
    <p:ext uri="{EFAFB233-063F-42B5-8137-9DF3F51BA10A}">
      <p15:sldGuideLst xmlns:p15="http://schemas.microsoft.com/office/powerpoint/2012/main">
        <p15:guide id="1" orient="horz" pos="2137" userDrawn="1">
          <p15:clr>
            <a:srgbClr val="A4A3A4"/>
          </p15:clr>
        </p15:guide>
        <p15:guide id="2" pos="3840">
          <p15:clr>
            <a:srgbClr val="A4A3A4"/>
          </p15:clr>
        </p15:guide>
        <p15:guide id="3" orient="horz" pos="3206">
          <p15:clr>
            <a:srgbClr val="A4A3A4"/>
          </p15:clr>
        </p15:guide>
        <p15:guide id="4" pos="576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2226"/>
    <a:srgbClr val="9BD8DE"/>
    <a:srgbClr val="FBE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C4D8F7-A37C-6748-8DDF-1B4EDF8FEC44}" v="99" dt="2020-12-14T09:25:16.684"/>
    <p1510:client id="{486273CE-476D-E44C-A99B-14DD547FB4C2}" v="28" dt="2020-12-14T10:19:14.7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76" autoAdjust="0"/>
    <p:restoredTop sz="86338"/>
  </p:normalViewPr>
  <p:slideViewPr>
    <p:cSldViewPr snapToGrid="0" snapToObjects="1">
      <p:cViewPr varScale="1">
        <p:scale>
          <a:sx n="70" d="100"/>
          <a:sy n="70" d="100"/>
        </p:scale>
        <p:origin x="536" y="200"/>
      </p:cViewPr>
      <p:guideLst>
        <p:guide orient="horz" pos="2137"/>
        <p:guide pos="3840"/>
        <p:guide orient="horz" pos="3206"/>
        <p:guide pos="5762"/>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0B59FF-221A-4A41-ADAE-9FCA37D2CD92}" type="doc">
      <dgm:prSet loTypeId="urn:microsoft.com/office/officeart/2005/8/layout/cycle2" loCatId="" qsTypeId="urn:microsoft.com/office/officeart/2005/8/quickstyle/simple4" qsCatId="simple" csTypeId="urn:microsoft.com/office/officeart/2005/8/colors/accent1_2" csCatId="accent1" phldr="1"/>
      <dgm:spPr/>
      <dgm:t>
        <a:bodyPr/>
        <a:lstStyle/>
        <a:p>
          <a:endParaRPr lang="es-ES"/>
        </a:p>
      </dgm:t>
    </dgm:pt>
    <dgm:pt modelId="{50093DC9-9358-0245-AA2F-41D5EB140F69}">
      <dgm:prSet phldrT="[Texto]"/>
      <dgm:spPr/>
      <dgm:t>
        <a:bodyPr/>
        <a:lstStyle/>
        <a:p>
          <a:r>
            <a:rPr lang="es-ES" dirty="0" err="1">
              <a:latin typeface="Verdana" panose="020B0604030504040204" pitchFamily="34" charset="0"/>
              <a:ea typeface="Verdana" panose="020B0604030504040204" pitchFamily="34" charset="0"/>
              <a:cs typeface="Verdana" panose="020B0604030504040204" pitchFamily="34" charset="0"/>
            </a:rPr>
            <a:t>Who</a:t>
          </a:r>
          <a:r>
            <a:rPr lang="es-ES" dirty="0">
              <a:latin typeface="Verdana" panose="020B0604030504040204" pitchFamily="34" charset="0"/>
              <a:ea typeface="Verdana" panose="020B0604030504040204" pitchFamily="34" charset="0"/>
              <a:cs typeface="Verdana" panose="020B0604030504040204" pitchFamily="34" charset="0"/>
            </a:rPr>
            <a:t>?</a:t>
          </a:r>
        </a:p>
      </dgm:t>
    </dgm:pt>
    <dgm:pt modelId="{A7E89FED-58A2-1A44-8038-065A3BE1BAA8}" type="parTrans" cxnId="{06876E7C-AAE1-9D46-90E0-9DDF0F6D63DC}">
      <dgm:prSet/>
      <dgm:spPr/>
      <dgm:t>
        <a:bodyPr/>
        <a:lstStyle/>
        <a:p>
          <a:endParaRPr lang="es-ES">
            <a:latin typeface="Verdana" panose="020B0604030504040204" pitchFamily="34" charset="0"/>
            <a:ea typeface="Verdana" panose="020B0604030504040204" pitchFamily="34" charset="0"/>
            <a:cs typeface="Verdana" panose="020B0604030504040204" pitchFamily="34" charset="0"/>
          </a:endParaRPr>
        </a:p>
      </dgm:t>
    </dgm:pt>
    <dgm:pt modelId="{67CBDAA2-48DF-FF47-A9E4-DA0C4135555A}" type="sibTrans" cxnId="{06876E7C-AAE1-9D46-90E0-9DDF0F6D63DC}">
      <dgm:prSet/>
      <dgm:spPr/>
      <dgm:t>
        <a:bodyPr/>
        <a:lstStyle/>
        <a:p>
          <a:endParaRPr lang="es-ES">
            <a:latin typeface="Verdana" panose="020B0604030504040204" pitchFamily="34" charset="0"/>
            <a:ea typeface="Verdana" panose="020B0604030504040204" pitchFamily="34" charset="0"/>
            <a:cs typeface="Verdana" panose="020B0604030504040204" pitchFamily="34" charset="0"/>
          </a:endParaRPr>
        </a:p>
      </dgm:t>
    </dgm:pt>
    <dgm:pt modelId="{4BC77A52-6F75-D44C-AE13-CCA95F6F5B29}">
      <dgm:prSet phldrT="[Texto]"/>
      <dgm:spPr/>
      <dgm:t>
        <a:bodyPr/>
        <a:lstStyle/>
        <a:p>
          <a:r>
            <a:rPr lang="es-ES" dirty="0" err="1">
              <a:latin typeface="Verdana" panose="020B0604030504040204" pitchFamily="34" charset="0"/>
              <a:ea typeface="Verdana" panose="020B0604030504040204" pitchFamily="34" charset="0"/>
              <a:cs typeface="Verdana" panose="020B0604030504040204" pitchFamily="34" charset="0"/>
            </a:rPr>
            <a:t>When</a:t>
          </a:r>
          <a:r>
            <a:rPr lang="es-ES" dirty="0">
              <a:latin typeface="Verdana" panose="020B0604030504040204" pitchFamily="34" charset="0"/>
              <a:ea typeface="Verdana" panose="020B0604030504040204" pitchFamily="34" charset="0"/>
              <a:cs typeface="Verdana" panose="020B0604030504040204" pitchFamily="34" charset="0"/>
            </a:rPr>
            <a:t>?</a:t>
          </a:r>
        </a:p>
      </dgm:t>
    </dgm:pt>
    <dgm:pt modelId="{4491FF21-17E1-0E47-89F6-A9AF1DC2E8F7}" type="parTrans" cxnId="{8FC34BEC-784F-8648-90E4-0DD1E5B8E62D}">
      <dgm:prSet/>
      <dgm:spPr/>
      <dgm:t>
        <a:bodyPr/>
        <a:lstStyle/>
        <a:p>
          <a:endParaRPr lang="es-ES">
            <a:latin typeface="Verdana" panose="020B0604030504040204" pitchFamily="34" charset="0"/>
            <a:ea typeface="Verdana" panose="020B0604030504040204" pitchFamily="34" charset="0"/>
            <a:cs typeface="Verdana" panose="020B0604030504040204" pitchFamily="34" charset="0"/>
          </a:endParaRPr>
        </a:p>
      </dgm:t>
    </dgm:pt>
    <dgm:pt modelId="{CC029294-92E5-654C-8876-A980A02509D6}" type="sibTrans" cxnId="{8FC34BEC-784F-8648-90E4-0DD1E5B8E62D}">
      <dgm:prSet/>
      <dgm:spPr/>
      <dgm:t>
        <a:bodyPr/>
        <a:lstStyle/>
        <a:p>
          <a:endParaRPr lang="es-ES">
            <a:latin typeface="Verdana" panose="020B0604030504040204" pitchFamily="34" charset="0"/>
            <a:ea typeface="Verdana" panose="020B0604030504040204" pitchFamily="34" charset="0"/>
            <a:cs typeface="Verdana" panose="020B0604030504040204" pitchFamily="34" charset="0"/>
          </a:endParaRPr>
        </a:p>
      </dgm:t>
    </dgm:pt>
    <dgm:pt modelId="{9DE0942E-8C84-364F-B279-74595D1F8E3B}">
      <dgm:prSet phldrT="[Texto]"/>
      <dgm:spPr/>
      <dgm:t>
        <a:bodyPr/>
        <a:lstStyle/>
        <a:p>
          <a:r>
            <a:rPr lang="es-ES" dirty="0" err="1">
              <a:latin typeface="Verdana" panose="020B0604030504040204" pitchFamily="34" charset="0"/>
              <a:ea typeface="Verdana" panose="020B0604030504040204" pitchFamily="34" charset="0"/>
              <a:cs typeface="Verdana" panose="020B0604030504040204" pitchFamily="34" charset="0"/>
            </a:rPr>
            <a:t>Why</a:t>
          </a:r>
          <a:r>
            <a:rPr lang="es-ES" dirty="0">
              <a:latin typeface="Verdana" panose="020B0604030504040204" pitchFamily="34" charset="0"/>
              <a:ea typeface="Verdana" panose="020B0604030504040204" pitchFamily="34" charset="0"/>
              <a:cs typeface="Verdana" panose="020B0604030504040204" pitchFamily="34" charset="0"/>
            </a:rPr>
            <a:t>?</a:t>
          </a:r>
        </a:p>
      </dgm:t>
    </dgm:pt>
    <dgm:pt modelId="{035DE959-28D5-9D4C-BBC9-614FA9EC7402}" type="parTrans" cxnId="{1C4293AB-A23F-D04E-9D21-4628EFA6296C}">
      <dgm:prSet/>
      <dgm:spPr/>
      <dgm:t>
        <a:bodyPr/>
        <a:lstStyle/>
        <a:p>
          <a:endParaRPr lang="es-ES">
            <a:latin typeface="Verdana" panose="020B0604030504040204" pitchFamily="34" charset="0"/>
            <a:ea typeface="Verdana" panose="020B0604030504040204" pitchFamily="34" charset="0"/>
            <a:cs typeface="Verdana" panose="020B0604030504040204" pitchFamily="34" charset="0"/>
          </a:endParaRPr>
        </a:p>
      </dgm:t>
    </dgm:pt>
    <dgm:pt modelId="{825AE469-F441-3C45-A55E-E8F83E1A263B}" type="sibTrans" cxnId="{1C4293AB-A23F-D04E-9D21-4628EFA6296C}">
      <dgm:prSet/>
      <dgm:spPr/>
      <dgm:t>
        <a:bodyPr/>
        <a:lstStyle/>
        <a:p>
          <a:endParaRPr lang="es-ES">
            <a:latin typeface="Verdana" panose="020B0604030504040204" pitchFamily="34" charset="0"/>
            <a:ea typeface="Verdana" panose="020B0604030504040204" pitchFamily="34" charset="0"/>
            <a:cs typeface="Verdana" panose="020B0604030504040204" pitchFamily="34" charset="0"/>
          </a:endParaRPr>
        </a:p>
      </dgm:t>
    </dgm:pt>
    <dgm:pt modelId="{50882F7C-D4F8-F74A-A09A-38B9BBA354D6}">
      <dgm:prSet phldrT="[Texto]"/>
      <dgm:spPr/>
      <dgm:t>
        <a:bodyPr/>
        <a:lstStyle/>
        <a:p>
          <a:r>
            <a:rPr lang="es-ES" dirty="0" err="1">
              <a:latin typeface="Verdana" panose="020B0604030504040204" pitchFamily="34" charset="0"/>
              <a:ea typeface="Verdana" panose="020B0604030504040204" pitchFamily="34" charset="0"/>
              <a:cs typeface="Verdana" panose="020B0604030504040204" pitchFamily="34" charset="0"/>
            </a:rPr>
            <a:t>For</a:t>
          </a:r>
          <a:r>
            <a:rPr lang="es-ES" dirty="0">
              <a:latin typeface="Verdana" panose="020B0604030504040204" pitchFamily="34" charset="0"/>
              <a:ea typeface="Verdana" panose="020B0604030504040204" pitchFamily="34" charset="0"/>
              <a:cs typeface="Verdana" panose="020B0604030504040204" pitchFamily="34" charset="0"/>
            </a:rPr>
            <a:t> </a:t>
          </a:r>
          <a:r>
            <a:rPr lang="es-ES" dirty="0" err="1">
              <a:latin typeface="Verdana" panose="020B0604030504040204" pitchFamily="34" charset="0"/>
              <a:ea typeface="Verdana" panose="020B0604030504040204" pitchFamily="34" charset="0"/>
              <a:cs typeface="Verdana" panose="020B0604030504040204" pitchFamily="34" charset="0"/>
            </a:rPr>
            <a:t>whom</a:t>
          </a:r>
          <a:r>
            <a:rPr lang="es-ES" dirty="0">
              <a:latin typeface="Verdana" panose="020B0604030504040204" pitchFamily="34" charset="0"/>
              <a:ea typeface="Verdana" panose="020B0604030504040204" pitchFamily="34" charset="0"/>
              <a:cs typeface="Verdana" panose="020B0604030504040204" pitchFamily="34" charset="0"/>
            </a:rPr>
            <a:t>?</a:t>
          </a:r>
        </a:p>
      </dgm:t>
    </dgm:pt>
    <dgm:pt modelId="{E132AA2D-0970-4A43-BD86-66B7158411AE}" type="parTrans" cxnId="{9E0885B7-4CED-5346-8578-5F0D1584EF33}">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F1F1F07F-FD09-9B4E-B224-C4159A52E003}" type="sibTrans" cxnId="{9E0885B7-4CED-5346-8578-5F0D1584EF33}">
      <dgm:prSet/>
      <dgm:spPr/>
      <dgm:t>
        <a:bodyPr/>
        <a:lstStyle/>
        <a:p>
          <a:endParaRPr lang="es-ES">
            <a:latin typeface="Verdana" panose="020B0604030504040204" pitchFamily="34" charset="0"/>
            <a:ea typeface="Verdana" panose="020B0604030504040204" pitchFamily="34" charset="0"/>
            <a:cs typeface="Verdana" panose="020B0604030504040204" pitchFamily="34" charset="0"/>
          </a:endParaRPr>
        </a:p>
      </dgm:t>
    </dgm:pt>
    <dgm:pt modelId="{B1FEC46C-A82E-E04E-A787-A1FD3BD7ED73}">
      <dgm:prSet phldrT="[Texto]"/>
      <dgm:spPr/>
      <dgm:t>
        <a:bodyPr/>
        <a:lstStyle/>
        <a:p>
          <a:r>
            <a:rPr lang="es-ES" dirty="0" err="1">
              <a:latin typeface="Verdana" panose="020B0604030504040204" pitchFamily="34" charset="0"/>
              <a:ea typeface="Verdana" panose="020B0604030504040204" pitchFamily="34" charset="0"/>
              <a:cs typeface="Verdana" panose="020B0604030504040204" pitchFamily="34" charset="0"/>
            </a:rPr>
            <a:t>What</a:t>
          </a:r>
          <a:r>
            <a:rPr lang="es-ES" dirty="0">
              <a:latin typeface="Verdana" panose="020B0604030504040204" pitchFamily="34" charset="0"/>
              <a:ea typeface="Verdana" panose="020B0604030504040204" pitchFamily="34" charset="0"/>
              <a:cs typeface="Verdana" panose="020B0604030504040204" pitchFamily="34" charset="0"/>
            </a:rPr>
            <a:t>?</a:t>
          </a:r>
        </a:p>
      </dgm:t>
    </dgm:pt>
    <dgm:pt modelId="{DB294A9D-5C1A-D746-8BF1-F89B29EBEF7B}" type="parTrans" cxnId="{2438B5F0-7ECF-A34D-9A27-BC61017108B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F161DF2F-28AB-BC4C-A4E0-0905F83D03C5}" type="sibTrans" cxnId="{2438B5F0-7ECF-A34D-9A27-BC61017108BF}">
      <dgm:prSet/>
      <dgm:spPr/>
      <dgm:t>
        <a:bodyPr/>
        <a:lstStyle/>
        <a:p>
          <a:endParaRPr lang="es-ES">
            <a:latin typeface="Verdana" panose="020B0604030504040204" pitchFamily="34" charset="0"/>
            <a:ea typeface="Verdana" panose="020B0604030504040204" pitchFamily="34" charset="0"/>
            <a:cs typeface="Verdana" panose="020B0604030504040204" pitchFamily="34" charset="0"/>
          </a:endParaRPr>
        </a:p>
      </dgm:t>
    </dgm:pt>
    <dgm:pt modelId="{3CB2CDC9-B9D0-A848-8D2D-8C62ABC520E1}">
      <dgm:prSet phldrT="[Texto]"/>
      <dgm:spPr/>
      <dgm:t>
        <a:bodyPr/>
        <a:lstStyle/>
        <a:p>
          <a:r>
            <a:rPr lang="es-ES" dirty="0" err="1">
              <a:latin typeface="Verdana" panose="020B0604030504040204" pitchFamily="34" charset="0"/>
              <a:ea typeface="Verdana" panose="020B0604030504040204" pitchFamily="34" charset="0"/>
              <a:cs typeface="Verdana" panose="020B0604030504040204" pitchFamily="34" charset="0"/>
            </a:rPr>
            <a:t>Where</a:t>
          </a:r>
          <a:r>
            <a:rPr lang="es-ES" dirty="0">
              <a:latin typeface="Verdana" panose="020B0604030504040204" pitchFamily="34" charset="0"/>
              <a:ea typeface="Verdana" panose="020B0604030504040204" pitchFamily="34" charset="0"/>
              <a:cs typeface="Verdana" panose="020B0604030504040204" pitchFamily="34" charset="0"/>
            </a:rPr>
            <a:t> and </a:t>
          </a:r>
          <a:r>
            <a:rPr lang="es-ES" dirty="0" err="1">
              <a:latin typeface="Verdana" panose="020B0604030504040204" pitchFamily="34" charset="0"/>
              <a:ea typeface="Verdana" panose="020B0604030504040204" pitchFamily="34" charset="0"/>
              <a:cs typeface="Verdana" panose="020B0604030504040204" pitchFamily="34" charset="0"/>
            </a:rPr>
            <a:t>how</a:t>
          </a:r>
          <a:r>
            <a:rPr lang="es-ES" dirty="0">
              <a:latin typeface="Verdana" panose="020B0604030504040204" pitchFamily="34" charset="0"/>
              <a:ea typeface="Verdana" panose="020B0604030504040204" pitchFamily="34" charset="0"/>
              <a:cs typeface="Verdana" panose="020B0604030504040204" pitchFamily="34" charset="0"/>
            </a:rPr>
            <a:t>?</a:t>
          </a:r>
        </a:p>
      </dgm:t>
    </dgm:pt>
    <dgm:pt modelId="{16BD5EDF-6016-4E40-9EED-A5CC0D1B04C2}" type="parTrans" cxnId="{1D5A53CC-0574-9149-A047-82A9FA7B4F1F}">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FF26F70F-3A12-FB42-A2A2-37082BBFEC2D}" type="sibTrans" cxnId="{1D5A53CC-0574-9149-A047-82A9FA7B4F1F}">
      <dgm:prSet/>
      <dgm:spPr/>
      <dgm:t>
        <a:bodyPr/>
        <a:lstStyle/>
        <a:p>
          <a:endParaRPr lang="es-ES">
            <a:latin typeface="Verdana" panose="020B0604030504040204" pitchFamily="34" charset="0"/>
            <a:ea typeface="Verdana" panose="020B0604030504040204" pitchFamily="34" charset="0"/>
            <a:cs typeface="Verdana" panose="020B0604030504040204" pitchFamily="34" charset="0"/>
          </a:endParaRPr>
        </a:p>
      </dgm:t>
    </dgm:pt>
    <dgm:pt modelId="{1ED4F65F-C220-044F-9098-5C9469E8D2FE}">
      <dgm:prSet phldrT="[Texto]"/>
      <dgm:spPr/>
      <dgm:t>
        <a:bodyPr/>
        <a:lstStyle/>
        <a:p>
          <a:r>
            <a:rPr lang="es-ES" dirty="0" err="1">
              <a:latin typeface="Verdana" panose="020B0604030504040204" pitchFamily="34" charset="0"/>
              <a:ea typeface="Verdana" panose="020B0604030504040204" pitchFamily="34" charset="0"/>
              <a:cs typeface="Verdana" panose="020B0604030504040204" pitchFamily="34" charset="0"/>
            </a:rPr>
            <a:t>Stage</a:t>
          </a:r>
          <a:r>
            <a:rPr lang="es-ES" dirty="0">
              <a:latin typeface="Verdana" panose="020B0604030504040204" pitchFamily="34" charset="0"/>
              <a:ea typeface="Verdana" panose="020B0604030504040204" pitchFamily="34" charset="0"/>
              <a:cs typeface="Verdana" panose="020B0604030504040204" pitchFamily="34" charset="0"/>
            </a:rPr>
            <a:t>?</a:t>
          </a:r>
        </a:p>
      </dgm:t>
    </dgm:pt>
    <dgm:pt modelId="{6564DCAA-68EC-4F48-A33D-84381D5F23BF}" type="parTrans" cxnId="{1B02C24B-C723-2448-B5D1-143B319C56AB}">
      <dgm:prSet/>
      <dgm:spPr/>
      <dgm:t>
        <a:bodyPr/>
        <a:lstStyle/>
        <a:p>
          <a:endParaRPr lang="en-US">
            <a:latin typeface="Verdana" panose="020B0604030504040204" pitchFamily="34" charset="0"/>
            <a:ea typeface="Verdana" panose="020B0604030504040204" pitchFamily="34" charset="0"/>
            <a:cs typeface="Verdana" panose="020B0604030504040204" pitchFamily="34" charset="0"/>
          </a:endParaRPr>
        </a:p>
      </dgm:t>
    </dgm:pt>
    <dgm:pt modelId="{2B3E662B-8308-E940-AEF5-4F7DB0981D34}" type="sibTrans" cxnId="{1B02C24B-C723-2448-B5D1-143B319C56AB}">
      <dgm:prSet/>
      <dgm:spPr/>
      <dgm:t>
        <a:bodyPr/>
        <a:lstStyle/>
        <a:p>
          <a:endParaRPr lang="es-ES">
            <a:latin typeface="Verdana" panose="020B0604030504040204" pitchFamily="34" charset="0"/>
            <a:ea typeface="Verdana" panose="020B0604030504040204" pitchFamily="34" charset="0"/>
            <a:cs typeface="Verdana" panose="020B0604030504040204" pitchFamily="34" charset="0"/>
          </a:endParaRPr>
        </a:p>
      </dgm:t>
    </dgm:pt>
    <dgm:pt modelId="{01536432-4FE5-E74D-B380-1143A80AD207}" type="pres">
      <dgm:prSet presAssocID="{150B59FF-221A-4A41-ADAE-9FCA37D2CD92}" presName="cycle" presStyleCnt="0">
        <dgm:presLayoutVars>
          <dgm:dir/>
          <dgm:resizeHandles val="exact"/>
        </dgm:presLayoutVars>
      </dgm:prSet>
      <dgm:spPr/>
    </dgm:pt>
    <dgm:pt modelId="{3B081245-3920-6B48-AEE2-8A39EC7DB6F6}" type="pres">
      <dgm:prSet presAssocID="{50093DC9-9358-0245-AA2F-41D5EB140F69}" presName="node" presStyleLbl="node1" presStyleIdx="0" presStyleCnt="7">
        <dgm:presLayoutVars>
          <dgm:bulletEnabled val="1"/>
        </dgm:presLayoutVars>
      </dgm:prSet>
      <dgm:spPr/>
    </dgm:pt>
    <dgm:pt modelId="{5D1CC45F-E61D-2645-AE90-4016116932CD}" type="pres">
      <dgm:prSet presAssocID="{67CBDAA2-48DF-FF47-A9E4-DA0C4135555A}" presName="sibTrans" presStyleLbl="sibTrans2D1" presStyleIdx="0" presStyleCnt="7"/>
      <dgm:spPr/>
    </dgm:pt>
    <dgm:pt modelId="{7B574D5F-A360-F74F-93AC-763992BE140B}" type="pres">
      <dgm:prSet presAssocID="{67CBDAA2-48DF-FF47-A9E4-DA0C4135555A}" presName="connectorText" presStyleLbl="sibTrans2D1" presStyleIdx="0" presStyleCnt="7"/>
      <dgm:spPr/>
    </dgm:pt>
    <dgm:pt modelId="{439716FC-249E-0045-9314-F24856CC0DF9}" type="pres">
      <dgm:prSet presAssocID="{4BC77A52-6F75-D44C-AE13-CCA95F6F5B29}" presName="node" presStyleLbl="node1" presStyleIdx="1" presStyleCnt="7">
        <dgm:presLayoutVars>
          <dgm:bulletEnabled val="1"/>
        </dgm:presLayoutVars>
      </dgm:prSet>
      <dgm:spPr/>
    </dgm:pt>
    <dgm:pt modelId="{6848A119-3E21-7842-924D-9C4D5700C6E5}" type="pres">
      <dgm:prSet presAssocID="{CC029294-92E5-654C-8876-A980A02509D6}" presName="sibTrans" presStyleLbl="sibTrans2D1" presStyleIdx="1" presStyleCnt="7"/>
      <dgm:spPr/>
    </dgm:pt>
    <dgm:pt modelId="{36E2DEB3-BC2A-9843-86C8-03542C497351}" type="pres">
      <dgm:prSet presAssocID="{CC029294-92E5-654C-8876-A980A02509D6}" presName="connectorText" presStyleLbl="sibTrans2D1" presStyleIdx="1" presStyleCnt="7"/>
      <dgm:spPr/>
    </dgm:pt>
    <dgm:pt modelId="{E2638332-E2AB-E543-9123-2F48F86EB4D2}" type="pres">
      <dgm:prSet presAssocID="{9DE0942E-8C84-364F-B279-74595D1F8E3B}" presName="node" presStyleLbl="node1" presStyleIdx="2" presStyleCnt="7">
        <dgm:presLayoutVars>
          <dgm:bulletEnabled val="1"/>
        </dgm:presLayoutVars>
      </dgm:prSet>
      <dgm:spPr/>
    </dgm:pt>
    <dgm:pt modelId="{387E2559-0E4E-ED47-B33E-8B1E99E279B1}" type="pres">
      <dgm:prSet presAssocID="{825AE469-F441-3C45-A55E-E8F83E1A263B}" presName="sibTrans" presStyleLbl="sibTrans2D1" presStyleIdx="2" presStyleCnt="7"/>
      <dgm:spPr/>
    </dgm:pt>
    <dgm:pt modelId="{A7830563-7A85-A24D-A7B6-6ABEB2CC5AA7}" type="pres">
      <dgm:prSet presAssocID="{825AE469-F441-3C45-A55E-E8F83E1A263B}" presName="connectorText" presStyleLbl="sibTrans2D1" presStyleIdx="2" presStyleCnt="7"/>
      <dgm:spPr/>
    </dgm:pt>
    <dgm:pt modelId="{CF58F641-B52E-764B-AD54-47368106948A}" type="pres">
      <dgm:prSet presAssocID="{50882F7C-D4F8-F74A-A09A-38B9BBA354D6}" presName="node" presStyleLbl="node1" presStyleIdx="3" presStyleCnt="7">
        <dgm:presLayoutVars>
          <dgm:bulletEnabled val="1"/>
        </dgm:presLayoutVars>
      </dgm:prSet>
      <dgm:spPr/>
    </dgm:pt>
    <dgm:pt modelId="{899A22BF-23AE-354D-A032-C65ED849C727}" type="pres">
      <dgm:prSet presAssocID="{F1F1F07F-FD09-9B4E-B224-C4159A52E003}" presName="sibTrans" presStyleLbl="sibTrans2D1" presStyleIdx="3" presStyleCnt="7"/>
      <dgm:spPr/>
    </dgm:pt>
    <dgm:pt modelId="{17EA3011-4517-9C47-8BF9-8B381EF7D1AB}" type="pres">
      <dgm:prSet presAssocID="{F1F1F07F-FD09-9B4E-B224-C4159A52E003}" presName="connectorText" presStyleLbl="sibTrans2D1" presStyleIdx="3" presStyleCnt="7"/>
      <dgm:spPr/>
    </dgm:pt>
    <dgm:pt modelId="{3A4C09A4-27BF-E240-AEF7-3AF7A6B97DC8}" type="pres">
      <dgm:prSet presAssocID="{B1FEC46C-A82E-E04E-A787-A1FD3BD7ED73}" presName="node" presStyleLbl="node1" presStyleIdx="4" presStyleCnt="7">
        <dgm:presLayoutVars>
          <dgm:bulletEnabled val="1"/>
        </dgm:presLayoutVars>
      </dgm:prSet>
      <dgm:spPr/>
    </dgm:pt>
    <dgm:pt modelId="{75C6A32E-E601-1446-B82C-0445C96A4DE3}" type="pres">
      <dgm:prSet presAssocID="{F161DF2F-28AB-BC4C-A4E0-0905F83D03C5}" presName="sibTrans" presStyleLbl="sibTrans2D1" presStyleIdx="4" presStyleCnt="7"/>
      <dgm:spPr/>
    </dgm:pt>
    <dgm:pt modelId="{ED2506C2-DB1E-AC47-A097-55AC6AE7A9DA}" type="pres">
      <dgm:prSet presAssocID="{F161DF2F-28AB-BC4C-A4E0-0905F83D03C5}" presName="connectorText" presStyleLbl="sibTrans2D1" presStyleIdx="4" presStyleCnt="7"/>
      <dgm:spPr/>
    </dgm:pt>
    <dgm:pt modelId="{BC2B647F-FAA4-7A4D-B657-5E56F9C737E8}" type="pres">
      <dgm:prSet presAssocID="{3CB2CDC9-B9D0-A848-8D2D-8C62ABC520E1}" presName="node" presStyleLbl="node1" presStyleIdx="5" presStyleCnt="7">
        <dgm:presLayoutVars>
          <dgm:bulletEnabled val="1"/>
        </dgm:presLayoutVars>
      </dgm:prSet>
      <dgm:spPr/>
    </dgm:pt>
    <dgm:pt modelId="{367EB1D8-119C-5141-9751-C7FB9BD1CD10}" type="pres">
      <dgm:prSet presAssocID="{FF26F70F-3A12-FB42-A2A2-37082BBFEC2D}" presName="sibTrans" presStyleLbl="sibTrans2D1" presStyleIdx="5" presStyleCnt="7"/>
      <dgm:spPr/>
    </dgm:pt>
    <dgm:pt modelId="{E06B1F2D-9D1F-2D41-A354-32A436FC0469}" type="pres">
      <dgm:prSet presAssocID="{FF26F70F-3A12-FB42-A2A2-37082BBFEC2D}" presName="connectorText" presStyleLbl="sibTrans2D1" presStyleIdx="5" presStyleCnt="7"/>
      <dgm:spPr/>
    </dgm:pt>
    <dgm:pt modelId="{B0E6425C-5820-C84D-9020-8C3F93D79C7F}" type="pres">
      <dgm:prSet presAssocID="{1ED4F65F-C220-044F-9098-5C9469E8D2FE}" presName="node" presStyleLbl="node1" presStyleIdx="6" presStyleCnt="7">
        <dgm:presLayoutVars>
          <dgm:bulletEnabled val="1"/>
        </dgm:presLayoutVars>
      </dgm:prSet>
      <dgm:spPr/>
    </dgm:pt>
    <dgm:pt modelId="{BD8D82A8-DBCD-8045-B2DD-3A78A82C545A}" type="pres">
      <dgm:prSet presAssocID="{2B3E662B-8308-E940-AEF5-4F7DB0981D34}" presName="sibTrans" presStyleLbl="sibTrans2D1" presStyleIdx="6" presStyleCnt="7"/>
      <dgm:spPr/>
    </dgm:pt>
    <dgm:pt modelId="{E8D09F55-42CE-144D-9402-98AF5131E31D}" type="pres">
      <dgm:prSet presAssocID="{2B3E662B-8308-E940-AEF5-4F7DB0981D34}" presName="connectorText" presStyleLbl="sibTrans2D1" presStyleIdx="6" presStyleCnt="7"/>
      <dgm:spPr/>
    </dgm:pt>
  </dgm:ptLst>
  <dgm:cxnLst>
    <dgm:cxn modelId="{943CCB03-06F2-A745-80C4-2FAE4819FC4A}" type="presOf" srcId="{2B3E662B-8308-E940-AEF5-4F7DB0981D34}" destId="{E8D09F55-42CE-144D-9402-98AF5131E31D}" srcOrd="1" destOrd="0" presId="urn:microsoft.com/office/officeart/2005/8/layout/cycle2"/>
    <dgm:cxn modelId="{DDB47B16-6AD8-F142-8B97-E305C567FF5C}" type="presOf" srcId="{67CBDAA2-48DF-FF47-A9E4-DA0C4135555A}" destId="{5D1CC45F-E61D-2645-AE90-4016116932CD}" srcOrd="0" destOrd="0" presId="urn:microsoft.com/office/officeart/2005/8/layout/cycle2"/>
    <dgm:cxn modelId="{34F5B01A-CAFF-154E-9BB0-27C18E214118}" type="presOf" srcId="{CC029294-92E5-654C-8876-A980A02509D6}" destId="{36E2DEB3-BC2A-9843-86C8-03542C497351}" srcOrd="1" destOrd="0" presId="urn:microsoft.com/office/officeart/2005/8/layout/cycle2"/>
    <dgm:cxn modelId="{E116BD1B-460C-CF40-BE1B-A4B0D045058E}" type="presOf" srcId="{50882F7C-D4F8-F74A-A09A-38B9BBA354D6}" destId="{CF58F641-B52E-764B-AD54-47368106948A}" srcOrd="0" destOrd="0" presId="urn:microsoft.com/office/officeart/2005/8/layout/cycle2"/>
    <dgm:cxn modelId="{47D66720-E865-2C49-8E86-ECC990D3C54D}" type="presOf" srcId="{CC029294-92E5-654C-8876-A980A02509D6}" destId="{6848A119-3E21-7842-924D-9C4D5700C6E5}" srcOrd="0" destOrd="0" presId="urn:microsoft.com/office/officeart/2005/8/layout/cycle2"/>
    <dgm:cxn modelId="{B58A3721-16FC-CE4D-84DF-498AC29F5D8A}" type="presOf" srcId="{2B3E662B-8308-E940-AEF5-4F7DB0981D34}" destId="{BD8D82A8-DBCD-8045-B2DD-3A78A82C545A}" srcOrd="0" destOrd="0" presId="urn:microsoft.com/office/officeart/2005/8/layout/cycle2"/>
    <dgm:cxn modelId="{3DB69321-42C9-0248-A91B-7AFB0D01C718}" type="presOf" srcId="{50093DC9-9358-0245-AA2F-41D5EB140F69}" destId="{3B081245-3920-6B48-AEE2-8A39EC7DB6F6}" srcOrd="0" destOrd="0" presId="urn:microsoft.com/office/officeart/2005/8/layout/cycle2"/>
    <dgm:cxn modelId="{FDD6F622-5874-BE41-A7E4-B3E0886839E5}" type="presOf" srcId="{FF26F70F-3A12-FB42-A2A2-37082BBFEC2D}" destId="{E06B1F2D-9D1F-2D41-A354-32A436FC0469}" srcOrd="1" destOrd="0" presId="urn:microsoft.com/office/officeart/2005/8/layout/cycle2"/>
    <dgm:cxn modelId="{E1354C40-FF85-574E-8CEC-F7F316679E7C}" type="presOf" srcId="{67CBDAA2-48DF-FF47-A9E4-DA0C4135555A}" destId="{7B574D5F-A360-F74F-93AC-763992BE140B}" srcOrd="1" destOrd="0" presId="urn:microsoft.com/office/officeart/2005/8/layout/cycle2"/>
    <dgm:cxn modelId="{1B02C24B-C723-2448-B5D1-143B319C56AB}" srcId="{150B59FF-221A-4A41-ADAE-9FCA37D2CD92}" destId="{1ED4F65F-C220-044F-9098-5C9469E8D2FE}" srcOrd="6" destOrd="0" parTransId="{6564DCAA-68EC-4F48-A33D-84381D5F23BF}" sibTransId="{2B3E662B-8308-E940-AEF5-4F7DB0981D34}"/>
    <dgm:cxn modelId="{48456765-5587-4642-9FAD-FF04564E4596}" type="presOf" srcId="{4BC77A52-6F75-D44C-AE13-CCA95F6F5B29}" destId="{439716FC-249E-0045-9314-F24856CC0DF9}" srcOrd="0" destOrd="0" presId="urn:microsoft.com/office/officeart/2005/8/layout/cycle2"/>
    <dgm:cxn modelId="{7607B368-D5F1-AF48-A9B0-250C436B65FC}" type="presOf" srcId="{B1FEC46C-A82E-E04E-A787-A1FD3BD7ED73}" destId="{3A4C09A4-27BF-E240-AEF7-3AF7A6B97DC8}" srcOrd="0" destOrd="0" presId="urn:microsoft.com/office/officeart/2005/8/layout/cycle2"/>
    <dgm:cxn modelId="{C3020374-8E4A-734F-BAEA-DCC6B0E41707}" type="presOf" srcId="{3CB2CDC9-B9D0-A848-8D2D-8C62ABC520E1}" destId="{BC2B647F-FAA4-7A4D-B657-5E56F9C737E8}" srcOrd="0" destOrd="0" presId="urn:microsoft.com/office/officeart/2005/8/layout/cycle2"/>
    <dgm:cxn modelId="{06876E7C-AAE1-9D46-90E0-9DDF0F6D63DC}" srcId="{150B59FF-221A-4A41-ADAE-9FCA37D2CD92}" destId="{50093DC9-9358-0245-AA2F-41D5EB140F69}" srcOrd="0" destOrd="0" parTransId="{A7E89FED-58A2-1A44-8038-065A3BE1BAA8}" sibTransId="{67CBDAA2-48DF-FF47-A9E4-DA0C4135555A}"/>
    <dgm:cxn modelId="{35C1E798-38D1-A142-893C-A11E6646EC79}" type="presOf" srcId="{1ED4F65F-C220-044F-9098-5C9469E8D2FE}" destId="{B0E6425C-5820-C84D-9020-8C3F93D79C7F}" srcOrd="0" destOrd="0" presId="urn:microsoft.com/office/officeart/2005/8/layout/cycle2"/>
    <dgm:cxn modelId="{A819919A-64BE-6B44-A45F-C1AA308CF6D2}" type="presOf" srcId="{825AE469-F441-3C45-A55E-E8F83E1A263B}" destId="{A7830563-7A85-A24D-A7B6-6ABEB2CC5AA7}" srcOrd="1" destOrd="0" presId="urn:microsoft.com/office/officeart/2005/8/layout/cycle2"/>
    <dgm:cxn modelId="{1A4F75A0-76F0-FE47-932C-FB685EA07BA9}" type="presOf" srcId="{F1F1F07F-FD09-9B4E-B224-C4159A52E003}" destId="{17EA3011-4517-9C47-8BF9-8B381EF7D1AB}" srcOrd="1" destOrd="0" presId="urn:microsoft.com/office/officeart/2005/8/layout/cycle2"/>
    <dgm:cxn modelId="{1C4293AB-A23F-D04E-9D21-4628EFA6296C}" srcId="{150B59FF-221A-4A41-ADAE-9FCA37D2CD92}" destId="{9DE0942E-8C84-364F-B279-74595D1F8E3B}" srcOrd="2" destOrd="0" parTransId="{035DE959-28D5-9D4C-BBC9-614FA9EC7402}" sibTransId="{825AE469-F441-3C45-A55E-E8F83E1A263B}"/>
    <dgm:cxn modelId="{9E0885B7-4CED-5346-8578-5F0D1584EF33}" srcId="{150B59FF-221A-4A41-ADAE-9FCA37D2CD92}" destId="{50882F7C-D4F8-F74A-A09A-38B9BBA354D6}" srcOrd="3" destOrd="0" parTransId="{E132AA2D-0970-4A43-BD86-66B7158411AE}" sibTransId="{F1F1F07F-FD09-9B4E-B224-C4159A52E003}"/>
    <dgm:cxn modelId="{E869CDBE-3528-2848-88BC-2E36C6D0AEBA}" type="presOf" srcId="{150B59FF-221A-4A41-ADAE-9FCA37D2CD92}" destId="{01536432-4FE5-E74D-B380-1143A80AD207}" srcOrd="0" destOrd="0" presId="urn:microsoft.com/office/officeart/2005/8/layout/cycle2"/>
    <dgm:cxn modelId="{CCBB3EBF-9318-D746-8E24-DC50818F8243}" type="presOf" srcId="{F1F1F07F-FD09-9B4E-B224-C4159A52E003}" destId="{899A22BF-23AE-354D-A032-C65ED849C727}" srcOrd="0" destOrd="0" presId="urn:microsoft.com/office/officeart/2005/8/layout/cycle2"/>
    <dgm:cxn modelId="{A37AA9BF-06E9-F246-B4FD-E79573431151}" type="presOf" srcId="{FF26F70F-3A12-FB42-A2A2-37082BBFEC2D}" destId="{367EB1D8-119C-5141-9751-C7FB9BD1CD10}" srcOrd="0" destOrd="0" presId="urn:microsoft.com/office/officeart/2005/8/layout/cycle2"/>
    <dgm:cxn modelId="{E90D03C7-AE70-D445-8DD0-28F99E432BA7}" type="presOf" srcId="{F161DF2F-28AB-BC4C-A4E0-0905F83D03C5}" destId="{ED2506C2-DB1E-AC47-A097-55AC6AE7A9DA}" srcOrd="1" destOrd="0" presId="urn:microsoft.com/office/officeart/2005/8/layout/cycle2"/>
    <dgm:cxn modelId="{BD508DC7-2EC0-DD4B-AFD9-83BDC697CFDE}" type="presOf" srcId="{825AE469-F441-3C45-A55E-E8F83E1A263B}" destId="{387E2559-0E4E-ED47-B33E-8B1E99E279B1}" srcOrd="0" destOrd="0" presId="urn:microsoft.com/office/officeart/2005/8/layout/cycle2"/>
    <dgm:cxn modelId="{1D5A53CC-0574-9149-A047-82A9FA7B4F1F}" srcId="{150B59FF-221A-4A41-ADAE-9FCA37D2CD92}" destId="{3CB2CDC9-B9D0-A848-8D2D-8C62ABC520E1}" srcOrd="5" destOrd="0" parTransId="{16BD5EDF-6016-4E40-9EED-A5CC0D1B04C2}" sibTransId="{FF26F70F-3A12-FB42-A2A2-37082BBFEC2D}"/>
    <dgm:cxn modelId="{EC6FABD4-3FD4-0443-ABD1-369BE6961106}" type="presOf" srcId="{9DE0942E-8C84-364F-B279-74595D1F8E3B}" destId="{E2638332-E2AB-E543-9123-2F48F86EB4D2}" srcOrd="0" destOrd="0" presId="urn:microsoft.com/office/officeart/2005/8/layout/cycle2"/>
    <dgm:cxn modelId="{C4C942D7-7A47-C14E-8D09-05AB5B9A2BB5}" type="presOf" srcId="{F161DF2F-28AB-BC4C-A4E0-0905F83D03C5}" destId="{75C6A32E-E601-1446-B82C-0445C96A4DE3}" srcOrd="0" destOrd="0" presId="urn:microsoft.com/office/officeart/2005/8/layout/cycle2"/>
    <dgm:cxn modelId="{8FC34BEC-784F-8648-90E4-0DD1E5B8E62D}" srcId="{150B59FF-221A-4A41-ADAE-9FCA37D2CD92}" destId="{4BC77A52-6F75-D44C-AE13-CCA95F6F5B29}" srcOrd="1" destOrd="0" parTransId="{4491FF21-17E1-0E47-89F6-A9AF1DC2E8F7}" sibTransId="{CC029294-92E5-654C-8876-A980A02509D6}"/>
    <dgm:cxn modelId="{2438B5F0-7ECF-A34D-9A27-BC61017108BF}" srcId="{150B59FF-221A-4A41-ADAE-9FCA37D2CD92}" destId="{B1FEC46C-A82E-E04E-A787-A1FD3BD7ED73}" srcOrd="4" destOrd="0" parTransId="{DB294A9D-5C1A-D746-8BF1-F89B29EBEF7B}" sibTransId="{F161DF2F-28AB-BC4C-A4E0-0905F83D03C5}"/>
    <dgm:cxn modelId="{79740AB7-A75B-044C-89D1-704140F5B72C}" type="presParOf" srcId="{01536432-4FE5-E74D-B380-1143A80AD207}" destId="{3B081245-3920-6B48-AEE2-8A39EC7DB6F6}" srcOrd="0" destOrd="0" presId="urn:microsoft.com/office/officeart/2005/8/layout/cycle2"/>
    <dgm:cxn modelId="{B2A73EA6-0911-3444-95E3-A231F0BF2045}" type="presParOf" srcId="{01536432-4FE5-E74D-B380-1143A80AD207}" destId="{5D1CC45F-E61D-2645-AE90-4016116932CD}" srcOrd="1" destOrd="0" presId="urn:microsoft.com/office/officeart/2005/8/layout/cycle2"/>
    <dgm:cxn modelId="{D85069BB-25EC-664A-905C-8E97649EFDAD}" type="presParOf" srcId="{5D1CC45F-E61D-2645-AE90-4016116932CD}" destId="{7B574D5F-A360-F74F-93AC-763992BE140B}" srcOrd="0" destOrd="0" presId="urn:microsoft.com/office/officeart/2005/8/layout/cycle2"/>
    <dgm:cxn modelId="{B212F839-C788-5D46-9E18-D1783BD369F6}" type="presParOf" srcId="{01536432-4FE5-E74D-B380-1143A80AD207}" destId="{439716FC-249E-0045-9314-F24856CC0DF9}" srcOrd="2" destOrd="0" presId="urn:microsoft.com/office/officeart/2005/8/layout/cycle2"/>
    <dgm:cxn modelId="{0ADB37B9-CBCF-1140-8618-497F40CD2F91}" type="presParOf" srcId="{01536432-4FE5-E74D-B380-1143A80AD207}" destId="{6848A119-3E21-7842-924D-9C4D5700C6E5}" srcOrd="3" destOrd="0" presId="urn:microsoft.com/office/officeart/2005/8/layout/cycle2"/>
    <dgm:cxn modelId="{610FC9A3-D459-544C-8785-A03C4FD610EF}" type="presParOf" srcId="{6848A119-3E21-7842-924D-9C4D5700C6E5}" destId="{36E2DEB3-BC2A-9843-86C8-03542C497351}" srcOrd="0" destOrd="0" presId="urn:microsoft.com/office/officeart/2005/8/layout/cycle2"/>
    <dgm:cxn modelId="{E09E388C-FAE0-7548-B0D7-C52CE7C07D5E}" type="presParOf" srcId="{01536432-4FE5-E74D-B380-1143A80AD207}" destId="{E2638332-E2AB-E543-9123-2F48F86EB4D2}" srcOrd="4" destOrd="0" presId="urn:microsoft.com/office/officeart/2005/8/layout/cycle2"/>
    <dgm:cxn modelId="{EB0CE6D7-5B5F-EA43-9B03-84A09AC75D98}" type="presParOf" srcId="{01536432-4FE5-E74D-B380-1143A80AD207}" destId="{387E2559-0E4E-ED47-B33E-8B1E99E279B1}" srcOrd="5" destOrd="0" presId="urn:microsoft.com/office/officeart/2005/8/layout/cycle2"/>
    <dgm:cxn modelId="{EFD03A30-5778-E144-BF88-D10FB5D20E69}" type="presParOf" srcId="{387E2559-0E4E-ED47-B33E-8B1E99E279B1}" destId="{A7830563-7A85-A24D-A7B6-6ABEB2CC5AA7}" srcOrd="0" destOrd="0" presId="urn:microsoft.com/office/officeart/2005/8/layout/cycle2"/>
    <dgm:cxn modelId="{09F8D7D0-CB2A-0448-9BF5-9F6FC94F78CC}" type="presParOf" srcId="{01536432-4FE5-E74D-B380-1143A80AD207}" destId="{CF58F641-B52E-764B-AD54-47368106948A}" srcOrd="6" destOrd="0" presId="urn:microsoft.com/office/officeart/2005/8/layout/cycle2"/>
    <dgm:cxn modelId="{BB80A27B-BF33-6E4C-9F38-9358CBB0913E}" type="presParOf" srcId="{01536432-4FE5-E74D-B380-1143A80AD207}" destId="{899A22BF-23AE-354D-A032-C65ED849C727}" srcOrd="7" destOrd="0" presId="urn:microsoft.com/office/officeart/2005/8/layout/cycle2"/>
    <dgm:cxn modelId="{238A9F6A-AA93-5C45-A656-1B1D30A18F64}" type="presParOf" srcId="{899A22BF-23AE-354D-A032-C65ED849C727}" destId="{17EA3011-4517-9C47-8BF9-8B381EF7D1AB}" srcOrd="0" destOrd="0" presId="urn:microsoft.com/office/officeart/2005/8/layout/cycle2"/>
    <dgm:cxn modelId="{01FAF46D-D7AE-254E-BED1-BE287D022B5D}" type="presParOf" srcId="{01536432-4FE5-E74D-B380-1143A80AD207}" destId="{3A4C09A4-27BF-E240-AEF7-3AF7A6B97DC8}" srcOrd="8" destOrd="0" presId="urn:microsoft.com/office/officeart/2005/8/layout/cycle2"/>
    <dgm:cxn modelId="{1680F84E-065A-B941-B3F3-CD4B89B8D041}" type="presParOf" srcId="{01536432-4FE5-E74D-B380-1143A80AD207}" destId="{75C6A32E-E601-1446-B82C-0445C96A4DE3}" srcOrd="9" destOrd="0" presId="urn:microsoft.com/office/officeart/2005/8/layout/cycle2"/>
    <dgm:cxn modelId="{4A4A0D63-3CD6-5E4A-981A-A6153C2D5FFB}" type="presParOf" srcId="{75C6A32E-E601-1446-B82C-0445C96A4DE3}" destId="{ED2506C2-DB1E-AC47-A097-55AC6AE7A9DA}" srcOrd="0" destOrd="0" presId="urn:microsoft.com/office/officeart/2005/8/layout/cycle2"/>
    <dgm:cxn modelId="{64679DE2-3606-F748-BF8B-777584C8493C}" type="presParOf" srcId="{01536432-4FE5-E74D-B380-1143A80AD207}" destId="{BC2B647F-FAA4-7A4D-B657-5E56F9C737E8}" srcOrd="10" destOrd="0" presId="urn:microsoft.com/office/officeart/2005/8/layout/cycle2"/>
    <dgm:cxn modelId="{A068FDD8-4671-ED47-B899-19A3A78EC127}" type="presParOf" srcId="{01536432-4FE5-E74D-B380-1143A80AD207}" destId="{367EB1D8-119C-5141-9751-C7FB9BD1CD10}" srcOrd="11" destOrd="0" presId="urn:microsoft.com/office/officeart/2005/8/layout/cycle2"/>
    <dgm:cxn modelId="{1A4069D8-0C23-7540-A657-02E611C4816E}" type="presParOf" srcId="{367EB1D8-119C-5141-9751-C7FB9BD1CD10}" destId="{E06B1F2D-9D1F-2D41-A354-32A436FC0469}" srcOrd="0" destOrd="0" presId="urn:microsoft.com/office/officeart/2005/8/layout/cycle2"/>
    <dgm:cxn modelId="{E19A226A-9374-0047-BF85-B973317403E2}" type="presParOf" srcId="{01536432-4FE5-E74D-B380-1143A80AD207}" destId="{B0E6425C-5820-C84D-9020-8C3F93D79C7F}" srcOrd="12" destOrd="0" presId="urn:microsoft.com/office/officeart/2005/8/layout/cycle2"/>
    <dgm:cxn modelId="{B733C815-0A6D-3643-948D-13DBCE5E5CAF}" type="presParOf" srcId="{01536432-4FE5-E74D-B380-1143A80AD207}" destId="{BD8D82A8-DBCD-8045-B2DD-3A78A82C545A}" srcOrd="13" destOrd="0" presId="urn:microsoft.com/office/officeart/2005/8/layout/cycle2"/>
    <dgm:cxn modelId="{2CFA28E4-69C5-D84A-BF9D-3260825FD85C}" type="presParOf" srcId="{BD8D82A8-DBCD-8045-B2DD-3A78A82C545A}" destId="{E8D09F55-42CE-144D-9402-98AF5131E31D}"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81245-3920-6B48-AEE2-8A39EC7DB6F6}">
      <dsp:nvSpPr>
        <dsp:cNvPr id="0" name=""/>
        <dsp:cNvSpPr/>
      </dsp:nvSpPr>
      <dsp:spPr>
        <a:xfrm>
          <a:off x="4045896" y="2780"/>
          <a:ext cx="1605100" cy="16051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err="1">
              <a:latin typeface="Verdana" panose="020B0604030504040204" pitchFamily="34" charset="0"/>
              <a:ea typeface="Verdana" panose="020B0604030504040204" pitchFamily="34" charset="0"/>
              <a:cs typeface="Verdana" panose="020B0604030504040204" pitchFamily="34" charset="0"/>
            </a:rPr>
            <a:t>Who</a:t>
          </a:r>
          <a:r>
            <a:rPr lang="es-ES" sz="2300" kern="1200" dirty="0">
              <a:latin typeface="Verdana" panose="020B0604030504040204" pitchFamily="34" charset="0"/>
              <a:ea typeface="Verdana" panose="020B0604030504040204" pitchFamily="34" charset="0"/>
              <a:cs typeface="Verdana" panose="020B0604030504040204" pitchFamily="34" charset="0"/>
            </a:rPr>
            <a:t>?</a:t>
          </a:r>
        </a:p>
      </dsp:txBody>
      <dsp:txXfrm>
        <a:off x="4280957" y="237841"/>
        <a:ext cx="1134978" cy="1134978"/>
      </dsp:txXfrm>
    </dsp:sp>
    <dsp:sp modelId="{5D1CC45F-E61D-2645-AE90-4016116932CD}">
      <dsp:nvSpPr>
        <dsp:cNvPr id="0" name=""/>
        <dsp:cNvSpPr/>
      </dsp:nvSpPr>
      <dsp:spPr>
        <a:xfrm rot="1542857">
          <a:off x="5709921" y="1052040"/>
          <a:ext cx="426544" cy="54172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Verdana" panose="020B0604030504040204" pitchFamily="34" charset="0"/>
            <a:ea typeface="Verdana" panose="020B0604030504040204" pitchFamily="34" charset="0"/>
            <a:cs typeface="Verdana" panose="020B0604030504040204" pitchFamily="34" charset="0"/>
          </a:endParaRPr>
        </a:p>
      </dsp:txBody>
      <dsp:txXfrm>
        <a:off x="5716257" y="1132623"/>
        <a:ext cx="298581" cy="325033"/>
      </dsp:txXfrm>
    </dsp:sp>
    <dsp:sp modelId="{439716FC-249E-0045-9314-F24856CC0DF9}">
      <dsp:nvSpPr>
        <dsp:cNvPr id="0" name=""/>
        <dsp:cNvSpPr/>
      </dsp:nvSpPr>
      <dsp:spPr>
        <a:xfrm>
          <a:off x="6217142" y="1048397"/>
          <a:ext cx="1605100" cy="16051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err="1">
              <a:latin typeface="Verdana" panose="020B0604030504040204" pitchFamily="34" charset="0"/>
              <a:ea typeface="Verdana" panose="020B0604030504040204" pitchFamily="34" charset="0"/>
              <a:cs typeface="Verdana" panose="020B0604030504040204" pitchFamily="34" charset="0"/>
            </a:rPr>
            <a:t>When</a:t>
          </a:r>
          <a:r>
            <a:rPr lang="es-ES" sz="2300" kern="1200" dirty="0">
              <a:latin typeface="Verdana" panose="020B0604030504040204" pitchFamily="34" charset="0"/>
              <a:ea typeface="Verdana" panose="020B0604030504040204" pitchFamily="34" charset="0"/>
              <a:cs typeface="Verdana" panose="020B0604030504040204" pitchFamily="34" charset="0"/>
            </a:rPr>
            <a:t>?</a:t>
          </a:r>
        </a:p>
      </dsp:txBody>
      <dsp:txXfrm>
        <a:off x="6452203" y="1283458"/>
        <a:ext cx="1134978" cy="1134978"/>
      </dsp:txXfrm>
    </dsp:sp>
    <dsp:sp modelId="{6848A119-3E21-7842-924D-9C4D5700C6E5}">
      <dsp:nvSpPr>
        <dsp:cNvPr id="0" name=""/>
        <dsp:cNvSpPr/>
      </dsp:nvSpPr>
      <dsp:spPr>
        <a:xfrm rot="4628571">
          <a:off x="7071861" y="2743058"/>
          <a:ext cx="426544" cy="54172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Verdana" panose="020B0604030504040204" pitchFamily="34" charset="0"/>
            <a:ea typeface="Verdana" panose="020B0604030504040204" pitchFamily="34" charset="0"/>
            <a:cs typeface="Verdana" panose="020B0604030504040204" pitchFamily="34" charset="0"/>
          </a:endParaRPr>
        </a:p>
      </dsp:txBody>
      <dsp:txXfrm>
        <a:off x="7121605" y="2789025"/>
        <a:ext cx="298581" cy="325033"/>
      </dsp:txXfrm>
    </dsp:sp>
    <dsp:sp modelId="{E2638332-E2AB-E543-9123-2F48F86EB4D2}">
      <dsp:nvSpPr>
        <dsp:cNvPr id="0" name=""/>
        <dsp:cNvSpPr/>
      </dsp:nvSpPr>
      <dsp:spPr>
        <a:xfrm>
          <a:off x="6753396" y="3397878"/>
          <a:ext cx="1605100" cy="16051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err="1">
              <a:latin typeface="Verdana" panose="020B0604030504040204" pitchFamily="34" charset="0"/>
              <a:ea typeface="Verdana" panose="020B0604030504040204" pitchFamily="34" charset="0"/>
              <a:cs typeface="Verdana" panose="020B0604030504040204" pitchFamily="34" charset="0"/>
            </a:rPr>
            <a:t>Why</a:t>
          </a:r>
          <a:r>
            <a:rPr lang="es-ES" sz="2300" kern="1200" dirty="0">
              <a:latin typeface="Verdana" panose="020B0604030504040204" pitchFamily="34" charset="0"/>
              <a:ea typeface="Verdana" panose="020B0604030504040204" pitchFamily="34" charset="0"/>
              <a:cs typeface="Verdana" panose="020B0604030504040204" pitchFamily="34" charset="0"/>
            </a:rPr>
            <a:t>?</a:t>
          </a:r>
        </a:p>
      </dsp:txBody>
      <dsp:txXfrm>
        <a:off x="6988457" y="3632939"/>
        <a:ext cx="1134978" cy="1134978"/>
      </dsp:txXfrm>
    </dsp:sp>
    <dsp:sp modelId="{387E2559-0E4E-ED47-B33E-8B1E99E279B1}">
      <dsp:nvSpPr>
        <dsp:cNvPr id="0" name=""/>
        <dsp:cNvSpPr/>
      </dsp:nvSpPr>
      <dsp:spPr>
        <a:xfrm rot="7714286">
          <a:off x="6598926" y="4862198"/>
          <a:ext cx="426544" cy="54172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Verdana" panose="020B0604030504040204" pitchFamily="34" charset="0"/>
            <a:ea typeface="Verdana" panose="020B0604030504040204" pitchFamily="34" charset="0"/>
            <a:cs typeface="Verdana" panose="020B0604030504040204" pitchFamily="34" charset="0"/>
          </a:endParaRPr>
        </a:p>
      </dsp:txBody>
      <dsp:txXfrm rot="10800000">
        <a:off x="6702799" y="4920519"/>
        <a:ext cx="298581" cy="325033"/>
      </dsp:txXfrm>
    </dsp:sp>
    <dsp:sp modelId="{CF58F641-B52E-764B-AD54-47368106948A}">
      <dsp:nvSpPr>
        <dsp:cNvPr id="0" name=""/>
        <dsp:cNvSpPr/>
      </dsp:nvSpPr>
      <dsp:spPr>
        <a:xfrm>
          <a:off x="5250846" y="5282015"/>
          <a:ext cx="1605100" cy="16051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err="1">
              <a:latin typeface="Verdana" panose="020B0604030504040204" pitchFamily="34" charset="0"/>
              <a:ea typeface="Verdana" panose="020B0604030504040204" pitchFamily="34" charset="0"/>
              <a:cs typeface="Verdana" panose="020B0604030504040204" pitchFamily="34" charset="0"/>
            </a:rPr>
            <a:t>For</a:t>
          </a:r>
          <a:r>
            <a:rPr lang="es-ES" sz="2300" kern="1200" dirty="0">
              <a:latin typeface="Verdana" panose="020B0604030504040204" pitchFamily="34" charset="0"/>
              <a:ea typeface="Verdana" panose="020B0604030504040204" pitchFamily="34" charset="0"/>
              <a:cs typeface="Verdana" panose="020B0604030504040204" pitchFamily="34" charset="0"/>
            </a:rPr>
            <a:t> </a:t>
          </a:r>
          <a:r>
            <a:rPr lang="es-ES" sz="2300" kern="1200" dirty="0" err="1">
              <a:latin typeface="Verdana" panose="020B0604030504040204" pitchFamily="34" charset="0"/>
              <a:ea typeface="Verdana" panose="020B0604030504040204" pitchFamily="34" charset="0"/>
              <a:cs typeface="Verdana" panose="020B0604030504040204" pitchFamily="34" charset="0"/>
            </a:rPr>
            <a:t>whom</a:t>
          </a:r>
          <a:r>
            <a:rPr lang="es-ES" sz="2300" kern="1200" dirty="0">
              <a:latin typeface="Verdana" panose="020B0604030504040204" pitchFamily="34" charset="0"/>
              <a:ea typeface="Verdana" panose="020B0604030504040204" pitchFamily="34" charset="0"/>
              <a:cs typeface="Verdana" panose="020B0604030504040204" pitchFamily="34" charset="0"/>
            </a:rPr>
            <a:t>?</a:t>
          </a:r>
        </a:p>
      </dsp:txBody>
      <dsp:txXfrm>
        <a:off x="5485907" y="5517076"/>
        <a:ext cx="1134978" cy="1134978"/>
      </dsp:txXfrm>
    </dsp:sp>
    <dsp:sp modelId="{899A22BF-23AE-354D-A032-C65ED849C727}">
      <dsp:nvSpPr>
        <dsp:cNvPr id="0" name=""/>
        <dsp:cNvSpPr/>
      </dsp:nvSpPr>
      <dsp:spPr>
        <a:xfrm rot="10800000">
          <a:off x="4647246" y="5813705"/>
          <a:ext cx="426544" cy="54172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Verdana" panose="020B0604030504040204" pitchFamily="34" charset="0"/>
            <a:ea typeface="Verdana" panose="020B0604030504040204" pitchFamily="34" charset="0"/>
            <a:cs typeface="Verdana" panose="020B0604030504040204" pitchFamily="34" charset="0"/>
          </a:endParaRPr>
        </a:p>
      </dsp:txBody>
      <dsp:txXfrm rot="10800000">
        <a:off x="4775209" y="5922049"/>
        <a:ext cx="298581" cy="325033"/>
      </dsp:txXfrm>
    </dsp:sp>
    <dsp:sp modelId="{3A4C09A4-27BF-E240-AEF7-3AF7A6B97DC8}">
      <dsp:nvSpPr>
        <dsp:cNvPr id="0" name=""/>
        <dsp:cNvSpPr/>
      </dsp:nvSpPr>
      <dsp:spPr>
        <a:xfrm>
          <a:off x="2840945" y="5282015"/>
          <a:ext cx="1605100" cy="16051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err="1">
              <a:latin typeface="Verdana" panose="020B0604030504040204" pitchFamily="34" charset="0"/>
              <a:ea typeface="Verdana" panose="020B0604030504040204" pitchFamily="34" charset="0"/>
              <a:cs typeface="Verdana" panose="020B0604030504040204" pitchFamily="34" charset="0"/>
            </a:rPr>
            <a:t>What</a:t>
          </a:r>
          <a:r>
            <a:rPr lang="es-ES" sz="2300" kern="1200" dirty="0">
              <a:latin typeface="Verdana" panose="020B0604030504040204" pitchFamily="34" charset="0"/>
              <a:ea typeface="Verdana" panose="020B0604030504040204" pitchFamily="34" charset="0"/>
              <a:cs typeface="Verdana" panose="020B0604030504040204" pitchFamily="34" charset="0"/>
            </a:rPr>
            <a:t>?</a:t>
          </a:r>
        </a:p>
      </dsp:txBody>
      <dsp:txXfrm>
        <a:off x="3076006" y="5517076"/>
        <a:ext cx="1134978" cy="1134978"/>
      </dsp:txXfrm>
    </dsp:sp>
    <dsp:sp modelId="{75C6A32E-E601-1446-B82C-0445C96A4DE3}">
      <dsp:nvSpPr>
        <dsp:cNvPr id="0" name=""/>
        <dsp:cNvSpPr/>
      </dsp:nvSpPr>
      <dsp:spPr>
        <a:xfrm rot="13885714">
          <a:off x="2686475" y="4881074"/>
          <a:ext cx="426544" cy="54172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Verdana" panose="020B0604030504040204" pitchFamily="34" charset="0"/>
            <a:ea typeface="Verdana" panose="020B0604030504040204" pitchFamily="34" charset="0"/>
            <a:cs typeface="Verdana" panose="020B0604030504040204" pitchFamily="34" charset="0"/>
          </a:endParaRPr>
        </a:p>
      </dsp:txBody>
      <dsp:txXfrm rot="10800000">
        <a:off x="2790348" y="5039441"/>
        <a:ext cx="298581" cy="325033"/>
      </dsp:txXfrm>
    </dsp:sp>
    <dsp:sp modelId="{BC2B647F-FAA4-7A4D-B657-5E56F9C737E8}">
      <dsp:nvSpPr>
        <dsp:cNvPr id="0" name=""/>
        <dsp:cNvSpPr/>
      </dsp:nvSpPr>
      <dsp:spPr>
        <a:xfrm>
          <a:off x="1338395" y="3397878"/>
          <a:ext cx="1605100" cy="16051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err="1">
              <a:latin typeface="Verdana" panose="020B0604030504040204" pitchFamily="34" charset="0"/>
              <a:ea typeface="Verdana" panose="020B0604030504040204" pitchFamily="34" charset="0"/>
              <a:cs typeface="Verdana" panose="020B0604030504040204" pitchFamily="34" charset="0"/>
            </a:rPr>
            <a:t>Where</a:t>
          </a:r>
          <a:r>
            <a:rPr lang="es-ES" sz="2300" kern="1200" dirty="0">
              <a:latin typeface="Verdana" panose="020B0604030504040204" pitchFamily="34" charset="0"/>
              <a:ea typeface="Verdana" panose="020B0604030504040204" pitchFamily="34" charset="0"/>
              <a:cs typeface="Verdana" panose="020B0604030504040204" pitchFamily="34" charset="0"/>
            </a:rPr>
            <a:t> and </a:t>
          </a:r>
          <a:r>
            <a:rPr lang="es-ES" sz="2300" kern="1200" dirty="0" err="1">
              <a:latin typeface="Verdana" panose="020B0604030504040204" pitchFamily="34" charset="0"/>
              <a:ea typeface="Verdana" panose="020B0604030504040204" pitchFamily="34" charset="0"/>
              <a:cs typeface="Verdana" panose="020B0604030504040204" pitchFamily="34" charset="0"/>
            </a:rPr>
            <a:t>how</a:t>
          </a:r>
          <a:r>
            <a:rPr lang="es-ES" sz="2300" kern="1200" dirty="0">
              <a:latin typeface="Verdana" panose="020B0604030504040204" pitchFamily="34" charset="0"/>
              <a:ea typeface="Verdana" panose="020B0604030504040204" pitchFamily="34" charset="0"/>
              <a:cs typeface="Verdana" panose="020B0604030504040204" pitchFamily="34" charset="0"/>
            </a:rPr>
            <a:t>?</a:t>
          </a:r>
        </a:p>
      </dsp:txBody>
      <dsp:txXfrm>
        <a:off x="1573456" y="3632939"/>
        <a:ext cx="1134978" cy="1134978"/>
      </dsp:txXfrm>
    </dsp:sp>
    <dsp:sp modelId="{367EB1D8-119C-5141-9751-C7FB9BD1CD10}">
      <dsp:nvSpPr>
        <dsp:cNvPr id="0" name=""/>
        <dsp:cNvSpPr/>
      </dsp:nvSpPr>
      <dsp:spPr>
        <a:xfrm rot="16971429">
          <a:off x="2193114" y="2766597"/>
          <a:ext cx="426544" cy="54172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Verdana" panose="020B0604030504040204" pitchFamily="34" charset="0"/>
            <a:ea typeface="Verdana" panose="020B0604030504040204" pitchFamily="34" charset="0"/>
            <a:cs typeface="Verdana" panose="020B0604030504040204" pitchFamily="34" charset="0"/>
          </a:endParaRPr>
        </a:p>
      </dsp:txBody>
      <dsp:txXfrm>
        <a:off x="2242858" y="2937318"/>
        <a:ext cx="298581" cy="325033"/>
      </dsp:txXfrm>
    </dsp:sp>
    <dsp:sp modelId="{B0E6425C-5820-C84D-9020-8C3F93D79C7F}">
      <dsp:nvSpPr>
        <dsp:cNvPr id="0" name=""/>
        <dsp:cNvSpPr/>
      </dsp:nvSpPr>
      <dsp:spPr>
        <a:xfrm>
          <a:off x="1874649" y="1048397"/>
          <a:ext cx="1605100" cy="160510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s-ES" sz="2300" kern="1200" dirty="0" err="1">
              <a:latin typeface="Verdana" panose="020B0604030504040204" pitchFamily="34" charset="0"/>
              <a:ea typeface="Verdana" panose="020B0604030504040204" pitchFamily="34" charset="0"/>
              <a:cs typeface="Verdana" panose="020B0604030504040204" pitchFamily="34" charset="0"/>
            </a:rPr>
            <a:t>Stage</a:t>
          </a:r>
          <a:r>
            <a:rPr lang="es-ES" sz="2300" kern="1200" dirty="0">
              <a:latin typeface="Verdana" panose="020B0604030504040204" pitchFamily="34" charset="0"/>
              <a:ea typeface="Verdana" panose="020B0604030504040204" pitchFamily="34" charset="0"/>
              <a:cs typeface="Verdana" panose="020B0604030504040204" pitchFamily="34" charset="0"/>
            </a:rPr>
            <a:t>?</a:t>
          </a:r>
        </a:p>
      </dsp:txBody>
      <dsp:txXfrm>
        <a:off x="2109710" y="1283458"/>
        <a:ext cx="1134978" cy="1134978"/>
      </dsp:txXfrm>
    </dsp:sp>
    <dsp:sp modelId="{BD8D82A8-DBCD-8045-B2DD-3A78A82C545A}">
      <dsp:nvSpPr>
        <dsp:cNvPr id="0" name=""/>
        <dsp:cNvSpPr/>
      </dsp:nvSpPr>
      <dsp:spPr>
        <a:xfrm rot="20057143">
          <a:off x="3538674" y="1062516"/>
          <a:ext cx="426544" cy="541721"/>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s-ES" sz="1900" kern="1200">
            <a:latin typeface="Verdana" panose="020B0604030504040204" pitchFamily="34" charset="0"/>
            <a:ea typeface="Verdana" panose="020B0604030504040204" pitchFamily="34" charset="0"/>
            <a:cs typeface="Verdana" panose="020B0604030504040204" pitchFamily="34" charset="0"/>
          </a:endParaRPr>
        </a:p>
      </dsp:txBody>
      <dsp:txXfrm>
        <a:off x="3545010" y="1198621"/>
        <a:ext cx="298581" cy="32503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DFB4AC-868C-284C-89A2-0A43E7A6263F}" type="datetime1">
              <a:rPr lang="es-ES" smtClean="0"/>
              <a:t>16/5/21</a:t>
            </a:fld>
            <a:endParaRPr lang="es-ES"/>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614869-3322-FB44-97AD-0B378C3FFEC5}" type="slidenum">
              <a:rPr lang="es-ES" smtClean="0"/>
              <a:t>‹#›</a:t>
            </a:fld>
            <a:endParaRPr lang="es-ES"/>
          </a:p>
        </p:txBody>
      </p:sp>
    </p:spTree>
    <p:extLst>
      <p:ext uri="{BB962C8B-B14F-4D97-AF65-F5344CB8AC3E}">
        <p14:creationId xmlns:p14="http://schemas.microsoft.com/office/powerpoint/2010/main" val="38134820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2163FC8-57C2-1C4B-9D80-AE8EF359852D}" type="datetime1">
              <a:rPr lang="es-ES" smtClean="0"/>
              <a:t>16/5/21</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4A5B-8A05-4798-9EDC-A3E8D0546DEC}" type="slidenum">
              <a:rPr lang="es-ES" smtClean="0"/>
              <a:t>‹#›</a:t>
            </a:fld>
            <a:endParaRPr lang="es-ES"/>
          </a:p>
        </p:txBody>
      </p:sp>
    </p:spTree>
    <p:extLst>
      <p:ext uri="{BB962C8B-B14F-4D97-AF65-F5344CB8AC3E}">
        <p14:creationId xmlns:p14="http://schemas.microsoft.com/office/powerpoint/2010/main" val="2678730666"/>
      </p:ext>
    </p:extLst>
  </p:cSld>
  <p:clrMap bg1="lt1" tx1="dk1" bg2="lt2" tx2="dk2" accent1="accent1" accent2="accent2" accent3="accent3" accent4="accent4" accent5="accent5" accent6="accent6" hlink="hlink" folHlink="folHlink"/>
  <p:hf hdr="0" ftr="0" dt="0"/>
  <p:notesStyle>
    <a:lvl1pPr marL="0" algn="l" defTabSz="1371408" rtl="0" eaLnBrk="1" latinLnBrk="0" hangingPunct="1">
      <a:defRPr sz="1800" kern="1200">
        <a:solidFill>
          <a:schemeClr val="tx1"/>
        </a:solidFill>
        <a:latin typeface="+mn-lt"/>
        <a:ea typeface="+mn-ea"/>
        <a:cs typeface="+mn-cs"/>
      </a:defRPr>
    </a:lvl1pPr>
    <a:lvl2pPr marL="685703" algn="l" defTabSz="1371408" rtl="0" eaLnBrk="1" latinLnBrk="0" hangingPunct="1">
      <a:defRPr sz="1800" kern="1200">
        <a:solidFill>
          <a:schemeClr val="tx1"/>
        </a:solidFill>
        <a:latin typeface="+mn-lt"/>
        <a:ea typeface="+mn-ea"/>
        <a:cs typeface="+mn-cs"/>
      </a:defRPr>
    </a:lvl2pPr>
    <a:lvl3pPr marL="1371408" algn="l" defTabSz="1371408" rtl="0" eaLnBrk="1" latinLnBrk="0" hangingPunct="1">
      <a:defRPr sz="1800" kern="1200">
        <a:solidFill>
          <a:schemeClr val="tx1"/>
        </a:solidFill>
        <a:latin typeface="+mn-lt"/>
        <a:ea typeface="+mn-ea"/>
        <a:cs typeface="+mn-cs"/>
      </a:defRPr>
    </a:lvl3pPr>
    <a:lvl4pPr marL="2057111" algn="l" defTabSz="1371408" rtl="0" eaLnBrk="1" latinLnBrk="0" hangingPunct="1">
      <a:defRPr sz="1800" kern="1200">
        <a:solidFill>
          <a:schemeClr val="tx1"/>
        </a:solidFill>
        <a:latin typeface="+mn-lt"/>
        <a:ea typeface="+mn-ea"/>
        <a:cs typeface="+mn-cs"/>
      </a:defRPr>
    </a:lvl4pPr>
    <a:lvl5pPr marL="2742814" algn="l" defTabSz="1371408" rtl="0" eaLnBrk="1" latinLnBrk="0" hangingPunct="1">
      <a:defRPr sz="1800" kern="1200">
        <a:solidFill>
          <a:schemeClr val="tx1"/>
        </a:solidFill>
        <a:latin typeface="+mn-lt"/>
        <a:ea typeface="+mn-ea"/>
        <a:cs typeface="+mn-cs"/>
      </a:defRPr>
    </a:lvl5pPr>
    <a:lvl6pPr marL="3428517" algn="l" defTabSz="1371408" rtl="0" eaLnBrk="1" latinLnBrk="0" hangingPunct="1">
      <a:defRPr sz="1800" kern="1200">
        <a:solidFill>
          <a:schemeClr val="tx1"/>
        </a:solidFill>
        <a:latin typeface="+mn-lt"/>
        <a:ea typeface="+mn-ea"/>
        <a:cs typeface="+mn-cs"/>
      </a:defRPr>
    </a:lvl6pPr>
    <a:lvl7pPr marL="4114222" algn="l" defTabSz="1371408" rtl="0" eaLnBrk="1" latinLnBrk="0" hangingPunct="1">
      <a:defRPr sz="1800" kern="1200">
        <a:solidFill>
          <a:schemeClr val="tx1"/>
        </a:solidFill>
        <a:latin typeface="+mn-lt"/>
        <a:ea typeface="+mn-ea"/>
        <a:cs typeface="+mn-cs"/>
      </a:defRPr>
    </a:lvl7pPr>
    <a:lvl8pPr marL="4799925" algn="l" defTabSz="1371408" rtl="0" eaLnBrk="1" latinLnBrk="0" hangingPunct="1">
      <a:defRPr sz="1800" kern="1200">
        <a:solidFill>
          <a:schemeClr val="tx1"/>
        </a:solidFill>
        <a:latin typeface="+mn-lt"/>
        <a:ea typeface="+mn-ea"/>
        <a:cs typeface="+mn-cs"/>
      </a:defRPr>
    </a:lvl8pPr>
    <a:lvl9pPr marL="5485628" algn="l" defTabSz="1371408"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a:t>
            </a:fld>
            <a:endParaRPr lang="es-ES"/>
          </a:p>
        </p:txBody>
      </p:sp>
    </p:spTree>
    <p:extLst>
      <p:ext uri="{BB962C8B-B14F-4D97-AF65-F5344CB8AC3E}">
        <p14:creationId xmlns:p14="http://schemas.microsoft.com/office/powerpoint/2010/main" val="2537489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11</a:t>
            </a:fld>
            <a:endParaRPr lang="es-ES"/>
          </a:p>
        </p:txBody>
      </p:sp>
    </p:spTree>
    <p:extLst>
      <p:ext uri="{BB962C8B-B14F-4D97-AF65-F5344CB8AC3E}">
        <p14:creationId xmlns:p14="http://schemas.microsoft.com/office/powerpoint/2010/main" val="4121977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12</a:t>
            </a:fld>
            <a:endParaRPr lang="es-ES"/>
          </a:p>
        </p:txBody>
      </p:sp>
    </p:spTree>
    <p:extLst>
      <p:ext uri="{BB962C8B-B14F-4D97-AF65-F5344CB8AC3E}">
        <p14:creationId xmlns:p14="http://schemas.microsoft.com/office/powerpoint/2010/main" val="1339976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13</a:t>
            </a:fld>
            <a:endParaRPr lang="es-ES"/>
          </a:p>
        </p:txBody>
      </p:sp>
    </p:spTree>
    <p:extLst>
      <p:ext uri="{BB962C8B-B14F-4D97-AF65-F5344CB8AC3E}">
        <p14:creationId xmlns:p14="http://schemas.microsoft.com/office/powerpoint/2010/main" val="3371875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14</a:t>
            </a:fld>
            <a:endParaRPr lang="es-ES"/>
          </a:p>
        </p:txBody>
      </p:sp>
    </p:spTree>
    <p:extLst>
      <p:ext uri="{BB962C8B-B14F-4D97-AF65-F5344CB8AC3E}">
        <p14:creationId xmlns:p14="http://schemas.microsoft.com/office/powerpoint/2010/main" val="1329479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15</a:t>
            </a:fld>
            <a:endParaRPr lang="es-ES"/>
          </a:p>
        </p:txBody>
      </p:sp>
    </p:spTree>
    <p:extLst>
      <p:ext uri="{BB962C8B-B14F-4D97-AF65-F5344CB8AC3E}">
        <p14:creationId xmlns:p14="http://schemas.microsoft.com/office/powerpoint/2010/main" val="2776801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16</a:t>
            </a:fld>
            <a:endParaRPr lang="es-ES"/>
          </a:p>
        </p:txBody>
      </p:sp>
    </p:spTree>
    <p:extLst>
      <p:ext uri="{BB962C8B-B14F-4D97-AF65-F5344CB8AC3E}">
        <p14:creationId xmlns:p14="http://schemas.microsoft.com/office/powerpoint/2010/main" val="1894258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17</a:t>
            </a:fld>
            <a:endParaRPr lang="es-ES"/>
          </a:p>
        </p:txBody>
      </p:sp>
    </p:spTree>
    <p:extLst>
      <p:ext uri="{BB962C8B-B14F-4D97-AF65-F5344CB8AC3E}">
        <p14:creationId xmlns:p14="http://schemas.microsoft.com/office/powerpoint/2010/main" val="38233831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18</a:t>
            </a:fld>
            <a:endParaRPr lang="es-ES"/>
          </a:p>
        </p:txBody>
      </p:sp>
    </p:spTree>
    <p:extLst>
      <p:ext uri="{BB962C8B-B14F-4D97-AF65-F5344CB8AC3E}">
        <p14:creationId xmlns:p14="http://schemas.microsoft.com/office/powerpoint/2010/main" val="23524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3</a:t>
            </a:fld>
            <a:endParaRPr lang="es-ES"/>
          </a:p>
        </p:txBody>
      </p:sp>
    </p:spTree>
    <p:extLst>
      <p:ext uri="{BB962C8B-B14F-4D97-AF65-F5344CB8AC3E}">
        <p14:creationId xmlns:p14="http://schemas.microsoft.com/office/powerpoint/2010/main" val="3537685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4</a:t>
            </a:fld>
            <a:endParaRPr lang="es-ES"/>
          </a:p>
        </p:txBody>
      </p:sp>
    </p:spTree>
    <p:extLst>
      <p:ext uri="{BB962C8B-B14F-4D97-AF65-F5344CB8AC3E}">
        <p14:creationId xmlns:p14="http://schemas.microsoft.com/office/powerpoint/2010/main" val="4079204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5</a:t>
            </a:fld>
            <a:endParaRPr lang="es-ES"/>
          </a:p>
        </p:txBody>
      </p:sp>
    </p:spTree>
    <p:extLst>
      <p:ext uri="{BB962C8B-B14F-4D97-AF65-F5344CB8AC3E}">
        <p14:creationId xmlns:p14="http://schemas.microsoft.com/office/powerpoint/2010/main" val="3328221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6</a:t>
            </a:fld>
            <a:endParaRPr lang="es-ES"/>
          </a:p>
        </p:txBody>
      </p:sp>
    </p:spTree>
    <p:extLst>
      <p:ext uri="{BB962C8B-B14F-4D97-AF65-F5344CB8AC3E}">
        <p14:creationId xmlns:p14="http://schemas.microsoft.com/office/powerpoint/2010/main" val="310835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sz="quarter" idx="5"/>
          </p:nvPr>
        </p:nvSpPr>
        <p:spPr/>
        <p:txBody>
          <a:bodyPr/>
          <a:lstStyle/>
          <a:p>
            <a:fld id="{EEAC4A5B-8A05-4798-9EDC-A3E8D0546DEC}" type="slidenum">
              <a:rPr lang="es-ES" smtClean="0"/>
              <a:t>7</a:t>
            </a:fld>
            <a:endParaRPr lang="es-ES"/>
          </a:p>
        </p:txBody>
      </p:sp>
    </p:spTree>
    <p:extLst>
      <p:ext uri="{BB962C8B-B14F-4D97-AF65-F5344CB8AC3E}">
        <p14:creationId xmlns:p14="http://schemas.microsoft.com/office/powerpoint/2010/main" val="2499673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8</a:t>
            </a:fld>
            <a:endParaRPr lang="es-ES"/>
          </a:p>
        </p:txBody>
      </p:sp>
    </p:spTree>
    <p:extLst>
      <p:ext uri="{BB962C8B-B14F-4D97-AF65-F5344CB8AC3E}">
        <p14:creationId xmlns:p14="http://schemas.microsoft.com/office/powerpoint/2010/main" val="253258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9</a:t>
            </a:fld>
            <a:endParaRPr lang="es-ES"/>
          </a:p>
        </p:txBody>
      </p:sp>
    </p:spTree>
    <p:extLst>
      <p:ext uri="{BB962C8B-B14F-4D97-AF65-F5344CB8AC3E}">
        <p14:creationId xmlns:p14="http://schemas.microsoft.com/office/powerpoint/2010/main" val="933386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a:p>
        </p:txBody>
      </p:sp>
      <p:sp>
        <p:nvSpPr>
          <p:cNvPr id="4" name="Slide Number Placeholder 3"/>
          <p:cNvSpPr>
            <a:spLocks noGrp="1"/>
          </p:cNvSpPr>
          <p:nvPr>
            <p:ph type="sldNum" sz="quarter" idx="5"/>
          </p:nvPr>
        </p:nvSpPr>
        <p:spPr/>
        <p:txBody>
          <a:bodyPr/>
          <a:lstStyle/>
          <a:p>
            <a:fld id="{EEAC4A5B-8A05-4798-9EDC-A3E8D0546DEC}" type="slidenum">
              <a:rPr lang="es-ES" smtClean="0"/>
              <a:t>10</a:t>
            </a:fld>
            <a:endParaRPr lang="es-ES"/>
          </a:p>
        </p:txBody>
      </p:sp>
    </p:spTree>
    <p:extLst>
      <p:ext uri="{BB962C8B-B14F-4D97-AF65-F5344CB8AC3E}">
        <p14:creationId xmlns:p14="http://schemas.microsoft.com/office/powerpoint/2010/main" val="36794979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audio" Target="../media/audio1.wav"/><Relationship Id="rId4"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olo e contenuto">
    <p:spTree>
      <p:nvGrpSpPr>
        <p:cNvPr id="1" name=""/>
        <p:cNvGrpSpPr/>
        <p:nvPr/>
      </p:nvGrpSpPr>
      <p:grpSpPr>
        <a:xfrm>
          <a:off x="0" y="0"/>
          <a:ext cx="0" cy="0"/>
          <a:chOff x="0" y="0"/>
          <a:chExt cx="0" cy="0"/>
        </a:xfrm>
      </p:grpSpPr>
      <p:sp>
        <p:nvSpPr>
          <p:cNvPr id="9" name="Segnaposto titolo 1"/>
          <p:cNvSpPr>
            <a:spLocks noGrp="1"/>
          </p:cNvSpPr>
          <p:nvPr>
            <p:ph type="title" hasCustomPrompt="1"/>
          </p:nvPr>
        </p:nvSpPr>
        <p:spPr>
          <a:xfrm>
            <a:off x="2475110" y="6337601"/>
            <a:ext cx="13340957" cy="1062873"/>
          </a:xfrm>
          <a:prstGeom prst="rect">
            <a:avLst/>
          </a:prstGeom>
        </p:spPr>
        <p:txBody>
          <a:bodyPr vert="horz" lIns="137141" tIns="68570" rIns="137141" bIns="68570" rtlCol="0" anchor="ctr">
            <a:noAutofit/>
          </a:bodyPr>
          <a:lstStyle>
            <a:lvl1pPr algn="ctr">
              <a:defRPr sz="6000" b="1">
                <a:latin typeface="Verdana" panose="020B0604030504040204" pitchFamily="34" charset="0"/>
                <a:ea typeface="Verdana" panose="020B0604030504040204" pitchFamily="34" charset="0"/>
                <a:cs typeface="Verdana" panose="020B0604030504040204" pitchFamily="34" charset="0"/>
              </a:defRPr>
            </a:lvl1pPr>
          </a:lstStyle>
          <a:p>
            <a:r>
              <a:rPr lang="it-IT" dirty="0"/>
              <a:t>Title of the slide</a:t>
            </a:r>
            <a:endParaRPr lang="en-GB" dirty="0"/>
          </a:p>
        </p:txBody>
      </p:sp>
      <p:pic>
        <p:nvPicPr>
          <p:cNvPr id="4" name="Picture 3" descr="EASIT logo">
            <a:extLst>
              <a:ext uri="{FF2B5EF4-FFF2-40B4-BE49-F238E27FC236}">
                <a16:creationId xmlns:a16="http://schemas.microsoft.com/office/drawing/2014/main" id="{9E5CEC11-B849-6A46-B6E2-DD4CC92F233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236786" y="1896242"/>
            <a:ext cx="9817605" cy="4106321"/>
          </a:xfrm>
          <a:prstGeom prst="rect">
            <a:avLst/>
          </a:prstGeom>
        </p:spPr>
      </p:pic>
    </p:spTree>
    <p:extLst>
      <p:ext uri="{BB962C8B-B14F-4D97-AF65-F5344CB8AC3E}">
        <p14:creationId xmlns:p14="http://schemas.microsoft.com/office/powerpoint/2010/main" val="1805010515"/>
      </p:ext>
    </p:extLst>
  </p:cSld>
  <p:clrMapOvr>
    <a:masterClrMapping/>
  </p:clrMapOvr>
  <mc:AlternateContent xmlns:mc="http://schemas.openxmlformats.org/markup-compatibility/2006" xmlns:p14="http://schemas.microsoft.com/office/powerpoint/2010/main">
    <mc:Choice Requires="p14">
      <p:transition spd="slow" p14:dur="1500" advClick="0">
        <p:sndAc>
          <p:stSnd>
            <p:snd r:embed="rId1" name="click.wav"/>
          </p:stSnd>
        </p:sndAc>
      </p:transition>
    </mc:Choice>
    <mc:Fallback xmlns="">
      <p:transition xmlns:p14="http://schemas.microsoft.com/office/powerpoint/2010/main" spd="slow" advClick="0">
        <p:sndAc>
          <p:stSnd>
            <p:snd r:embed="rId4" name="click.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F76DA40C-168F-C74C-9061-D649A26BDBD3}"/>
              </a:ext>
            </a:extLst>
          </p:cNvPr>
          <p:cNvSpPr>
            <a:spLocks noGrp="1"/>
          </p:cNvSpPr>
          <p:nvPr>
            <p:ph type="title"/>
          </p:nvPr>
        </p:nvSpPr>
        <p:spPr>
          <a:xfrm>
            <a:off x="317912" y="1891690"/>
            <a:ext cx="17084400" cy="1062638"/>
          </a:xfrm>
          <a:prstGeom prst="rect">
            <a:avLst/>
          </a:prstGeom>
        </p:spPr>
        <p:txBody>
          <a:bodyPr vert="horz" lIns="137141" tIns="68570" rIns="137141" bIns="68570" rtlCol="0" anchor="ctr">
            <a:noAutofit/>
          </a:bodyPr>
          <a:lstStyle/>
          <a:p>
            <a:r>
              <a:rPr lang="en-GB" noProof="0" dirty="0"/>
              <a:t>Click to edit Master title style</a:t>
            </a:r>
          </a:p>
        </p:txBody>
      </p:sp>
      <p:sp>
        <p:nvSpPr>
          <p:cNvPr id="9" name="Title Placeholder 1">
            <a:extLst>
              <a:ext uri="{FF2B5EF4-FFF2-40B4-BE49-F238E27FC236}">
                <a16:creationId xmlns:a16="http://schemas.microsoft.com/office/drawing/2014/main" id="{A1975CA6-AF75-B14C-A62C-B2B92151D428}"/>
              </a:ext>
            </a:extLst>
          </p:cNvPr>
          <p:cNvSpPr txBox="1">
            <a:spLocks/>
          </p:cNvSpPr>
          <p:nvPr userDrawn="1"/>
        </p:nvSpPr>
        <p:spPr>
          <a:xfrm>
            <a:off x="320599" y="3012764"/>
            <a:ext cx="17084400" cy="5749341"/>
          </a:xfrm>
          <a:prstGeom prst="rect">
            <a:avLst/>
          </a:prstGeom>
        </p:spPr>
        <p:txBody>
          <a:bodyPr vert="horz" lIns="137141" tIns="68570" rIns="137141" bIns="68570" rtlCol="0" anchor="t" anchorCtr="0">
            <a:noAutofit/>
          </a:bodyPr>
          <a:lstStyle>
            <a:lvl1pPr algn="l" defTabSz="914400" rtl="0" eaLnBrk="1" latinLnBrk="0" hangingPunct="1">
              <a:lnSpc>
                <a:spcPct val="90000"/>
              </a:lnSpc>
              <a:spcBef>
                <a:spcPct val="0"/>
              </a:spcBef>
              <a:buNone/>
              <a:defRPr sz="4000" b="1" kern="1200">
                <a:solidFill>
                  <a:schemeClr val="tx1"/>
                </a:solidFill>
                <a:latin typeface="Verdana"/>
                <a:ea typeface="Arial" charset="0"/>
                <a:cs typeface="Verdana"/>
              </a:defRPr>
            </a:lvl1pPr>
          </a:lstStyle>
          <a:p>
            <a:pPr>
              <a:lnSpc>
                <a:spcPct val="150000"/>
              </a:lnSpc>
            </a:pPr>
            <a:endParaRPr lang="en-GB" sz="4500" b="0" dirty="0"/>
          </a:p>
        </p:txBody>
      </p:sp>
      <p:sp>
        <p:nvSpPr>
          <p:cNvPr id="10" name="Text Placeholder 2">
            <a:extLst>
              <a:ext uri="{FF2B5EF4-FFF2-40B4-BE49-F238E27FC236}">
                <a16:creationId xmlns:a16="http://schemas.microsoft.com/office/drawing/2014/main" id="{6D05BC8C-F4BF-304E-A642-BAAA9D738AB4}"/>
              </a:ext>
            </a:extLst>
          </p:cNvPr>
          <p:cNvSpPr>
            <a:spLocks noGrp="1"/>
          </p:cNvSpPr>
          <p:nvPr>
            <p:ph idx="1"/>
          </p:nvPr>
        </p:nvSpPr>
        <p:spPr>
          <a:xfrm>
            <a:off x="317912" y="3012763"/>
            <a:ext cx="17084400" cy="5382547"/>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pic>
        <p:nvPicPr>
          <p:cNvPr id="6" name="Picture 5" descr="EASIT logo">
            <a:extLst>
              <a:ext uri="{FF2B5EF4-FFF2-40B4-BE49-F238E27FC236}">
                <a16:creationId xmlns:a16="http://schemas.microsoft.com/office/drawing/2014/main" id="{DC17F20F-F870-A649-BC60-9A64541E3C0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3984" y="176677"/>
            <a:ext cx="3009938" cy="1258940"/>
          </a:xfrm>
          <a:prstGeom prst="rect">
            <a:avLst/>
          </a:prstGeom>
        </p:spPr>
      </p:pic>
      <p:pic>
        <p:nvPicPr>
          <p:cNvPr id="7" name="Picture 4" descr="Co-funded by the Erasmus+ Programme of the European Union logo">
            <a:extLst>
              <a:ext uri="{FF2B5EF4-FFF2-40B4-BE49-F238E27FC236}">
                <a16:creationId xmlns:a16="http://schemas.microsoft.com/office/drawing/2014/main" id="{44885144-9004-9C49-BA04-F2C72EA5D9A1}"/>
              </a:ext>
            </a:extLst>
          </p:cNvPr>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3448254" y="293279"/>
            <a:ext cx="4646211" cy="10626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Creative Commons License Logo: Attribution-ShareAlike International CC BY-SA">
            <a:extLst>
              <a:ext uri="{FF2B5EF4-FFF2-40B4-BE49-F238E27FC236}">
                <a16:creationId xmlns:a16="http://schemas.microsoft.com/office/drawing/2014/main" id="{3E0B9907-4F7A-1442-8064-1537C0606849}"/>
              </a:ext>
            </a:extLst>
          </p:cNvPr>
          <p:cNvPicPr/>
          <p:nvPr userDrawn="1"/>
        </p:nvPicPr>
        <p:blipFill>
          <a:blip r:embed="rId4" cstate="email">
            <a:extLst>
              <a:ext uri="{28A0092B-C50C-407E-A947-70E740481C1C}">
                <a14:useLocalDpi xmlns:a14="http://schemas.microsoft.com/office/drawing/2010/main"/>
              </a:ext>
            </a:extLst>
          </a:blip>
          <a:stretch>
            <a:fillRect/>
          </a:stretch>
        </p:blipFill>
        <p:spPr>
          <a:xfrm>
            <a:off x="317913" y="8999443"/>
            <a:ext cx="2819811" cy="952235"/>
          </a:xfrm>
          <a:prstGeom prst="rect">
            <a:avLst/>
          </a:prstGeom>
        </p:spPr>
      </p:pic>
    </p:spTree>
    <p:extLst>
      <p:ext uri="{BB962C8B-B14F-4D97-AF65-F5344CB8AC3E}">
        <p14:creationId xmlns:p14="http://schemas.microsoft.com/office/powerpoint/2010/main" val="183596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17912" y="1891690"/>
            <a:ext cx="17084400" cy="1062638"/>
          </a:xfrm>
        </p:spPr>
        <p:txBody>
          <a:bodyPr/>
          <a:lstStyle/>
          <a:p>
            <a:r>
              <a:rPr lang="en-GB"/>
              <a:t>Click to edit Master title style</a:t>
            </a:r>
            <a:endParaRPr lang="en-US"/>
          </a:p>
        </p:txBody>
      </p:sp>
    </p:spTree>
    <p:extLst>
      <p:ext uri="{BB962C8B-B14F-4D97-AF65-F5344CB8AC3E}">
        <p14:creationId xmlns:p14="http://schemas.microsoft.com/office/powerpoint/2010/main" val="32966679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7912" y="1931448"/>
            <a:ext cx="17084400" cy="1062638"/>
          </a:xfrm>
          <a:prstGeom prst="rect">
            <a:avLst/>
          </a:prstGeom>
        </p:spPr>
        <p:txBody>
          <a:bodyPr vert="horz" lIns="137141" tIns="68570" rIns="137141" bIns="68570" rtlCol="0" anchor="ctr">
            <a:normAutofit/>
          </a:bodyPr>
          <a:lstStyle/>
          <a:p>
            <a:r>
              <a:rPr lang="en-GB" noProof="0" dirty="0"/>
              <a:t>Click to edit Master title style</a:t>
            </a:r>
          </a:p>
        </p:txBody>
      </p:sp>
      <p:sp>
        <p:nvSpPr>
          <p:cNvPr id="3" name="Text Placeholder 2"/>
          <p:cNvSpPr>
            <a:spLocks noGrp="1"/>
          </p:cNvSpPr>
          <p:nvPr>
            <p:ph type="body" idx="1"/>
          </p:nvPr>
        </p:nvSpPr>
        <p:spPr>
          <a:xfrm>
            <a:off x="317912" y="3012763"/>
            <a:ext cx="17084400" cy="5408715"/>
          </a:xfrm>
          <a:prstGeom prst="rect">
            <a:avLst/>
          </a:prstGeom>
        </p:spPr>
        <p:txBody>
          <a:bodyPr vert="horz" lIns="137141" tIns="68570" rIns="137141" bIns="68570" rtlCol="0">
            <a:noAutofit/>
          </a:bodyPr>
          <a:lstStyle/>
          <a:p>
            <a:r>
              <a:rPr lang="en-GB" noProof="0" dirty="0" err="1"/>
              <a:t>Sed</a:t>
            </a:r>
            <a:r>
              <a:rPr lang="en-GB" noProof="0" dirty="0"/>
              <a:t> </a:t>
            </a:r>
            <a:r>
              <a:rPr lang="en-GB" noProof="0" dirty="0" err="1"/>
              <a:t>ut</a:t>
            </a:r>
            <a:r>
              <a:rPr lang="en-GB" noProof="0" dirty="0"/>
              <a:t> </a:t>
            </a:r>
            <a:r>
              <a:rPr lang="en-GB" noProof="0" dirty="0" err="1"/>
              <a:t>perspiciatis</a:t>
            </a:r>
            <a:r>
              <a:rPr lang="en-GB" noProof="0" dirty="0"/>
              <a:t> </a:t>
            </a:r>
            <a:r>
              <a:rPr lang="en-GB" noProof="0" dirty="0" err="1"/>
              <a:t>unde</a:t>
            </a:r>
            <a:r>
              <a:rPr lang="en-GB" noProof="0" dirty="0"/>
              <a:t> </a:t>
            </a:r>
            <a:r>
              <a:rPr lang="en-GB" noProof="0" dirty="0" err="1"/>
              <a:t>omnis</a:t>
            </a:r>
            <a:r>
              <a:rPr lang="en-GB" noProof="0" dirty="0"/>
              <a:t> </a:t>
            </a:r>
            <a:r>
              <a:rPr lang="en-GB" noProof="0" dirty="0" err="1"/>
              <a:t>iste</a:t>
            </a:r>
            <a:r>
              <a:rPr lang="en-GB" noProof="0" dirty="0"/>
              <a:t> </a:t>
            </a:r>
            <a:r>
              <a:rPr lang="en-GB" noProof="0" dirty="0" err="1"/>
              <a:t>natus</a:t>
            </a:r>
            <a:r>
              <a:rPr lang="en-GB" noProof="0" dirty="0"/>
              <a:t> error sit </a:t>
            </a:r>
            <a:r>
              <a:rPr lang="en-GB" noProof="0" dirty="0" err="1"/>
              <a:t>voluptatem</a:t>
            </a:r>
            <a:r>
              <a:rPr lang="en-GB" noProof="0" dirty="0"/>
              <a:t> </a:t>
            </a:r>
            <a:r>
              <a:rPr lang="en-GB" noProof="0" dirty="0" err="1"/>
              <a:t>accusantium</a:t>
            </a:r>
            <a:r>
              <a:rPr lang="en-GB" noProof="0" dirty="0"/>
              <a:t> </a:t>
            </a:r>
            <a:r>
              <a:rPr lang="en-GB" noProof="0" dirty="0" err="1"/>
              <a:t>doloremque</a:t>
            </a:r>
            <a:r>
              <a:rPr lang="en-GB" noProof="0" dirty="0"/>
              <a:t> </a:t>
            </a:r>
            <a:r>
              <a:rPr lang="en-GB" noProof="0" dirty="0" err="1"/>
              <a:t>laudantium</a:t>
            </a:r>
            <a:r>
              <a:rPr lang="en-GB" noProof="0" dirty="0"/>
              <a:t>, </a:t>
            </a:r>
            <a:r>
              <a:rPr lang="en-GB" noProof="0" dirty="0" err="1"/>
              <a:t>totam</a:t>
            </a:r>
            <a:r>
              <a:rPr lang="en-GB" noProof="0" dirty="0"/>
              <a:t> rem </a:t>
            </a:r>
            <a:r>
              <a:rPr lang="en-GB" noProof="0" dirty="0" err="1"/>
              <a:t>aperiam</a:t>
            </a:r>
            <a:r>
              <a:rPr lang="en-GB" noProof="0" dirty="0"/>
              <a:t> </a:t>
            </a:r>
            <a:r>
              <a:rPr lang="en-GB" noProof="0" dirty="0" err="1"/>
              <a:t>eaque</a:t>
            </a:r>
            <a:r>
              <a:rPr lang="en-GB" noProof="0" dirty="0"/>
              <a:t> </a:t>
            </a:r>
            <a:r>
              <a:rPr lang="en-GB" noProof="0" dirty="0" err="1"/>
              <a:t>ipsa</a:t>
            </a:r>
            <a:r>
              <a:rPr lang="en-GB" noProof="0" dirty="0"/>
              <a:t>, </a:t>
            </a:r>
            <a:r>
              <a:rPr lang="en-GB" noProof="0" dirty="0" err="1"/>
              <a:t>quae</a:t>
            </a:r>
            <a:r>
              <a:rPr lang="en-GB" noProof="0" dirty="0"/>
              <a:t> ab </a:t>
            </a:r>
            <a:r>
              <a:rPr lang="en-GB" noProof="0" dirty="0" err="1"/>
              <a:t>illo</a:t>
            </a:r>
            <a:r>
              <a:rPr lang="en-GB" noProof="0" dirty="0"/>
              <a:t> </a:t>
            </a:r>
            <a:r>
              <a:rPr lang="en-GB" noProof="0" dirty="0" err="1"/>
              <a:t>inventore</a:t>
            </a:r>
            <a:r>
              <a:rPr lang="en-GB" noProof="0" dirty="0"/>
              <a:t> </a:t>
            </a:r>
            <a:r>
              <a:rPr lang="en-GB" noProof="0" dirty="0" err="1"/>
              <a:t>veritatis</a:t>
            </a:r>
            <a:r>
              <a:rPr lang="en-GB" noProof="0" dirty="0"/>
              <a:t> et quasi </a:t>
            </a:r>
            <a:r>
              <a:rPr lang="en-GB" noProof="0" dirty="0" err="1"/>
              <a:t>architecto</a:t>
            </a:r>
            <a:r>
              <a:rPr lang="en-GB" noProof="0" dirty="0"/>
              <a:t> </a:t>
            </a:r>
            <a:r>
              <a:rPr lang="en-GB" noProof="0" dirty="0" err="1"/>
              <a:t>beatae</a:t>
            </a:r>
            <a:r>
              <a:rPr lang="en-GB" noProof="0" dirty="0"/>
              <a:t> vitae dicta sunt, </a:t>
            </a:r>
            <a:r>
              <a:rPr lang="en-GB" noProof="0" dirty="0" err="1"/>
              <a:t>explicabo</a:t>
            </a:r>
            <a:r>
              <a:rPr lang="en-GB" noProof="0" dirty="0"/>
              <a:t>.</a:t>
            </a:r>
          </a:p>
          <a:p>
            <a:endParaRPr lang="en-GB" noProof="0" dirty="0"/>
          </a:p>
        </p:txBody>
      </p:sp>
      <p:sp>
        <p:nvSpPr>
          <p:cNvPr id="4" name="Rectangle 3">
            <a:extLst>
              <a:ext uri="{FF2B5EF4-FFF2-40B4-BE49-F238E27FC236}">
                <a16:creationId xmlns:a16="http://schemas.microsoft.com/office/drawing/2014/main" id="{ED46846B-7BA0-9142-AD9E-36BBA8E25624}"/>
              </a:ext>
              <a:ext uri="{C183D7F6-B498-43B3-948B-1728B52AA6E4}">
                <adec:decorative xmlns:adec="http://schemas.microsoft.com/office/drawing/2017/decorative" val="1"/>
              </a:ext>
            </a:extLst>
          </p:cNvPr>
          <p:cNvSpPr/>
          <p:nvPr userDrawn="1"/>
        </p:nvSpPr>
        <p:spPr>
          <a:xfrm rot="16200000">
            <a:off x="8363074" y="38452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5" name="Rectangle 4">
            <a:extLst>
              <a:ext uri="{FF2B5EF4-FFF2-40B4-BE49-F238E27FC236}">
                <a16:creationId xmlns:a16="http://schemas.microsoft.com/office/drawing/2014/main" id="{952AFDC2-9449-3740-9CA7-2DA5957C80C7}"/>
              </a:ext>
              <a:ext uri="{C183D7F6-B498-43B3-948B-1728B52AA6E4}">
                <adec:decorative xmlns:adec="http://schemas.microsoft.com/office/drawing/2017/decorative" val="1"/>
              </a:ext>
            </a:extLst>
          </p:cNvPr>
          <p:cNvSpPr/>
          <p:nvPr userDrawn="1"/>
        </p:nvSpPr>
        <p:spPr>
          <a:xfrm rot="16200000">
            <a:off x="8363074" y="58407"/>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6" name="Rectangle 5">
            <a:extLst>
              <a:ext uri="{FF2B5EF4-FFF2-40B4-BE49-F238E27FC236}">
                <a16:creationId xmlns:a16="http://schemas.microsoft.com/office/drawing/2014/main" id="{64287312-2810-F74B-B62A-3939016A60DD}"/>
              </a:ext>
              <a:ext uri="{C183D7F6-B498-43B3-948B-1728B52AA6E4}">
                <adec:decorative xmlns:adec="http://schemas.microsoft.com/office/drawing/2017/decorative" val="1"/>
              </a:ext>
            </a:extLst>
          </p:cNvPr>
          <p:cNvSpPr/>
          <p:nvPr userDrawn="1"/>
        </p:nvSpPr>
        <p:spPr>
          <a:xfrm rot="16200000">
            <a:off x="8363074" y="-8363071"/>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sp>
        <p:nvSpPr>
          <p:cNvPr id="7" name="Rectangle 6">
            <a:extLst>
              <a:ext uri="{FF2B5EF4-FFF2-40B4-BE49-F238E27FC236}">
                <a16:creationId xmlns:a16="http://schemas.microsoft.com/office/drawing/2014/main" id="{00D85156-8DF5-6746-8362-0BD5A44E3AEF}"/>
              </a:ext>
              <a:ext uri="{C183D7F6-B498-43B3-948B-1728B52AA6E4}">
                <adec:decorative xmlns:adec="http://schemas.microsoft.com/office/drawing/2017/decorative" val="1"/>
              </a:ext>
            </a:extLst>
          </p:cNvPr>
          <p:cNvSpPr/>
          <p:nvPr userDrawn="1"/>
        </p:nvSpPr>
        <p:spPr>
          <a:xfrm rot="16200000">
            <a:off x="8363074" y="-8022774"/>
            <a:ext cx="1565031" cy="18291175"/>
          </a:xfrm>
          <a:prstGeom prst="rect">
            <a:avLst/>
          </a:prstGeom>
          <a:solidFill>
            <a:schemeClr val="accent1">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41" tIns="68570" rIns="137141" bIns="68570" rtlCol="0" anchor="ctr"/>
          <a:lstStyle/>
          <a:p>
            <a:pPr algn="ctr"/>
            <a:endParaRPr lang="en-US"/>
          </a:p>
        </p:txBody>
      </p:sp>
      <p:pic>
        <p:nvPicPr>
          <p:cNvPr id="8" name="Picture 20" descr="EASIT logo">
            <a:extLst>
              <a:ext uri="{FF2B5EF4-FFF2-40B4-BE49-F238E27FC236}">
                <a16:creationId xmlns:a16="http://schemas.microsoft.com/office/drawing/2014/main" id="{BF7FED80-26B6-8A40-80C7-E19EDCDCD0C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59917" y="526113"/>
            <a:ext cx="1927782" cy="806304"/>
          </a:xfrm>
          <a:prstGeom prst="rect">
            <a:avLst/>
          </a:prstGeom>
        </p:spPr>
      </p:pic>
    </p:spTree>
    <p:extLst>
      <p:ext uri="{BB962C8B-B14F-4D97-AF65-F5344CB8AC3E}">
        <p14:creationId xmlns:p14="http://schemas.microsoft.com/office/powerpoint/2010/main" val="1441066693"/>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62" r:id="rId3"/>
  </p:sldLayoutIdLst>
  <p:hf sldNum="0" hdr="0" ftr="0" dt="0"/>
  <p:txStyles>
    <p:titleStyle>
      <a:lvl1pPr algn="l" defTabSz="1371408" rtl="0" eaLnBrk="1" latinLnBrk="0" hangingPunct="1">
        <a:lnSpc>
          <a:spcPct val="90000"/>
        </a:lnSpc>
        <a:spcBef>
          <a:spcPct val="0"/>
        </a:spcBef>
        <a:buNone/>
        <a:defRPr sz="6000" b="1" kern="1200">
          <a:solidFill>
            <a:schemeClr val="tx1"/>
          </a:solidFill>
          <a:latin typeface="Verdana"/>
          <a:ea typeface="Arial" charset="0"/>
          <a:cs typeface="Verdana"/>
        </a:defRPr>
      </a:lvl1pPr>
    </p:titleStyle>
    <p:bodyStyle>
      <a:lvl1pPr marL="0" indent="0" algn="l" defTabSz="1371408" rtl="0" eaLnBrk="1" latinLnBrk="0" hangingPunct="1">
        <a:lnSpc>
          <a:spcPct val="150000"/>
        </a:lnSpc>
        <a:spcBef>
          <a:spcPts val="1500"/>
        </a:spcBef>
        <a:buFont typeface="Arial"/>
        <a:buNone/>
        <a:defRPr sz="4500" kern="1200">
          <a:solidFill>
            <a:schemeClr val="tx1"/>
          </a:solidFill>
          <a:latin typeface="Verdana"/>
          <a:ea typeface="+mn-ea"/>
          <a:cs typeface="Verdana"/>
        </a:defRPr>
      </a:lvl1pPr>
      <a:lvl2pPr marL="1028555" indent="-342852" algn="l" defTabSz="1371408" rtl="0" eaLnBrk="1" latinLnBrk="0" hangingPunct="1">
        <a:lnSpc>
          <a:spcPct val="90000"/>
        </a:lnSpc>
        <a:spcBef>
          <a:spcPts val="750"/>
        </a:spcBef>
        <a:buFont typeface="Arial"/>
        <a:buChar char="•"/>
        <a:defRPr sz="3600" kern="1200">
          <a:solidFill>
            <a:schemeClr val="tx1"/>
          </a:solidFill>
          <a:latin typeface="+mn-lt"/>
          <a:ea typeface="+mn-ea"/>
          <a:cs typeface="+mn-cs"/>
        </a:defRPr>
      </a:lvl2pPr>
      <a:lvl3pPr marL="1714259" indent="-342852" algn="l" defTabSz="1371408" rtl="0" eaLnBrk="1" latinLnBrk="0" hangingPunct="1">
        <a:lnSpc>
          <a:spcPct val="90000"/>
        </a:lnSpc>
        <a:spcBef>
          <a:spcPts val="750"/>
        </a:spcBef>
        <a:buFont typeface="Arial"/>
        <a:buChar char="•"/>
        <a:defRPr sz="3000" kern="1200">
          <a:solidFill>
            <a:schemeClr val="tx1"/>
          </a:solidFill>
          <a:latin typeface="+mn-lt"/>
          <a:ea typeface="+mn-ea"/>
          <a:cs typeface="+mn-cs"/>
        </a:defRPr>
      </a:lvl3pPr>
      <a:lvl4pPr marL="239996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4pPr>
      <a:lvl5pPr marL="3085666"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5pPr>
      <a:lvl6pPr marL="377137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6pPr>
      <a:lvl7pPr marL="4457073"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7pPr>
      <a:lvl8pPr marL="5142777"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8pPr>
      <a:lvl9pPr marL="5828480" indent="-342852" algn="l" defTabSz="1371408" rtl="0" eaLnBrk="1" latinLnBrk="0" hangingPunct="1">
        <a:lnSpc>
          <a:spcPct val="90000"/>
        </a:lnSpc>
        <a:spcBef>
          <a:spcPts val="750"/>
        </a:spcBef>
        <a:buFont typeface="Arial"/>
        <a:buChar char="•"/>
        <a:defRPr sz="2700" kern="1200">
          <a:solidFill>
            <a:schemeClr val="tx1"/>
          </a:solidFill>
          <a:latin typeface="+mn-lt"/>
          <a:ea typeface="+mn-ea"/>
          <a:cs typeface="+mn-cs"/>
        </a:defRPr>
      </a:lvl9pPr>
    </p:bodyStyle>
    <p:otherStyle>
      <a:defPPr>
        <a:defRPr lang="en-US"/>
      </a:defPPr>
      <a:lvl1pPr marL="0" algn="l" defTabSz="1371408" rtl="0" eaLnBrk="1" latinLnBrk="0" hangingPunct="1">
        <a:defRPr sz="2700" kern="1200">
          <a:solidFill>
            <a:schemeClr val="tx1"/>
          </a:solidFill>
          <a:latin typeface="+mn-lt"/>
          <a:ea typeface="+mn-ea"/>
          <a:cs typeface="+mn-cs"/>
        </a:defRPr>
      </a:lvl1pPr>
      <a:lvl2pPr marL="685703" algn="l" defTabSz="1371408" rtl="0" eaLnBrk="1" latinLnBrk="0" hangingPunct="1">
        <a:defRPr sz="2700" kern="1200">
          <a:solidFill>
            <a:schemeClr val="tx1"/>
          </a:solidFill>
          <a:latin typeface="+mn-lt"/>
          <a:ea typeface="+mn-ea"/>
          <a:cs typeface="+mn-cs"/>
        </a:defRPr>
      </a:lvl2pPr>
      <a:lvl3pPr marL="1371408" algn="l" defTabSz="1371408" rtl="0" eaLnBrk="1" latinLnBrk="0" hangingPunct="1">
        <a:defRPr sz="2700" kern="1200">
          <a:solidFill>
            <a:schemeClr val="tx1"/>
          </a:solidFill>
          <a:latin typeface="+mn-lt"/>
          <a:ea typeface="+mn-ea"/>
          <a:cs typeface="+mn-cs"/>
        </a:defRPr>
      </a:lvl3pPr>
      <a:lvl4pPr marL="2057111" algn="l" defTabSz="1371408" rtl="0" eaLnBrk="1" latinLnBrk="0" hangingPunct="1">
        <a:defRPr sz="2700" kern="1200">
          <a:solidFill>
            <a:schemeClr val="tx1"/>
          </a:solidFill>
          <a:latin typeface="+mn-lt"/>
          <a:ea typeface="+mn-ea"/>
          <a:cs typeface="+mn-cs"/>
        </a:defRPr>
      </a:lvl4pPr>
      <a:lvl5pPr marL="2742814" algn="l" defTabSz="1371408" rtl="0" eaLnBrk="1" latinLnBrk="0" hangingPunct="1">
        <a:defRPr sz="2700" kern="1200">
          <a:solidFill>
            <a:schemeClr val="tx1"/>
          </a:solidFill>
          <a:latin typeface="+mn-lt"/>
          <a:ea typeface="+mn-ea"/>
          <a:cs typeface="+mn-cs"/>
        </a:defRPr>
      </a:lvl5pPr>
      <a:lvl6pPr marL="3428517" algn="l" defTabSz="1371408" rtl="0" eaLnBrk="1" latinLnBrk="0" hangingPunct="1">
        <a:defRPr sz="2700" kern="1200">
          <a:solidFill>
            <a:schemeClr val="tx1"/>
          </a:solidFill>
          <a:latin typeface="+mn-lt"/>
          <a:ea typeface="+mn-ea"/>
          <a:cs typeface="+mn-cs"/>
        </a:defRPr>
      </a:lvl6pPr>
      <a:lvl7pPr marL="4114222" algn="l" defTabSz="1371408" rtl="0" eaLnBrk="1" latinLnBrk="0" hangingPunct="1">
        <a:defRPr sz="2700" kern="1200">
          <a:solidFill>
            <a:schemeClr val="tx1"/>
          </a:solidFill>
          <a:latin typeface="+mn-lt"/>
          <a:ea typeface="+mn-ea"/>
          <a:cs typeface="+mn-cs"/>
        </a:defRPr>
      </a:lvl7pPr>
      <a:lvl8pPr marL="4799925" algn="l" defTabSz="1371408" rtl="0" eaLnBrk="1" latinLnBrk="0" hangingPunct="1">
        <a:defRPr sz="2700" kern="1200">
          <a:solidFill>
            <a:schemeClr val="tx1"/>
          </a:solidFill>
          <a:latin typeface="+mn-lt"/>
          <a:ea typeface="+mn-ea"/>
          <a:cs typeface="+mn-cs"/>
        </a:defRPr>
      </a:lvl8pPr>
      <a:lvl9pPr marL="5485628" algn="l" defTabSz="1371408"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tiff"/><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pexels.com/license/" TargetMode="External"/><Relationship Id="rId5" Type="http://schemas.openxmlformats.org/officeDocument/2006/relationships/hyperlink" Target="mailto:https://pixabay.com/service/terms/" TargetMode="External"/><Relationship Id="rId4" Type="http://schemas.openxmlformats.org/officeDocument/2006/relationships/hyperlink" Target="http://pexels.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openxmlformats.org/officeDocument/2006/relationships/image" Target="../media/image6.png"/><Relationship Id="rId7" Type="http://schemas.openxmlformats.org/officeDocument/2006/relationships/image" Target="../media/image38.JPG"/><Relationship Id="rId12"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37.jpg"/><Relationship Id="rId11" Type="http://schemas.openxmlformats.org/officeDocument/2006/relationships/image" Target="../media/image35.png"/><Relationship Id="rId5" Type="http://schemas.openxmlformats.org/officeDocument/2006/relationships/image" Target="../media/image36.emf"/><Relationship Id="rId10" Type="http://schemas.openxmlformats.org/officeDocument/2006/relationships/image" Target="../media/image41.jpg"/><Relationship Id="rId4" Type="http://schemas.openxmlformats.org/officeDocument/2006/relationships/image" Target="../media/image7.png"/><Relationship Id="rId9" Type="http://schemas.openxmlformats.org/officeDocument/2006/relationships/image" Target="../media/image40.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hyperlink" Target="http://pagines.uab.cat/easit"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hyperlink" Target="http://pagines.uab.cat/easit/"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tiff"/><Relationship Id="rId5" Type="http://schemas.openxmlformats.org/officeDocument/2006/relationships/image" Target="../media/image10.tiff"/><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tiff"/><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21.tiff"/><Relationship Id="rId5" Type="http://schemas.openxmlformats.org/officeDocument/2006/relationships/image" Target="../media/image20.tiff"/><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26.tiff"/><Relationship Id="rId5" Type="http://schemas.openxmlformats.org/officeDocument/2006/relationships/image" Target="../media/image25.tiff"/><Relationship Id="rId4" Type="http://schemas.openxmlformats.org/officeDocument/2006/relationships/image" Target="../media/image24.tiff"/></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tiff"/><Relationship Id="rId7" Type="http://schemas.openxmlformats.org/officeDocument/2006/relationships/image" Target="../media/image31.tiff"/><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30.tiff"/><Relationship Id="rId5" Type="http://schemas.openxmlformats.org/officeDocument/2006/relationships/image" Target="../media/image29.png"/><Relationship Id="rId4" Type="http://schemas.openxmlformats.org/officeDocument/2006/relationships/image" Target="../media/image28.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91B5-7A0E-1548-9C67-0CF616598B12}"/>
              </a:ext>
            </a:extLst>
          </p:cNvPr>
          <p:cNvSpPr>
            <a:spLocks noGrp="1"/>
          </p:cNvSpPr>
          <p:nvPr>
            <p:ph type="title"/>
          </p:nvPr>
        </p:nvSpPr>
        <p:spPr>
          <a:xfrm>
            <a:off x="636828" y="4650124"/>
            <a:ext cx="17457031" cy="1062638"/>
          </a:xfrm>
        </p:spPr>
        <p:txBody>
          <a:bodyPr>
            <a:noAutofit/>
          </a:bodyPr>
          <a:lstStyle/>
          <a:p>
            <a:pPr algn="ctr"/>
            <a:r>
              <a:rPr lang="en-ES" sz="7500" dirty="0"/>
              <a:t>Understanding </a:t>
            </a:r>
            <a:br>
              <a:rPr lang="en-ES" sz="7500" dirty="0"/>
            </a:br>
            <a:r>
              <a:rPr lang="en-ES" sz="7500" dirty="0"/>
              <a:t>the audiovisual text</a:t>
            </a:r>
          </a:p>
        </p:txBody>
      </p:sp>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860" y="487145"/>
            <a:ext cx="4644999" cy="106218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2" name="Rectangle 21">
            <a:extLst>
              <a:ext uri="{FF2B5EF4-FFF2-40B4-BE49-F238E27FC236}">
                <a16:creationId xmlns:a16="http://schemas.microsoft.com/office/drawing/2014/main" id="{FC0541CC-A6E2-5E43-B71D-EDB3A9B61793}"/>
              </a:ext>
            </a:extLst>
          </p:cNvPr>
          <p:cNvSpPr/>
          <p:nvPr/>
        </p:nvSpPr>
        <p:spPr>
          <a:xfrm>
            <a:off x="4410266" y="6409202"/>
            <a:ext cx="9465373" cy="1688391"/>
          </a:xfrm>
          <a:prstGeom prst="rect">
            <a:avLst/>
          </a:prstGeom>
        </p:spPr>
        <p:txBody>
          <a:bodyPr wrap="none" lIns="137141" tIns="68570" rIns="137141" bIns="68570">
            <a:spAutoFit/>
          </a:bodyPr>
          <a:lstStyle/>
          <a:p>
            <a:pPr algn="ctr">
              <a:lnSpc>
                <a:spcPct val="150000"/>
              </a:lnSpc>
            </a:pPr>
            <a:r>
              <a:rPr lang="es-ES" sz="3600" b="1" dirty="0">
                <a:latin typeface="Verdana" panose="020B0604030504040204" pitchFamily="34" charset="0"/>
                <a:ea typeface="Verdana" panose="020B0604030504040204" pitchFamily="34" charset="0"/>
                <a:cs typeface="Verdana" panose="020B0604030504040204" pitchFamily="34" charset="0"/>
              </a:rPr>
              <a:t>Anna </a:t>
            </a:r>
            <a:r>
              <a:rPr lang="es-ES" sz="3600" b="1" dirty="0" err="1">
                <a:latin typeface="Verdana" panose="020B0604030504040204" pitchFamily="34" charset="0"/>
                <a:ea typeface="Verdana" panose="020B0604030504040204" pitchFamily="34" charset="0"/>
                <a:cs typeface="Verdana" panose="020B0604030504040204" pitchFamily="34" charset="0"/>
              </a:rPr>
              <a:t>Matamala</a:t>
            </a:r>
            <a:endParaRPr lang="sl-SI" sz="3600" b="1"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s-ES" sz="3600" b="1" dirty="0" err="1">
                <a:latin typeface="Verdana" panose="020B0604030504040204" pitchFamily="34" charset="0"/>
                <a:ea typeface="Verdana" panose="020B0604030504040204" pitchFamily="34" charset="0"/>
                <a:cs typeface="Verdana" panose="020B0604030504040204" pitchFamily="34" charset="0"/>
              </a:rPr>
              <a:t>Universitat</a:t>
            </a:r>
            <a:r>
              <a:rPr lang="es-ES" sz="3600" b="1" dirty="0">
                <a:latin typeface="Verdana" panose="020B0604030504040204" pitchFamily="34" charset="0"/>
                <a:ea typeface="Verdana" panose="020B0604030504040204" pitchFamily="34" charset="0"/>
                <a:cs typeface="Verdana" panose="020B0604030504040204" pitchFamily="34" charset="0"/>
              </a:rPr>
              <a:t> </a:t>
            </a:r>
            <a:r>
              <a:rPr lang="es-ES" sz="3600" b="1" dirty="0" err="1">
                <a:latin typeface="Verdana" panose="020B0604030504040204" pitchFamily="34" charset="0"/>
                <a:ea typeface="Verdana" panose="020B0604030504040204" pitchFamily="34" charset="0"/>
                <a:cs typeface="Verdana" panose="020B0604030504040204" pitchFamily="34" charset="0"/>
              </a:rPr>
              <a:t>Autònoma</a:t>
            </a:r>
            <a:r>
              <a:rPr lang="es-ES" sz="3600" b="1" dirty="0">
                <a:latin typeface="Verdana" panose="020B0604030504040204" pitchFamily="34" charset="0"/>
                <a:ea typeface="Verdana" panose="020B0604030504040204" pitchFamily="34" charset="0"/>
                <a:cs typeface="Verdana" panose="020B0604030504040204" pitchFamily="34" charset="0"/>
              </a:rPr>
              <a:t> de Barcelona</a:t>
            </a:r>
            <a:endParaRPr lang="en-GB" sz="3600" b="1"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AAC2A4C7-C614-7241-918C-B81ACCA7CF55}"/>
              </a:ext>
            </a:extLst>
          </p:cNvPr>
          <p:cNvSpPr txBox="1"/>
          <p:nvPr/>
        </p:nvSpPr>
        <p:spPr>
          <a:xfrm>
            <a:off x="2178912" y="3124947"/>
            <a:ext cx="13928134" cy="877143"/>
          </a:xfrm>
          <a:prstGeom prst="rect">
            <a:avLst/>
          </a:prstGeom>
          <a:noFill/>
        </p:spPr>
        <p:txBody>
          <a:bodyPr wrap="none" lIns="137141" tIns="68570" rIns="137141" bIns="68570" rtlCol="0">
            <a:spAutoFit/>
          </a:bodyPr>
          <a:lstStyle/>
          <a:p>
            <a:pPr algn="ctr">
              <a:lnSpc>
                <a:spcPct val="100000"/>
              </a:lnSpc>
            </a:pPr>
            <a:r>
              <a:rPr lang="en-US" sz="4800" b="1" dirty="0">
                <a:latin typeface="Verdana" panose="020B0604030504040204" pitchFamily="34" charset="0"/>
                <a:ea typeface="Verdana" panose="020B0604030504040204" pitchFamily="34" charset="0"/>
                <a:cs typeface="Verdana" panose="020B0604030504040204" pitchFamily="34" charset="0"/>
              </a:rPr>
              <a:t>Element 4. What is media accessibility?</a:t>
            </a:r>
          </a:p>
        </p:txBody>
      </p:sp>
      <p:sp>
        <p:nvSpPr>
          <p:cNvPr id="24" name="TextBox 23">
            <a:extLst>
              <a:ext uri="{FF2B5EF4-FFF2-40B4-BE49-F238E27FC236}">
                <a16:creationId xmlns:a16="http://schemas.microsoft.com/office/drawing/2014/main" id="{9B881F88-A38F-E04E-A92D-8D793AECAFD3}"/>
              </a:ext>
            </a:extLst>
          </p:cNvPr>
          <p:cNvSpPr txBox="1"/>
          <p:nvPr/>
        </p:nvSpPr>
        <p:spPr>
          <a:xfrm>
            <a:off x="4507255" y="2199525"/>
            <a:ext cx="9271410" cy="877143"/>
          </a:xfrm>
          <a:prstGeom prst="rect">
            <a:avLst/>
          </a:prstGeom>
          <a:noFill/>
        </p:spPr>
        <p:txBody>
          <a:bodyPr wrap="none" lIns="137141" tIns="68570" rIns="137141" bIns="68570" rtlCol="0">
            <a:spAutoFit/>
          </a:bodyPr>
          <a:lstStyle/>
          <a:p>
            <a:pPr algn="ctr">
              <a:lnSpc>
                <a:spcPct val="100000"/>
              </a:lnSpc>
            </a:pPr>
            <a:r>
              <a:rPr lang="en-US" sz="4800" b="1" dirty="0">
                <a:latin typeface="Verdana" panose="020B0604030504040204" pitchFamily="34" charset="0"/>
                <a:ea typeface="Verdana" panose="020B0604030504040204" pitchFamily="34" charset="0"/>
                <a:cs typeface="Verdana" panose="020B0604030504040204" pitchFamily="34" charset="0"/>
              </a:rPr>
              <a:t>Unit </a:t>
            </a:r>
            <a:r>
              <a:rPr lang="es-ES" sz="4800" b="1" dirty="0">
                <a:latin typeface="Verdana" panose="020B0604030504040204" pitchFamily="34" charset="0"/>
                <a:ea typeface="Verdana" panose="020B0604030504040204" pitchFamily="34" charset="0"/>
                <a:cs typeface="Verdana" panose="020B0604030504040204" pitchFamily="34" charset="0"/>
              </a:rPr>
              <a:t>1. Media </a:t>
            </a:r>
            <a:r>
              <a:rPr lang="es-ES" sz="4800" b="1" dirty="0" err="1">
                <a:latin typeface="Verdana" panose="020B0604030504040204" pitchFamily="34" charset="0"/>
                <a:ea typeface="Verdana" panose="020B0604030504040204" pitchFamily="34" charset="0"/>
                <a:cs typeface="Verdana" panose="020B0604030504040204" pitchFamily="34" charset="0"/>
              </a:rPr>
              <a:t>accessibility</a:t>
            </a:r>
            <a:endParaRPr lang="en-US" sz="4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5008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9B69-CAD6-EE46-9A17-3F5926176611}"/>
              </a:ext>
            </a:extLst>
          </p:cNvPr>
          <p:cNvSpPr>
            <a:spLocks noGrp="1"/>
          </p:cNvSpPr>
          <p:nvPr>
            <p:ph type="title"/>
          </p:nvPr>
        </p:nvSpPr>
        <p:spPr>
          <a:xfrm>
            <a:off x="190322" y="1972060"/>
            <a:ext cx="12590013" cy="1643740"/>
          </a:xfrm>
        </p:spPr>
        <p:txBody>
          <a:bodyPr>
            <a:noAutofit/>
          </a:bodyPr>
          <a:lstStyle/>
          <a:p>
            <a:r>
              <a:rPr lang="en-ES" dirty="0"/>
              <a:t>Distribution of elements</a:t>
            </a:r>
          </a:p>
        </p:txBody>
      </p:sp>
      <p:sp>
        <p:nvSpPr>
          <p:cNvPr id="4" name="Oval 3">
            <a:extLst>
              <a:ext uri="{FF2B5EF4-FFF2-40B4-BE49-F238E27FC236}">
                <a16:creationId xmlns:a16="http://schemas.microsoft.com/office/drawing/2014/main" id="{7040A716-149E-344C-B066-33496EA4CB1F}"/>
              </a:ext>
            </a:extLst>
          </p:cNvPr>
          <p:cNvSpPr/>
          <p:nvPr/>
        </p:nvSpPr>
        <p:spPr>
          <a:xfrm>
            <a:off x="6156893" y="5602070"/>
            <a:ext cx="2615610" cy="2636875"/>
          </a:xfrm>
          <a:prstGeom prst="ellipse">
            <a:avLst/>
          </a:prstGeom>
          <a:solidFill>
            <a:schemeClr val="accent1">
              <a:alpha val="59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Audio</a:t>
            </a:r>
          </a:p>
        </p:txBody>
      </p:sp>
      <p:sp>
        <p:nvSpPr>
          <p:cNvPr id="7" name="Oval 6">
            <a:extLst>
              <a:ext uri="{FF2B5EF4-FFF2-40B4-BE49-F238E27FC236}">
                <a16:creationId xmlns:a16="http://schemas.microsoft.com/office/drawing/2014/main" id="{A7AAA9B3-8063-2941-819D-C1DEA5871FB9}"/>
              </a:ext>
            </a:extLst>
          </p:cNvPr>
          <p:cNvSpPr/>
          <p:nvPr/>
        </p:nvSpPr>
        <p:spPr>
          <a:xfrm>
            <a:off x="7164755" y="3165113"/>
            <a:ext cx="2615610" cy="2636875"/>
          </a:xfrm>
          <a:prstGeom prst="ellipse">
            <a:avLst/>
          </a:prstGeom>
          <a:solidFill>
            <a:schemeClr val="accent1">
              <a:alpha val="59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Visual</a:t>
            </a:r>
          </a:p>
        </p:txBody>
      </p:sp>
      <p:sp>
        <p:nvSpPr>
          <p:cNvPr id="8" name="Oval 7">
            <a:extLst>
              <a:ext uri="{FF2B5EF4-FFF2-40B4-BE49-F238E27FC236}">
                <a16:creationId xmlns:a16="http://schemas.microsoft.com/office/drawing/2014/main" id="{C47C2411-9590-8C4F-BFBD-97E72435D714}"/>
              </a:ext>
            </a:extLst>
          </p:cNvPr>
          <p:cNvSpPr/>
          <p:nvPr/>
        </p:nvSpPr>
        <p:spPr>
          <a:xfrm>
            <a:off x="8273292" y="4608935"/>
            <a:ext cx="3014146" cy="2636875"/>
          </a:xfrm>
          <a:prstGeom prst="ellipse">
            <a:avLst/>
          </a:prstGeom>
          <a:solidFill>
            <a:schemeClr val="accent1">
              <a:alpha val="59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Non-linguistic</a:t>
            </a:r>
          </a:p>
        </p:txBody>
      </p:sp>
      <p:sp>
        <p:nvSpPr>
          <p:cNvPr id="9" name="Oval 8">
            <a:extLst>
              <a:ext uri="{FF2B5EF4-FFF2-40B4-BE49-F238E27FC236}">
                <a16:creationId xmlns:a16="http://schemas.microsoft.com/office/drawing/2014/main" id="{28E1FF1C-4328-6143-ACF7-3D16860CAACE}"/>
              </a:ext>
            </a:extLst>
          </p:cNvPr>
          <p:cNvSpPr/>
          <p:nvPr/>
        </p:nvSpPr>
        <p:spPr>
          <a:xfrm>
            <a:off x="4750495" y="4358166"/>
            <a:ext cx="3014146" cy="2636875"/>
          </a:xfrm>
          <a:prstGeom prst="ellipse">
            <a:avLst/>
          </a:prstGeom>
          <a:solidFill>
            <a:schemeClr val="accent1">
              <a:alpha val="59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tx1"/>
                </a:solidFill>
              </a:rPr>
              <a:t>Linguistic</a:t>
            </a:r>
          </a:p>
        </p:txBody>
      </p:sp>
    </p:spTree>
    <p:extLst>
      <p:ext uri="{BB962C8B-B14F-4D97-AF65-F5344CB8AC3E}">
        <p14:creationId xmlns:p14="http://schemas.microsoft.com/office/powerpoint/2010/main" val="3471461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9B69-CAD6-EE46-9A17-3F5926176611}"/>
              </a:ext>
            </a:extLst>
          </p:cNvPr>
          <p:cNvSpPr>
            <a:spLocks noGrp="1"/>
          </p:cNvSpPr>
          <p:nvPr>
            <p:ph type="title"/>
          </p:nvPr>
        </p:nvSpPr>
        <p:spPr>
          <a:xfrm>
            <a:off x="190322" y="1972060"/>
            <a:ext cx="12590013" cy="1643740"/>
          </a:xfrm>
        </p:spPr>
        <p:txBody>
          <a:bodyPr>
            <a:noAutofit/>
          </a:bodyPr>
          <a:lstStyle/>
          <a:p>
            <a:r>
              <a:rPr lang="en-ES" dirty="0"/>
              <a:t>Questions</a:t>
            </a:r>
          </a:p>
        </p:txBody>
      </p:sp>
      <p:graphicFrame>
        <p:nvGraphicFramePr>
          <p:cNvPr id="6" name="Diagram 5" descr="A graph.">
            <a:extLst>
              <a:ext uri="{FF2B5EF4-FFF2-40B4-BE49-F238E27FC236}">
                <a16:creationId xmlns:a16="http://schemas.microsoft.com/office/drawing/2014/main" id="{1B1FB876-C781-7B4A-A8F5-71B537312D88}"/>
              </a:ext>
            </a:extLst>
          </p:cNvPr>
          <p:cNvGraphicFramePr/>
          <p:nvPr>
            <p:extLst>
              <p:ext uri="{D42A27DB-BD31-4B8C-83A1-F6EECF244321}">
                <p14:modId xmlns:p14="http://schemas.microsoft.com/office/powerpoint/2010/main" val="1669888148"/>
              </p:ext>
            </p:extLst>
          </p:nvPr>
        </p:nvGraphicFramePr>
        <p:xfrm>
          <a:off x="3636335" y="1679944"/>
          <a:ext cx="9696893" cy="68898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9334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9B69-CAD6-EE46-9A17-3F5926176611}"/>
              </a:ext>
            </a:extLst>
          </p:cNvPr>
          <p:cNvSpPr>
            <a:spLocks noGrp="1"/>
          </p:cNvSpPr>
          <p:nvPr>
            <p:ph type="title"/>
          </p:nvPr>
        </p:nvSpPr>
        <p:spPr>
          <a:xfrm>
            <a:off x="190322" y="1972060"/>
            <a:ext cx="12590013" cy="1643740"/>
          </a:xfrm>
        </p:spPr>
        <p:txBody>
          <a:bodyPr>
            <a:noAutofit/>
          </a:bodyPr>
          <a:lstStyle/>
          <a:p>
            <a:r>
              <a:rPr lang="en-ES" dirty="0"/>
              <a:t>Multimodal text</a:t>
            </a:r>
          </a:p>
        </p:txBody>
      </p:sp>
      <p:sp>
        <p:nvSpPr>
          <p:cNvPr id="11" name="Rectangle 10">
            <a:extLst>
              <a:ext uri="{FF2B5EF4-FFF2-40B4-BE49-F238E27FC236}">
                <a16:creationId xmlns:a16="http://schemas.microsoft.com/office/drawing/2014/main" id="{8FBB7FDC-6E31-C74E-8C33-B2508581746F}"/>
              </a:ext>
            </a:extLst>
          </p:cNvPr>
          <p:cNvSpPr>
            <a:spLocks noChangeAspect="1"/>
          </p:cNvSpPr>
          <p:nvPr/>
        </p:nvSpPr>
        <p:spPr>
          <a:xfrm>
            <a:off x="382772" y="3637795"/>
            <a:ext cx="13246182" cy="2075869"/>
          </a:xfrm>
          <a:prstGeom prst="rect">
            <a:avLst/>
          </a:prstGeom>
        </p:spPr>
        <p:txBody>
          <a:bodyPr wrap="square" lIns="137141" tIns="68570" rIns="137141" bIns="68570">
            <a:spAutoFit/>
          </a:bodyPr>
          <a:lstStyle/>
          <a:p>
            <a:pP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A text combining more than one mode.</a:t>
            </a:r>
          </a:p>
          <a:p>
            <a:pP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Examples:</a:t>
            </a:r>
          </a:p>
        </p:txBody>
      </p:sp>
      <p:pic>
        <p:nvPicPr>
          <p:cNvPr id="5" name="Picture 4" descr="A child with a children's book.">
            <a:extLst>
              <a:ext uri="{FF2B5EF4-FFF2-40B4-BE49-F238E27FC236}">
                <a16:creationId xmlns:a16="http://schemas.microsoft.com/office/drawing/2014/main" id="{6DDA5141-6FED-6243-97FF-B40DD0BB69C6}"/>
              </a:ext>
            </a:extLst>
          </p:cNvPr>
          <p:cNvPicPr>
            <a:picLocks noChangeAspect="1"/>
          </p:cNvPicPr>
          <p:nvPr/>
        </p:nvPicPr>
        <p:blipFill>
          <a:blip r:embed="rId3"/>
          <a:stretch>
            <a:fillRect/>
          </a:stretch>
        </p:blipFill>
        <p:spPr>
          <a:xfrm>
            <a:off x="10823944" y="4971434"/>
            <a:ext cx="4665144" cy="3106986"/>
          </a:xfrm>
          <a:prstGeom prst="rect">
            <a:avLst/>
          </a:prstGeom>
        </p:spPr>
      </p:pic>
      <p:pic>
        <p:nvPicPr>
          <p:cNvPr id="7" name="Picture 6" descr="A child watching a film on TV.">
            <a:extLst>
              <a:ext uri="{FF2B5EF4-FFF2-40B4-BE49-F238E27FC236}">
                <a16:creationId xmlns:a16="http://schemas.microsoft.com/office/drawing/2014/main" id="{2DBCCA0D-4E4C-AC4E-BF2F-C4BAB98BD105}"/>
              </a:ext>
            </a:extLst>
          </p:cNvPr>
          <p:cNvPicPr>
            <a:picLocks noChangeAspect="1"/>
          </p:cNvPicPr>
          <p:nvPr/>
        </p:nvPicPr>
        <p:blipFill>
          <a:blip r:embed="rId4"/>
          <a:stretch>
            <a:fillRect/>
          </a:stretch>
        </p:blipFill>
        <p:spPr>
          <a:xfrm>
            <a:off x="5255660" y="5071375"/>
            <a:ext cx="3539939" cy="3007045"/>
          </a:xfrm>
          <a:prstGeom prst="rect">
            <a:avLst/>
          </a:prstGeom>
        </p:spPr>
      </p:pic>
    </p:spTree>
    <p:extLst>
      <p:ext uri="{BB962C8B-B14F-4D97-AF65-F5344CB8AC3E}">
        <p14:creationId xmlns:p14="http://schemas.microsoft.com/office/powerpoint/2010/main" val="946959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B503014-371D-0F40-A38D-B2C34CAD3184}"/>
              </a:ext>
            </a:extLst>
          </p:cNvPr>
          <p:cNvSpPr>
            <a:spLocks noGrp="1"/>
          </p:cNvSpPr>
          <p:nvPr>
            <p:ph type="title"/>
          </p:nvPr>
        </p:nvSpPr>
        <p:spPr>
          <a:xfrm>
            <a:off x="317912" y="2040545"/>
            <a:ext cx="17084400" cy="1062638"/>
          </a:xfrm>
        </p:spPr>
        <p:txBody>
          <a:bodyPr/>
          <a:lstStyle/>
          <a:p>
            <a:r>
              <a:rPr lang="en-GB" dirty="0"/>
              <a:t>Pictures</a:t>
            </a:r>
          </a:p>
        </p:txBody>
      </p:sp>
      <p:sp>
        <p:nvSpPr>
          <p:cNvPr id="12" name="Rectangle 11">
            <a:extLst>
              <a:ext uri="{FF2B5EF4-FFF2-40B4-BE49-F238E27FC236}">
                <a16:creationId xmlns:a16="http://schemas.microsoft.com/office/drawing/2014/main" id="{9D994CFE-33B0-9F4A-A06C-96734BC07513}"/>
              </a:ext>
            </a:extLst>
          </p:cNvPr>
          <p:cNvSpPr/>
          <p:nvPr/>
        </p:nvSpPr>
        <p:spPr>
          <a:xfrm>
            <a:off x="452993" y="3224323"/>
            <a:ext cx="17251790" cy="2205071"/>
          </a:xfrm>
          <a:prstGeom prst="rect">
            <a:avLst/>
          </a:prstGeom>
        </p:spPr>
        <p:txBody>
          <a:bodyPr wrap="square" lIns="137141" tIns="68570" rIns="137141" bIns="68570">
            <a:spAutoFit/>
          </a:bodyPr>
          <a:lstStyle/>
          <a:p>
            <a:pPr>
              <a:lnSpc>
                <a:spcPct val="150000"/>
              </a:lnSpc>
            </a:pPr>
            <a:r>
              <a:rPr lang="it-IT" sz="4800" dirty="0">
                <a:latin typeface="Verdana" pitchFamily="34" charset="0"/>
                <a:ea typeface="Verdana" pitchFamily="34" charset="0"/>
              </a:rPr>
              <a:t>Source: </a:t>
            </a:r>
            <a:r>
              <a:rPr lang="it-IT" sz="4800" dirty="0">
                <a:latin typeface="Verdana" pitchFamily="34" charset="0"/>
                <a:ea typeface="Verdana" pitchFamily="34" charset="0"/>
                <a:hlinkClick r:id="rId3"/>
              </a:rPr>
              <a:t>pixabay.com</a:t>
            </a:r>
            <a:r>
              <a:rPr lang="it-IT" sz="4800" dirty="0">
                <a:latin typeface="Verdana" pitchFamily="34" charset="0"/>
                <a:ea typeface="Verdana" pitchFamily="34" charset="0"/>
              </a:rPr>
              <a:t>, </a:t>
            </a:r>
            <a:r>
              <a:rPr lang="it-IT" sz="4800" dirty="0">
                <a:latin typeface="Verdana" pitchFamily="34" charset="0"/>
                <a:ea typeface="Verdana" pitchFamily="34" charset="0"/>
                <a:hlinkClick r:id="rId4"/>
              </a:rPr>
              <a:t>pexels.com</a:t>
            </a:r>
            <a:r>
              <a:rPr lang="it-IT" sz="4800" dirty="0">
                <a:latin typeface="Verdana" pitchFamily="34" charset="0"/>
                <a:ea typeface="Verdana" pitchFamily="34" charset="0"/>
              </a:rPr>
              <a:t>.</a:t>
            </a:r>
          </a:p>
          <a:p>
            <a:pPr>
              <a:lnSpc>
                <a:spcPct val="150000"/>
              </a:lnSpc>
            </a:pPr>
            <a:r>
              <a:rPr lang="it-IT" sz="4800" dirty="0">
                <a:latin typeface="Verdana" pitchFamily="34" charset="0"/>
                <a:ea typeface="Verdana" pitchFamily="34" charset="0"/>
              </a:rPr>
              <a:t>License: </a:t>
            </a:r>
            <a:r>
              <a:rPr lang="it-IT" sz="4800" dirty="0">
                <a:latin typeface="Verdana" pitchFamily="34" charset="0"/>
                <a:ea typeface="Verdana" pitchFamily="34" charset="0"/>
                <a:hlinkClick r:id="rId5"/>
              </a:rPr>
              <a:t>Pixabay License</a:t>
            </a:r>
            <a:r>
              <a:rPr lang="it-IT" sz="4800" dirty="0">
                <a:latin typeface="Verdana" pitchFamily="34" charset="0"/>
                <a:ea typeface="Verdana" pitchFamily="34" charset="0"/>
              </a:rPr>
              <a:t>, </a:t>
            </a:r>
            <a:r>
              <a:rPr lang="it-IT" sz="4800" dirty="0">
                <a:latin typeface="Verdana" pitchFamily="34" charset="0"/>
                <a:ea typeface="Verdana" pitchFamily="34" charset="0"/>
                <a:hlinkClick r:id="rId6"/>
              </a:rPr>
              <a:t>Pexels License</a:t>
            </a:r>
            <a:r>
              <a:rPr lang="it-IT" sz="4800" dirty="0">
                <a:latin typeface="Verdana" pitchFamily="34" charset="0"/>
                <a:ea typeface="Verdana" pitchFamily="34" charset="0"/>
              </a:rPr>
              <a:t>.</a:t>
            </a:r>
            <a:endParaRPr lang="en-GB" sz="4800" dirty="0">
              <a:latin typeface="Verdana" pitchFamily="34" charset="0"/>
              <a:ea typeface="Verdana" pitchFamily="34" charset="0"/>
            </a:endParaRPr>
          </a:p>
        </p:txBody>
      </p:sp>
    </p:spTree>
    <p:extLst>
      <p:ext uri="{BB962C8B-B14F-4D97-AF65-F5344CB8AC3E}">
        <p14:creationId xmlns:p14="http://schemas.microsoft.com/office/powerpoint/2010/main" val="2634637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1" name="TextBox 20">
            <a:extLst>
              <a:ext uri="{FF2B5EF4-FFF2-40B4-BE49-F238E27FC236}">
                <a16:creationId xmlns:a16="http://schemas.microsoft.com/office/drawing/2014/main" id="{8DF475E8-9F94-A34C-B3D0-8D2CD3CD4ECB}"/>
              </a:ext>
            </a:extLst>
          </p:cNvPr>
          <p:cNvSpPr txBox="1"/>
          <p:nvPr/>
        </p:nvSpPr>
        <p:spPr>
          <a:xfrm>
            <a:off x="8751592" y="5046766"/>
            <a:ext cx="8829598" cy="692498"/>
          </a:xfrm>
          <a:prstGeom prst="rect">
            <a:avLst/>
          </a:prstGeom>
          <a:noFill/>
        </p:spPr>
        <p:txBody>
          <a:bodyPr wrap="square" lIns="137141" tIns="68570" rIns="137141" bIns="68570" rtlCol="0">
            <a:spAutoFit/>
          </a:bodyPr>
          <a:lstStyle/>
          <a:p>
            <a:pPr>
              <a:lnSpc>
                <a:spcPct val="100000"/>
              </a:lnSpc>
            </a:pPr>
            <a:r>
              <a:rPr lang="sl-SI" sz="3600" b="1" dirty="0">
                <a:latin typeface="Verdana" panose="020B0604030504040204" pitchFamily="34" charset="0"/>
                <a:ea typeface="Verdana" panose="020B0604030504040204" pitchFamily="34" charset="0"/>
                <a:cs typeface="Verdana" panose="020B0604030504040204" pitchFamily="34" charset="0"/>
              </a:rPr>
              <a:t>anna.matamala@uab.cat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7" name="Title 6">
            <a:extLst>
              <a:ext uri="{FF2B5EF4-FFF2-40B4-BE49-F238E27FC236}">
                <a16:creationId xmlns:a16="http://schemas.microsoft.com/office/drawing/2014/main" id="{07FA4721-2F8F-F642-A4A6-20D0C4515703}"/>
              </a:ext>
            </a:extLst>
          </p:cNvPr>
          <p:cNvSpPr>
            <a:spLocks noGrp="1"/>
          </p:cNvSpPr>
          <p:nvPr>
            <p:ph type="title"/>
          </p:nvPr>
        </p:nvSpPr>
        <p:spPr>
          <a:xfrm>
            <a:off x="8751592" y="4221103"/>
            <a:ext cx="9342870" cy="1062638"/>
          </a:xfrm>
        </p:spPr>
        <p:txBody>
          <a:bodyPr>
            <a:normAutofit/>
          </a:bodyPr>
          <a:lstStyle/>
          <a:p>
            <a:r>
              <a:rPr lang="en-ES" sz="3600" dirty="0"/>
              <a:t>Anna Matamala</a:t>
            </a:r>
          </a:p>
        </p:txBody>
      </p:sp>
      <p:pic>
        <p:nvPicPr>
          <p:cNvPr id="17" name="Picture 16" descr="Logo of Universitat Autònoma de Barcelona">
            <a:extLst>
              <a:ext uri="{FF2B5EF4-FFF2-40B4-BE49-F238E27FC236}">
                <a16:creationId xmlns:a16="http://schemas.microsoft.com/office/drawing/2014/main" id="{79B64585-8AE6-F047-B9D0-459ECD9F14A9}"/>
              </a:ext>
            </a:extLst>
          </p:cNvPr>
          <p:cNvPicPr>
            <a:picLocks noChangeAspect="1"/>
          </p:cNvPicPr>
          <p:nvPr/>
        </p:nvPicPr>
        <p:blipFill>
          <a:blip r:embed="rId5"/>
          <a:srcRect/>
          <a:stretch/>
        </p:blipFill>
        <p:spPr>
          <a:xfrm>
            <a:off x="4311922" y="3498528"/>
            <a:ext cx="4439670" cy="3329752"/>
          </a:xfrm>
          <a:prstGeom prst="rect">
            <a:avLst/>
          </a:prstGeom>
        </p:spPr>
      </p:pic>
    </p:spTree>
    <p:extLst>
      <p:ext uri="{BB962C8B-B14F-4D97-AF65-F5344CB8AC3E}">
        <p14:creationId xmlns:p14="http://schemas.microsoft.com/office/powerpoint/2010/main" val="760578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2" name="Segnaposto testo 2">
            <a:extLst>
              <a:ext uri="{FF2B5EF4-FFF2-40B4-BE49-F238E27FC236}">
                <a16:creationId xmlns:a16="http://schemas.microsoft.com/office/drawing/2014/main" id="{1C223C67-A04F-254E-AA86-CE328C0912DD}"/>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The project EASIT has received funding from the European Commission under the Erasmus+ Strategic Partnerships for Higher Education </a:t>
            </a:r>
            <a:r>
              <a:rPr lang="en-US" sz="4500" dirty="0" err="1">
                <a:solidFill>
                  <a:schemeClr val="tx1"/>
                </a:solidFill>
                <a:latin typeface="Verdana" panose="020B0604030504040204" pitchFamily="34" charset="0"/>
                <a:ea typeface="Verdana" panose="020B0604030504040204" pitchFamily="34" charset="0"/>
                <a:cs typeface="Verdana" panose="020B0604030504040204" pitchFamily="34" charset="0"/>
              </a:rPr>
              <a:t>programme</a:t>
            </a:r>
            <a:r>
              <a:rPr lang="en-US" sz="4500" dirty="0">
                <a:solidFill>
                  <a:schemeClr val="tx1"/>
                </a:solidFill>
                <a:latin typeface="Verdana" panose="020B0604030504040204" pitchFamily="34" charset="0"/>
                <a:ea typeface="Verdana" panose="020B0604030504040204" pitchFamily="34" charset="0"/>
                <a:cs typeface="Verdana" panose="020B0604030504040204" pitchFamily="34" charset="0"/>
              </a:rPr>
              <a:t>, grant agreement 2018-1-ES01-KA203-05275. </a:t>
            </a:r>
          </a:p>
        </p:txBody>
      </p:sp>
      <p:sp>
        <p:nvSpPr>
          <p:cNvPr id="2" name="Title 1">
            <a:extLst>
              <a:ext uri="{FF2B5EF4-FFF2-40B4-BE49-F238E27FC236}">
                <a16:creationId xmlns:a16="http://schemas.microsoft.com/office/drawing/2014/main" id="{ADDC92CD-49DF-3B48-8B5E-B69F876B9A1B}"/>
              </a:ext>
            </a:extLst>
          </p:cNvPr>
          <p:cNvSpPr>
            <a:spLocks noGrp="1"/>
          </p:cNvSpPr>
          <p:nvPr>
            <p:ph type="title"/>
          </p:nvPr>
        </p:nvSpPr>
        <p:spPr>
          <a:xfrm>
            <a:off x="317912" y="1962169"/>
            <a:ext cx="17084400" cy="1062638"/>
          </a:xfrm>
        </p:spPr>
        <p:txBody>
          <a:bodyPr/>
          <a:lstStyle/>
          <a:p>
            <a:r>
              <a:rPr lang="en-ES" dirty="0"/>
              <a:t>Acknowledgement</a:t>
            </a:r>
          </a:p>
        </p:txBody>
      </p:sp>
    </p:spTree>
    <p:extLst>
      <p:ext uri="{BB962C8B-B14F-4D97-AF65-F5344CB8AC3E}">
        <p14:creationId xmlns:p14="http://schemas.microsoft.com/office/powerpoint/2010/main" val="3414306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11" name="Segnaposto testo 2">
            <a:extLst>
              <a:ext uri="{FF2B5EF4-FFF2-40B4-BE49-F238E27FC236}">
                <a16:creationId xmlns:a16="http://schemas.microsoft.com/office/drawing/2014/main" id="{AE111C95-DA2F-4C41-B9C9-99790547A51F}"/>
              </a:ext>
            </a:extLst>
          </p:cNvPr>
          <p:cNvSpPr txBox="1">
            <a:spLocks/>
          </p:cNvSpPr>
          <p:nvPr/>
        </p:nvSpPr>
        <p:spPr>
          <a:xfrm>
            <a:off x="357250" y="3024806"/>
            <a:ext cx="17648124" cy="5164053"/>
          </a:xfrm>
          <a:prstGeom prst="rect">
            <a:avLst/>
          </a:prstGeom>
        </p:spPr>
        <p:txBody>
          <a:bodyPr vert="horz" lIns="137169" tIns="68585" rIns="137169" bIns="68585" rtlCol="0" anchor="t" anchorCtr="0"/>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GB" sz="4500" dirty="0">
                <a:solidFill>
                  <a:schemeClr val="tx1"/>
                </a:solidFill>
                <a:latin typeface="Verdana" panose="020B0604030504040204" pitchFamily="34" charset="0"/>
                <a:ea typeface="Verdana" panose="020B0604030504040204" pitchFamily="34" charset="0"/>
                <a:cs typeface="Verdana" panose="020B0604030504040204" pitchFamily="34" charset="0"/>
              </a:rPr>
              <a:t>The European Commission support for the production of this publication does not constitute an endorsement of the contents, which reflect the views only of the authors, and the Commission cannot be held responsible for any use which may be made of the information contained therein.</a:t>
            </a:r>
          </a:p>
        </p:txBody>
      </p:sp>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Disclaimer</a:t>
            </a:r>
          </a:p>
        </p:txBody>
      </p:sp>
    </p:spTree>
    <p:extLst>
      <p:ext uri="{BB962C8B-B14F-4D97-AF65-F5344CB8AC3E}">
        <p14:creationId xmlns:p14="http://schemas.microsoft.com/office/powerpoint/2010/main" val="1538372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sp>
        <p:nvSpPr>
          <p:cNvPr id="2" name="Title 1">
            <a:extLst>
              <a:ext uri="{FF2B5EF4-FFF2-40B4-BE49-F238E27FC236}">
                <a16:creationId xmlns:a16="http://schemas.microsoft.com/office/drawing/2014/main" id="{D7557131-944E-7546-880D-B1AB16FF2F85}"/>
              </a:ext>
            </a:extLst>
          </p:cNvPr>
          <p:cNvSpPr>
            <a:spLocks noGrp="1"/>
          </p:cNvSpPr>
          <p:nvPr>
            <p:ph type="title"/>
          </p:nvPr>
        </p:nvSpPr>
        <p:spPr>
          <a:xfrm>
            <a:off x="317912" y="1962169"/>
            <a:ext cx="17084400" cy="1062638"/>
          </a:xfrm>
        </p:spPr>
        <p:txBody>
          <a:bodyPr/>
          <a:lstStyle/>
          <a:p>
            <a:r>
              <a:rPr lang="en-ES" dirty="0"/>
              <a:t>Partners</a:t>
            </a:r>
          </a:p>
        </p:txBody>
      </p:sp>
      <p:pic>
        <p:nvPicPr>
          <p:cNvPr id="23" name="Picture 22" descr="Dyslexiförbundet logo">
            <a:extLst>
              <a:ext uri="{FF2B5EF4-FFF2-40B4-BE49-F238E27FC236}">
                <a16:creationId xmlns:a16="http://schemas.microsoft.com/office/drawing/2014/main" id="{E95D038A-5107-A94E-AD89-995930934F36}"/>
              </a:ext>
            </a:extLst>
          </p:cNvPr>
          <p:cNvPicPr/>
          <p:nvPr/>
        </p:nvPicPr>
        <p:blipFill>
          <a:blip r:embed="rId5"/>
          <a:stretch>
            <a:fillRect/>
          </a:stretch>
        </p:blipFill>
        <p:spPr>
          <a:xfrm>
            <a:off x="837235" y="3258360"/>
            <a:ext cx="2269268" cy="2269268"/>
          </a:xfrm>
          <a:prstGeom prst="rect">
            <a:avLst/>
          </a:prstGeom>
        </p:spPr>
      </p:pic>
      <p:pic>
        <p:nvPicPr>
          <p:cNvPr id="24" name="Picture 23" descr="Risa logo">
            <a:extLst>
              <a:ext uri="{FF2B5EF4-FFF2-40B4-BE49-F238E27FC236}">
                <a16:creationId xmlns:a16="http://schemas.microsoft.com/office/drawing/2014/main" id="{53195402-E4A0-3F4A-81B0-28C6C2959FF3}"/>
              </a:ext>
            </a:extLst>
          </p:cNvPr>
          <p:cNvPicPr/>
          <p:nvPr/>
        </p:nvPicPr>
        <p:blipFill>
          <a:blip r:embed="rId6"/>
          <a:stretch>
            <a:fillRect/>
          </a:stretch>
        </p:blipFill>
        <p:spPr>
          <a:xfrm>
            <a:off x="4316996" y="3390581"/>
            <a:ext cx="1933194" cy="1638300"/>
          </a:xfrm>
          <a:prstGeom prst="rect">
            <a:avLst/>
          </a:prstGeom>
        </p:spPr>
      </p:pic>
      <p:pic>
        <p:nvPicPr>
          <p:cNvPr id="25" name="Picture 24" descr="RTV Slovenija logo">
            <a:extLst>
              <a:ext uri="{FF2B5EF4-FFF2-40B4-BE49-F238E27FC236}">
                <a16:creationId xmlns:a16="http://schemas.microsoft.com/office/drawing/2014/main" id="{1BF0B1E2-FB1F-F046-B484-9F71A70EF2FF}"/>
              </a:ext>
            </a:extLst>
          </p:cNvPr>
          <p:cNvPicPr/>
          <p:nvPr/>
        </p:nvPicPr>
        <p:blipFill>
          <a:blip r:embed="rId7"/>
          <a:stretch>
            <a:fillRect/>
          </a:stretch>
        </p:blipFill>
        <p:spPr>
          <a:xfrm>
            <a:off x="6779620" y="3258360"/>
            <a:ext cx="4160984" cy="1890093"/>
          </a:xfrm>
          <a:prstGeom prst="rect">
            <a:avLst/>
          </a:prstGeom>
        </p:spPr>
      </p:pic>
      <p:pic>
        <p:nvPicPr>
          <p:cNvPr id="26" name="Graphic 4" descr="Stiftung Universität Hildesheim logo">
            <a:extLst>
              <a:ext uri="{FF2B5EF4-FFF2-40B4-BE49-F238E27FC236}">
                <a16:creationId xmlns:a16="http://schemas.microsoft.com/office/drawing/2014/main" id="{92B7F15D-E8A7-9F43-A892-D30A63C8768C}"/>
              </a:ext>
            </a:extLst>
          </p:cNvPr>
          <p:cNvPicPr/>
          <p:nvPr/>
        </p:nvPicPr>
        <p:blipFill>
          <a:blip r:embed="rId8">
            <a:extLst>
              <a:ext uri="{96DAC541-7B7A-43D3-8B79-37D633B846F1}">
                <asvg:svgBlip xmlns:asvg="http://schemas.microsoft.com/office/drawing/2016/SVG/main" r:embed="rId9"/>
              </a:ext>
            </a:extLst>
          </a:blip>
          <a:stretch>
            <a:fillRect/>
          </a:stretch>
        </p:blipFill>
        <p:spPr>
          <a:xfrm>
            <a:off x="11123852" y="2976936"/>
            <a:ext cx="2269269" cy="2269269"/>
          </a:xfrm>
          <a:prstGeom prst="rect">
            <a:avLst/>
          </a:prstGeom>
        </p:spPr>
      </p:pic>
      <p:pic>
        <p:nvPicPr>
          <p:cNvPr id="27" name="Picture 26" descr="SDI Internationale Hochshule - University of Applied Sciences logo">
            <a:extLst>
              <a:ext uri="{FF2B5EF4-FFF2-40B4-BE49-F238E27FC236}">
                <a16:creationId xmlns:a16="http://schemas.microsoft.com/office/drawing/2014/main" id="{FE2DB0E3-D4D5-AC42-B780-92C95D0401A7}"/>
              </a:ext>
            </a:extLst>
          </p:cNvPr>
          <p:cNvPicPr/>
          <p:nvPr/>
        </p:nvPicPr>
        <p:blipFill>
          <a:blip r:embed="rId10"/>
          <a:stretch>
            <a:fillRect/>
          </a:stretch>
        </p:blipFill>
        <p:spPr>
          <a:xfrm>
            <a:off x="14451982" y="3390581"/>
            <a:ext cx="2990937" cy="1359853"/>
          </a:xfrm>
          <a:prstGeom prst="rect">
            <a:avLst/>
          </a:prstGeom>
        </p:spPr>
      </p:pic>
      <p:pic>
        <p:nvPicPr>
          <p:cNvPr id="28" name="Picture 27" descr="Universitat Autònoma de Barcelona logo">
            <a:extLst>
              <a:ext uri="{FF2B5EF4-FFF2-40B4-BE49-F238E27FC236}">
                <a16:creationId xmlns:a16="http://schemas.microsoft.com/office/drawing/2014/main" id="{243273C3-21EA-A845-93D3-CC2A66BE4D5B}"/>
              </a:ext>
            </a:extLst>
          </p:cNvPr>
          <p:cNvPicPr/>
          <p:nvPr/>
        </p:nvPicPr>
        <p:blipFill>
          <a:blip r:embed="rId11"/>
          <a:stretch>
            <a:fillRect/>
          </a:stretch>
        </p:blipFill>
        <p:spPr>
          <a:xfrm>
            <a:off x="2095499" y="5641928"/>
            <a:ext cx="2745725" cy="2058717"/>
          </a:xfrm>
          <a:prstGeom prst="rect">
            <a:avLst/>
          </a:prstGeom>
        </p:spPr>
      </p:pic>
      <p:pic>
        <p:nvPicPr>
          <p:cNvPr id="29" name="Picture 28" descr="Università degli Studi di Trieste logo">
            <a:extLst>
              <a:ext uri="{FF2B5EF4-FFF2-40B4-BE49-F238E27FC236}">
                <a16:creationId xmlns:a16="http://schemas.microsoft.com/office/drawing/2014/main" id="{755EFFAA-DA2A-4146-BAA0-026E89CC96F3}"/>
              </a:ext>
            </a:extLst>
          </p:cNvPr>
          <p:cNvPicPr/>
          <p:nvPr/>
        </p:nvPicPr>
        <p:blipFill>
          <a:blip r:embed="rId12"/>
          <a:stretch>
            <a:fillRect/>
          </a:stretch>
        </p:blipFill>
        <p:spPr>
          <a:xfrm>
            <a:off x="5289550" y="5989931"/>
            <a:ext cx="5249230" cy="1134110"/>
          </a:xfrm>
          <a:prstGeom prst="rect">
            <a:avLst/>
          </a:prstGeom>
        </p:spPr>
      </p:pic>
      <p:pic>
        <p:nvPicPr>
          <p:cNvPr id="30" name="Picture 29" descr="Universidade Vigo logo">
            <a:extLst>
              <a:ext uri="{FF2B5EF4-FFF2-40B4-BE49-F238E27FC236}">
                <a16:creationId xmlns:a16="http://schemas.microsoft.com/office/drawing/2014/main" id="{651A6100-3523-8543-80B8-46CF2E9E4315}"/>
              </a:ext>
            </a:extLst>
          </p:cNvPr>
          <p:cNvPicPr/>
          <p:nvPr/>
        </p:nvPicPr>
        <p:blipFill>
          <a:blip r:embed="rId13"/>
          <a:stretch>
            <a:fillRect/>
          </a:stretch>
        </p:blipFill>
        <p:spPr>
          <a:xfrm>
            <a:off x="10949515" y="6161381"/>
            <a:ext cx="5183614" cy="791210"/>
          </a:xfrm>
          <a:prstGeom prst="rect">
            <a:avLst/>
          </a:prstGeom>
        </p:spPr>
      </p:pic>
    </p:spTree>
    <p:extLst>
      <p:ext uri="{BB962C8B-B14F-4D97-AF65-F5344CB8AC3E}">
        <p14:creationId xmlns:p14="http://schemas.microsoft.com/office/powerpoint/2010/main" val="3621801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descr="Co-funded by the Erasmus+ Programme of the European Union logo">
            <a:extLst>
              <a:ext uri="{FF2B5EF4-FFF2-40B4-BE49-F238E27FC236}">
                <a16:creationId xmlns:a16="http://schemas.microsoft.com/office/drawing/2014/main" id="{7B34E4F4-D9E6-7843-A635-6F7E65AE4B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448256" y="487007"/>
            <a:ext cx="4646206" cy="106246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Creative Commons License Logo: Attribution-ShareAlike International CC BY-SA">
            <a:extLst>
              <a:ext uri="{FF2B5EF4-FFF2-40B4-BE49-F238E27FC236}">
                <a16:creationId xmlns:a16="http://schemas.microsoft.com/office/drawing/2014/main" id="{8061834D-1377-9B49-892B-AFDC3631BF20}"/>
              </a:ext>
            </a:extLst>
          </p:cNvPr>
          <p:cNvPicPr/>
          <p:nvPr/>
        </p:nvPicPr>
        <p:blipFill>
          <a:blip r:embed="rId4">
            <a:extLst>
              <a:ext uri="{28A0092B-C50C-407E-A947-70E740481C1C}">
                <a14:useLocalDpi xmlns:a14="http://schemas.microsoft.com/office/drawing/2010/main" val="0"/>
              </a:ext>
            </a:extLst>
          </a:blip>
          <a:stretch>
            <a:fillRect/>
          </a:stretch>
        </p:blipFill>
        <p:spPr>
          <a:xfrm>
            <a:off x="245068" y="8882826"/>
            <a:ext cx="2701375" cy="952235"/>
          </a:xfrm>
          <a:prstGeom prst="rect">
            <a:avLst/>
          </a:prstGeom>
        </p:spPr>
      </p:pic>
      <p:pic>
        <p:nvPicPr>
          <p:cNvPr id="12" name="Picture 11" descr="EASIT (Easy Access for Social Inclusion Training) Logo">
            <a:hlinkClick r:id="rId5"/>
            <a:extLst>
              <a:ext uri="{FF2B5EF4-FFF2-40B4-BE49-F238E27FC236}">
                <a16:creationId xmlns:a16="http://schemas.microsoft.com/office/drawing/2014/main" id="{3005C618-9FC3-D746-AE1F-3014D2C542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38484" y="3420566"/>
            <a:ext cx="8014201" cy="3352028"/>
          </a:xfrm>
          <a:prstGeom prst="rect">
            <a:avLst/>
          </a:prstGeom>
        </p:spPr>
      </p:pic>
      <p:sp>
        <p:nvSpPr>
          <p:cNvPr id="16" name="TextBox 15">
            <a:extLst>
              <a:ext uri="{FF2B5EF4-FFF2-40B4-BE49-F238E27FC236}">
                <a16:creationId xmlns:a16="http://schemas.microsoft.com/office/drawing/2014/main" id="{341309FA-535C-3146-A01F-F199B6C5FEF0}"/>
              </a:ext>
            </a:extLst>
          </p:cNvPr>
          <p:cNvSpPr txBox="1"/>
          <p:nvPr/>
        </p:nvSpPr>
        <p:spPr>
          <a:xfrm>
            <a:off x="4730784" y="6855371"/>
            <a:ext cx="8829598" cy="692498"/>
          </a:xfrm>
          <a:prstGeom prst="rect">
            <a:avLst/>
          </a:prstGeom>
          <a:noFill/>
        </p:spPr>
        <p:txBody>
          <a:bodyPr wrap="square" lIns="137169" tIns="68585" rIns="137169" bIns="68585" rtlCol="0">
            <a:spAutoFit/>
          </a:bodyPr>
          <a:lstStyle/>
          <a:p>
            <a:pPr algn="ctr">
              <a:lnSpc>
                <a:spcPct val="100000"/>
              </a:lnSpc>
            </a:pPr>
            <a:r>
              <a:rPr lang="sl-SI" sz="3600" b="1" dirty="0">
                <a:latin typeface="Verdana" panose="020B0604030504040204" pitchFamily="34" charset="0"/>
                <a:ea typeface="Verdana" panose="020B0604030504040204" pitchFamily="34" charset="0"/>
                <a:cs typeface="Verdana" panose="020B0604030504040204" pitchFamily="34" charset="0"/>
                <a:hlinkClick r:id="rId7"/>
              </a:rPr>
              <a:t>pagines.uab.cat/easit</a:t>
            </a:r>
            <a:endParaRPr lang="en-US" sz="3600" b="1" dirty="0">
              <a:latin typeface="Verdana" panose="020B0604030504040204" pitchFamily="34" charset="0"/>
              <a:ea typeface="Verdana" panose="020B0604030504040204" pitchFamily="34" charset="0"/>
              <a:cs typeface="Verdana" panose="020B0604030504040204" pitchFamily="34" charset="0"/>
            </a:endParaRPr>
          </a:p>
        </p:txBody>
      </p:sp>
      <p:sp>
        <p:nvSpPr>
          <p:cNvPr id="2" name="Title 1">
            <a:extLst>
              <a:ext uri="{FF2B5EF4-FFF2-40B4-BE49-F238E27FC236}">
                <a16:creationId xmlns:a16="http://schemas.microsoft.com/office/drawing/2014/main" id="{5C5C9300-C79A-654C-B4C1-2D3F2C2184C5}"/>
              </a:ext>
            </a:extLst>
          </p:cNvPr>
          <p:cNvSpPr>
            <a:spLocks noGrp="1"/>
          </p:cNvSpPr>
          <p:nvPr>
            <p:ph type="title"/>
          </p:nvPr>
        </p:nvSpPr>
        <p:spPr/>
        <p:txBody>
          <a:bodyPr/>
          <a:lstStyle/>
          <a:p>
            <a:r>
              <a:rPr lang="en-ES" dirty="0">
                <a:solidFill>
                  <a:schemeClr val="bg1"/>
                </a:solidFill>
              </a:rPr>
              <a:t>EASIT</a:t>
            </a:r>
          </a:p>
        </p:txBody>
      </p:sp>
    </p:spTree>
    <p:extLst>
      <p:ext uri="{BB962C8B-B14F-4D97-AF65-F5344CB8AC3E}">
        <p14:creationId xmlns:p14="http://schemas.microsoft.com/office/powerpoint/2010/main" val="1274046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E0D7D-2F2C-524C-840D-AD206EA17B79}"/>
              </a:ext>
            </a:extLst>
          </p:cNvPr>
          <p:cNvSpPr>
            <a:spLocks noGrp="1"/>
          </p:cNvSpPr>
          <p:nvPr>
            <p:ph type="title"/>
          </p:nvPr>
        </p:nvSpPr>
        <p:spPr>
          <a:xfrm>
            <a:off x="317912" y="1931446"/>
            <a:ext cx="17084400" cy="1062638"/>
          </a:xfrm>
        </p:spPr>
        <p:txBody>
          <a:bodyPr/>
          <a:lstStyle/>
          <a:p>
            <a:r>
              <a:rPr lang="en-ES" dirty="0"/>
              <a:t>Overview</a:t>
            </a:r>
          </a:p>
        </p:txBody>
      </p:sp>
      <p:sp>
        <p:nvSpPr>
          <p:cNvPr id="3" name="Rectangle 2">
            <a:extLst>
              <a:ext uri="{FF2B5EF4-FFF2-40B4-BE49-F238E27FC236}">
                <a16:creationId xmlns:a16="http://schemas.microsoft.com/office/drawing/2014/main" id="{B66F9D15-60A8-1C45-B523-E8BEB2748CFB}"/>
              </a:ext>
            </a:extLst>
          </p:cNvPr>
          <p:cNvSpPr>
            <a:spLocks noChangeAspect="1"/>
          </p:cNvSpPr>
          <p:nvPr/>
        </p:nvSpPr>
        <p:spPr>
          <a:xfrm>
            <a:off x="452993" y="3224323"/>
            <a:ext cx="17251790" cy="1037123"/>
          </a:xfrm>
          <a:prstGeom prst="rect">
            <a:avLst/>
          </a:prstGeom>
        </p:spPr>
        <p:txBody>
          <a:bodyPr wrap="square" lIns="137141" tIns="68570" rIns="137141" bIns="68570">
            <a:spAutoFit/>
          </a:bodyPr>
          <a:lstStyle/>
          <a:p>
            <a:pP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Audiovisual texts and multimodality.</a:t>
            </a:r>
          </a:p>
        </p:txBody>
      </p:sp>
    </p:spTree>
    <p:extLst>
      <p:ext uri="{BB962C8B-B14F-4D97-AF65-F5344CB8AC3E}">
        <p14:creationId xmlns:p14="http://schemas.microsoft.com/office/powerpoint/2010/main" val="3788353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9B69-CAD6-EE46-9A17-3F5926176611}"/>
              </a:ext>
            </a:extLst>
          </p:cNvPr>
          <p:cNvSpPr>
            <a:spLocks noGrp="1"/>
          </p:cNvSpPr>
          <p:nvPr>
            <p:ph type="title"/>
          </p:nvPr>
        </p:nvSpPr>
        <p:spPr>
          <a:xfrm>
            <a:off x="190322" y="2233316"/>
            <a:ext cx="12590013" cy="1147835"/>
          </a:xfrm>
        </p:spPr>
        <p:txBody>
          <a:bodyPr>
            <a:noAutofit/>
          </a:bodyPr>
          <a:lstStyle/>
          <a:p>
            <a:r>
              <a:rPr lang="en-ES" dirty="0"/>
              <a:t>Text</a:t>
            </a:r>
          </a:p>
        </p:txBody>
      </p:sp>
      <p:sp>
        <p:nvSpPr>
          <p:cNvPr id="3" name="Rectangle 2">
            <a:extLst>
              <a:ext uri="{FF2B5EF4-FFF2-40B4-BE49-F238E27FC236}">
                <a16:creationId xmlns:a16="http://schemas.microsoft.com/office/drawing/2014/main" id="{3CBAE7FE-5782-B342-BE25-14DF0A97A5A0}"/>
              </a:ext>
            </a:extLst>
          </p:cNvPr>
          <p:cNvSpPr>
            <a:spLocks noChangeAspect="1"/>
          </p:cNvSpPr>
          <p:nvPr/>
        </p:nvSpPr>
        <p:spPr>
          <a:xfrm>
            <a:off x="675115" y="3224323"/>
            <a:ext cx="2651713" cy="1037187"/>
          </a:xfrm>
          <a:prstGeom prst="rect">
            <a:avLst/>
          </a:prstGeom>
        </p:spPr>
        <p:txBody>
          <a:bodyPr wrap="square" lIns="137141" tIns="68570" rIns="137141" bIns="68570">
            <a:spAutoFit/>
          </a:bodyPr>
          <a:lstStyle/>
          <a:p>
            <a:pPr algn="ct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Written</a:t>
            </a:r>
          </a:p>
        </p:txBody>
      </p:sp>
      <p:pic>
        <p:nvPicPr>
          <p:cNvPr id="5" name="Picture 4" descr="Two hands on a red typewriter.">
            <a:extLst>
              <a:ext uri="{FF2B5EF4-FFF2-40B4-BE49-F238E27FC236}">
                <a16:creationId xmlns:a16="http://schemas.microsoft.com/office/drawing/2014/main" id="{564FFC8A-D1EA-B945-AC79-3113A2ABD4EE}"/>
              </a:ext>
            </a:extLst>
          </p:cNvPr>
          <p:cNvPicPr>
            <a:picLocks noChangeAspect="1"/>
          </p:cNvPicPr>
          <p:nvPr/>
        </p:nvPicPr>
        <p:blipFill>
          <a:blip r:embed="rId3"/>
          <a:stretch>
            <a:fillRect/>
          </a:stretch>
        </p:blipFill>
        <p:spPr>
          <a:xfrm>
            <a:off x="271329" y="4261510"/>
            <a:ext cx="3459284" cy="3214984"/>
          </a:xfrm>
          <a:prstGeom prst="rect">
            <a:avLst/>
          </a:prstGeom>
        </p:spPr>
      </p:pic>
      <p:pic>
        <p:nvPicPr>
          <p:cNvPr id="6" name="Picture 5" descr="Three books with headphones on.">
            <a:extLst>
              <a:ext uri="{FF2B5EF4-FFF2-40B4-BE49-F238E27FC236}">
                <a16:creationId xmlns:a16="http://schemas.microsoft.com/office/drawing/2014/main" id="{6B9EFDBD-D43E-1746-BC95-42627B05153F}"/>
              </a:ext>
            </a:extLst>
          </p:cNvPr>
          <p:cNvPicPr>
            <a:picLocks noChangeAspect="1"/>
          </p:cNvPicPr>
          <p:nvPr/>
        </p:nvPicPr>
        <p:blipFill>
          <a:blip r:embed="rId4"/>
          <a:stretch>
            <a:fillRect/>
          </a:stretch>
        </p:blipFill>
        <p:spPr>
          <a:xfrm>
            <a:off x="3842584" y="3123443"/>
            <a:ext cx="3543300" cy="3403600"/>
          </a:xfrm>
          <a:prstGeom prst="rect">
            <a:avLst/>
          </a:prstGeom>
        </p:spPr>
      </p:pic>
      <p:pic>
        <p:nvPicPr>
          <p:cNvPr id="7" name="Picture 6" descr="A camera filming.">
            <a:extLst>
              <a:ext uri="{FF2B5EF4-FFF2-40B4-BE49-F238E27FC236}">
                <a16:creationId xmlns:a16="http://schemas.microsoft.com/office/drawing/2014/main" id="{91F22D62-07C6-6D42-91CD-1A4F1D07288A}"/>
              </a:ext>
            </a:extLst>
          </p:cNvPr>
          <p:cNvPicPr>
            <a:picLocks noChangeAspect="1"/>
          </p:cNvPicPr>
          <p:nvPr/>
        </p:nvPicPr>
        <p:blipFill>
          <a:blip r:embed="rId5"/>
          <a:stretch>
            <a:fillRect/>
          </a:stretch>
        </p:blipFill>
        <p:spPr>
          <a:xfrm>
            <a:off x="7523593" y="3528211"/>
            <a:ext cx="5358408" cy="3568700"/>
          </a:xfrm>
          <a:prstGeom prst="rect">
            <a:avLst/>
          </a:prstGeom>
        </p:spPr>
      </p:pic>
      <p:pic>
        <p:nvPicPr>
          <p:cNvPr id="4" name="Picture 3" descr="A man with virtual reality glasses drawing on a whiteboard.">
            <a:extLst>
              <a:ext uri="{FF2B5EF4-FFF2-40B4-BE49-F238E27FC236}">
                <a16:creationId xmlns:a16="http://schemas.microsoft.com/office/drawing/2014/main" id="{70EAF134-9C30-3A42-9E1E-79A4A4BD6B24}"/>
              </a:ext>
            </a:extLst>
          </p:cNvPr>
          <p:cNvPicPr>
            <a:picLocks noChangeAspect="1"/>
          </p:cNvPicPr>
          <p:nvPr/>
        </p:nvPicPr>
        <p:blipFill>
          <a:blip r:embed="rId6"/>
          <a:stretch>
            <a:fillRect/>
          </a:stretch>
        </p:blipFill>
        <p:spPr>
          <a:xfrm>
            <a:off x="13040759" y="5059320"/>
            <a:ext cx="5008454" cy="2814751"/>
          </a:xfrm>
          <a:prstGeom prst="rect">
            <a:avLst/>
          </a:prstGeom>
        </p:spPr>
      </p:pic>
      <p:sp>
        <p:nvSpPr>
          <p:cNvPr id="9" name="Rectangle 8">
            <a:extLst>
              <a:ext uri="{FF2B5EF4-FFF2-40B4-BE49-F238E27FC236}">
                <a16:creationId xmlns:a16="http://schemas.microsoft.com/office/drawing/2014/main" id="{6BAC8513-E706-8646-A93B-B1B1F52EC78D}"/>
              </a:ext>
            </a:extLst>
          </p:cNvPr>
          <p:cNvSpPr>
            <a:spLocks noChangeAspect="1"/>
          </p:cNvSpPr>
          <p:nvPr/>
        </p:nvSpPr>
        <p:spPr>
          <a:xfrm>
            <a:off x="4288378" y="2086256"/>
            <a:ext cx="2651713" cy="1037187"/>
          </a:xfrm>
          <a:prstGeom prst="rect">
            <a:avLst/>
          </a:prstGeom>
        </p:spPr>
        <p:txBody>
          <a:bodyPr wrap="square" lIns="137141" tIns="68570" rIns="137141" bIns="68570">
            <a:spAutoFit/>
          </a:bodyPr>
          <a:lstStyle/>
          <a:p>
            <a:pPr algn="ct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Audio</a:t>
            </a:r>
          </a:p>
        </p:txBody>
      </p:sp>
      <p:sp>
        <p:nvSpPr>
          <p:cNvPr id="10" name="Rectangle 9">
            <a:extLst>
              <a:ext uri="{FF2B5EF4-FFF2-40B4-BE49-F238E27FC236}">
                <a16:creationId xmlns:a16="http://schemas.microsoft.com/office/drawing/2014/main" id="{C22BFED2-76F5-1F41-8AAB-4E1F56F54E72}"/>
              </a:ext>
            </a:extLst>
          </p:cNvPr>
          <p:cNvSpPr>
            <a:spLocks noChangeAspect="1"/>
          </p:cNvSpPr>
          <p:nvPr/>
        </p:nvSpPr>
        <p:spPr>
          <a:xfrm>
            <a:off x="8299624" y="6957900"/>
            <a:ext cx="3806346" cy="1037187"/>
          </a:xfrm>
          <a:prstGeom prst="rect">
            <a:avLst/>
          </a:prstGeom>
        </p:spPr>
        <p:txBody>
          <a:bodyPr wrap="square" lIns="137141" tIns="68570" rIns="137141" bIns="68570">
            <a:spAutoFit/>
          </a:bodyPr>
          <a:lstStyle/>
          <a:p>
            <a:pPr algn="ct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Audiovisual</a:t>
            </a:r>
          </a:p>
        </p:txBody>
      </p:sp>
      <p:sp>
        <p:nvSpPr>
          <p:cNvPr id="11" name="Rectangle 10">
            <a:extLst>
              <a:ext uri="{FF2B5EF4-FFF2-40B4-BE49-F238E27FC236}">
                <a16:creationId xmlns:a16="http://schemas.microsoft.com/office/drawing/2014/main" id="{272CFCE1-895E-E64C-A899-EB772AB019D4}"/>
              </a:ext>
            </a:extLst>
          </p:cNvPr>
          <p:cNvSpPr>
            <a:spLocks noChangeAspect="1"/>
          </p:cNvSpPr>
          <p:nvPr/>
        </p:nvSpPr>
        <p:spPr>
          <a:xfrm>
            <a:off x="13641813" y="3809216"/>
            <a:ext cx="3806346" cy="1037187"/>
          </a:xfrm>
          <a:prstGeom prst="rect">
            <a:avLst/>
          </a:prstGeom>
        </p:spPr>
        <p:txBody>
          <a:bodyPr wrap="square" lIns="137141" tIns="68570" rIns="137141" bIns="68570">
            <a:spAutoFit/>
          </a:bodyPr>
          <a:lstStyle/>
          <a:p>
            <a:pPr algn="ct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Multimodal</a:t>
            </a:r>
          </a:p>
        </p:txBody>
      </p:sp>
    </p:spTree>
    <p:extLst>
      <p:ext uri="{BB962C8B-B14F-4D97-AF65-F5344CB8AC3E}">
        <p14:creationId xmlns:p14="http://schemas.microsoft.com/office/powerpoint/2010/main" val="2583421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9B69-CAD6-EE46-9A17-3F5926176611}"/>
              </a:ext>
            </a:extLst>
          </p:cNvPr>
          <p:cNvSpPr>
            <a:spLocks noGrp="1"/>
          </p:cNvSpPr>
          <p:nvPr>
            <p:ph type="title"/>
          </p:nvPr>
        </p:nvSpPr>
        <p:spPr>
          <a:xfrm>
            <a:off x="190322" y="2233316"/>
            <a:ext cx="12590013" cy="1147835"/>
          </a:xfrm>
        </p:spPr>
        <p:txBody>
          <a:bodyPr>
            <a:noAutofit/>
          </a:bodyPr>
          <a:lstStyle/>
          <a:p>
            <a:r>
              <a:rPr lang="en-ES" dirty="0"/>
              <a:t>Audiovisual text</a:t>
            </a:r>
          </a:p>
        </p:txBody>
      </p:sp>
    </p:spTree>
    <p:extLst>
      <p:ext uri="{BB962C8B-B14F-4D97-AF65-F5344CB8AC3E}">
        <p14:creationId xmlns:p14="http://schemas.microsoft.com/office/powerpoint/2010/main" val="376160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9B69-CAD6-EE46-9A17-3F5926176611}"/>
              </a:ext>
            </a:extLst>
          </p:cNvPr>
          <p:cNvSpPr>
            <a:spLocks noGrp="1"/>
          </p:cNvSpPr>
          <p:nvPr>
            <p:ph type="title"/>
          </p:nvPr>
        </p:nvSpPr>
        <p:spPr>
          <a:xfrm>
            <a:off x="190322" y="2233316"/>
            <a:ext cx="12590013" cy="1147835"/>
          </a:xfrm>
        </p:spPr>
        <p:txBody>
          <a:bodyPr>
            <a:noAutofit/>
          </a:bodyPr>
          <a:lstStyle/>
          <a:p>
            <a:r>
              <a:rPr lang="en-ES" dirty="0"/>
              <a:t>Audiovisual text</a:t>
            </a:r>
          </a:p>
        </p:txBody>
      </p:sp>
      <p:sp>
        <p:nvSpPr>
          <p:cNvPr id="3" name="Rectangle 2">
            <a:extLst>
              <a:ext uri="{FF2B5EF4-FFF2-40B4-BE49-F238E27FC236}">
                <a16:creationId xmlns:a16="http://schemas.microsoft.com/office/drawing/2014/main" id="{3CBAE7FE-5782-B342-BE25-14DF0A97A5A0}"/>
              </a:ext>
            </a:extLst>
          </p:cNvPr>
          <p:cNvSpPr>
            <a:spLocks noChangeAspect="1"/>
          </p:cNvSpPr>
          <p:nvPr/>
        </p:nvSpPr>
        <p:spPr>
          <a:xfrm>
            <a:off x="1272419" y="4276067"/>
            <a:ext cx="2159578" cy="1037187"/>
          </a:xfrm>
          <a:prstGeom prst="rect">
            <a:avLst/>
          </a:prstGeom>
        </p:spPr>
        <p:txBody>
          <a:bodyPr wrap="square" lIns="137141" tIns="68570" rIns="137141" bIns="68570">
            <a:spAutoFit/>
          </a:bodyPr>
          <a:lstStyle/>
          <a:p>
            <a:pPr algn="ct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Audio</a:t>
            </a:r>
          </a:p>
        </p:txBody>
      </p:sp>
      <p:pic>
        <p:nvPicPr>
          <p:cNvPr id="5" name="Graphic 4" descr="Ear with solid fill">
            <a:extLst>
              <a:ext uri="{FF2B5EF4-FFF2-40B4-BE49-F238E27FC236}">
                <a16:creationId xmlns:a16="http://schemas.microsoft.com/office/drawing/2014/main" id="{BFB439E2-FF3B-C540-A26E-466ACA4CC0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89660" y="3895882"/>
            <a:ext cx="1797556" cy="1797556"/>
          </a:xfrm>
          <a:prstGeom prst="rect">
            <a:avLst/>
          </a:prstGeom>
        </p:spPr>
      </p:pic>
      <p:pic>
        <p:nvPicPr>
          <p:cNvPr id="7" name="Graphic 6" descr="Eyes with solid fill">
            <a:extLst>
              <a:ext uri="{FF2B5EF4-FFF2-40B4-BE49-F238E27FC236}">
                <a16:creationId xmlns:a16="http://schemas.microsoft.com/office/drawing/2014/main" id="{6867F8D8-9F98-774C-B35F-D3615C264D1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9763" y="5293515"/>
            <a:ext cx="2477351" cy="2477351"/>
          </a:xfrm>
          <a:prstGeom prst="rect">
            <a:avLst/>
          </a:prstGeom>
        </p:spPr>
      </p:pic>
      <p:sp>
        <p:nvSpPr>
          <p:cNvPr id="8" name="Rectangle 7">
            <a:extLst>
              <a:ext uri="{FF2B5EF4-FFF2-40B4-BE49-F238E27FC236}">
                <a16:creationId xmlns:a16="http://schemas.microsoft.com/office/drawing/2014/main" id="{D779B220-835A-B140-A138-73450C82267B}"/>
              </a:ext>
            </a:extLst>
          </p:cNvPr>
          <p:cNvSpPr>
            <a:spLocks noChangeAspect="1"/>
          </p:cNvSpPr>
          <p:nvPr/>
        </p:nvSpPr>
        <p:spPr>
          <a:xfrm>
            <a:off x="1272419" y="6013597"/>
            <a:ext cx="2159578" cy="1037187"/>
          </a:xfrm>
          <a:prstGeom prst="rect">
            <a:avLst/>
          </a:prstGeom>
        </p:spPr>
        <p:txBody>
          <a:bodyPr wrap="square" lIns="137141" tIns="68570" rIns="137141" bIns="68570">
            <a:spAutoFit/>
          </a:bodyPr>
          <a:lstStyle/>
          <a:p>
            <a:pPr algn="ct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Visual</a:t>
            </a:r>
          </a:p>
        </p:txBody>
      </p:sp>
      <p:sp>
        <p:nvSpPr>
          <p:cNvPr id="9" name="Rectangle 8">
            <a:extLst>
              <a:ext uri="{FF2B5EF4-FFF2-40B4-BE49-F238E27FC236}">
                <a16:creationId xmlns:a16="http://schemas.microsoft.com/office/drawing/2014/main" id="{BF07DBA1-3CCE-9149-A743-724412DC8A0E}"/>
              </a:ext>
            </a:extLst>
          </p:cNvPr>
          <p:cNvSpPr>
            <a:spLocks noChangeAspect="1"/>
          </p:cNvSpPr>
          <p:nvPr/>
        </p:nvSpPr>
        <p:spPr>
          <a:xfrm>
            <a:off x="10133000" y="4276067"/>
            <a:ext cx="2159578" cy="1037187"/>
          </a:xfrm>
          <a:prstGeom prst="rect">
            <a:avLst/>
          </a:prstGeom>
        </p:spPr>
        <p:txBody>
          <a:bodyPr wrap="square" lIns="137141" tIns="68570" rIns="137141" bIns="68570">
            <a:spAutoFit/>
          </a:bodyPr>
          <a:lstStyle/>
          <a:p>
            <a:pPr algn="ct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Verbal</a:t>
            </a:r>
          </a:p>
        </p:txBody>
      </p:sp>
      <p:sp>
        <p:nvSpPr>
          <p:cNvPr id="10" name="Rectangle 9">
            <a:extLst>
              <a:ext uri="{FF2B5EF4-FFF2-40B4-BE49-F238E27FC236}">
                <a16:creationId xmlns:a16="http://schemas.microsoft.com/office/drawing/2014/main" id="{6AFA2476-6969-5145-B035-74FA35FBD201}"/>
              </a:ext>
            </a:extLst>
          </p:cNvPr>
          <p:cNvSpPr>
            <a:spLocks noChangeAspect="1"/>
          </p:cNvSpPr>
          <p:nvPr/>
        </p:nvSpPr>
        <p:spPr>
          <a:xfrm>
            <a:off x="9615420" y="6013597"/>
            <a:ext cx="3868636" cy="1037187"/>
          </a:xfrm>
          <a:prstGeom prst="rect">
            <a:avLst/>
          </a:prstGeom>
        </p:spPr>
        <p:txBody>
          <a:bodyPr wrap="square" lIns="137141" tIns="68570" rIns="137141" bIns="68570">
            <a:spAutoFit/>
          </a:bodyPr>
          <a:lstStyle/>
          <a:p>
            <a:pPr algn="ct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Non-verbal</a:t>
            </a:r>
          </a:p>
        </p:txBody>
      </p:sp>
      <p:pic>
        <p:nvPicPr>
          <p:cNvPr id="12" name="Graphic 11" descr="Lips with solid fill">
            <a:extLst>
              <a:ext uri="{FF2B5EF4-FFF2-40B4-BE49-F238E27FC236}">
                <a16:creationId xmlns:a16="http://schemas.microsoft.com/office/drawing/2014/main" id="{0352841A-99F8-204E-9FBB-0025E8EB21D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65067" y="3714871"/>
            <a:ext cx="2159578" cy="2159578"/>
          </a:xfrm>
          <a:prstGeom prst="rect">
            <a:avLst/>
          </a:prstGeom>
        </p:spPr>
      </p:pic>
      <p:pic>
        <p:nvPicPr>
          <p:cNvPr id="13" name="Graphic 12" descr="Lips with solid fill">
            <a:extLst>
              <a:ext uri="{FF2B5EF4-FFF2-40B4-BE49-F238E27FC236}">
                <a16:creationId xmlns:a16="http://schemas.microsoft.com/office/drawing/2014/main" id="{0F5BC856-CECD-1F4D-9EEB-C3530FFC2C4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665067" y="5452401"/>
            <a:ext cx="2159578" cy="2159578"/>
          </a:xfrm>
          <a:prstGeom prst="rect">
            <a:avLst/>
          </a:prstGeom>
        </p:spPr>
      </p:pic>
      <p:sp>
        <p:nvSpPr>
          <p:cNvPr id="14" name="Rectangle 13">
            <a:extLst>
              <a:ext uri="{FF2B5EF4-FFF2-40B4-BE49-F238E27FC236}">
                <a16:creationId xmlns:a16="http://schemas.microsoft.com/office/drawing/2014/main" id="{DABCBF10-E836-F440-9CAA-CEAFF21FC654}"/>
              </a:ext>
            </a:extLst>
          </p:cNvPr>
          <p:cNvSpPr>
            <a:spLocks noChangeAspect="1"/>
          </p:cNvSpPr>
          <p:nvPr/>
        </p:nvSpPr>
        <p:spPr>
          <a:xfrm>
            <a:off x="12843195" y="5235809"/>
            <a:ext cx="3868636" cy="2135564"/>
          </a:xfrm>
          <a:prstGeom prst="rect">
            <a:avLst/>
          </a:prstGeom>
        </p:spPr>
        <p:txBody>
          <a:bodyPr wrap="square" lIns="137141" tIns="68570" rIns="137141" bIns="68570">
            <a:spAutoFit/>
          </a:bodyPr>
          <a:lstStyle/>
          <a:p>
            <a:pPr algn="ctr">
              <a:lnSpc>
                <a:spcPct val="150000"/>
              </a:lnSpc>
            </a:pPr>
            <a:r>
              <a:rPr lang="en-GB" sz="10000" b="1" dirty="0">
                <a:solidFill>
                  <a:srgbClr val="FF0000"/>
                </a:solidFill>
                <a:latin typeface="Verdana" panose="020B0604030504040204" pitchFamily="34" charset="0"/>
                <a:ea typeface="Verdana" panose="020B0604030504040204" pitchFamily="34" charset="0"/>
                <a:cs typeface="Verdana" panose="020B0604030504040204" pitchFamily="34" charset="0"/>
              </a:rPr>
              <a:t>X</a:t>
            </a:r>
          </a:p>
        </p:txBody>
      </p:sp>
    </p:spTree>
    <p:extLst>
      <p:ext uri="{BB962C8B-B14F-4D97-AF65-F5344CB8AC3E}">
        <p14:creationId xmlns:p14="http://schemas.microsoft.com/office/powerpoint/2010/main" val="136359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9B69-CAD6-EE46-9A17-3F5926176611}"/>
              </a:ext>
            </a:extLst>
          </p:cNvPr>
          <p:cNvSpPr>
            <a:spLocks noGrp="1"/>
          </p:cNvSpPr>
          <p:nvPr>
            <p:ph type="title"/>
          </p:nvPr>
        </p:nvSpPr>
        <p:spPr>
          <a:xfrm>
            <a:off x="190322" y="2233316"/>
            <a:ext cx="12590013" cy="1147835"/>
          </a:xfrm>
        </p:spPr>
        <p:txBody>
          <a:bodyPr>
            <a:noAutofit/>
          </a:bodyPr>
          <a:lstStyle/>
          <a:p>
            <a:r>
              <a:rPr lang="en-ES" dirty="0"/>
              <a:t>Non-verbal sound elements</a:t>
            </a:r>
          </a:p>
        </p:txBody>
      </p:sp>
      <p:pic>
        <p:nvPicPr>
          <p:cNvPr id="5" name="Graphic 4" descr="Music notation with solid fill">
            <a:extLst>
              <a:ext uri="{FF2B5EF4-FFF2-40B4-BE49-F238E27FC236}">
                <a16:creationId xmlns:a16="http://schemas.microsoft.com/office/drawing/2014/main" id="{169BE5BE-3F52-154F-80E6-DC3221C4168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0322" y="3707721"/>
            <a:ext cx="3415441" cy="3415441"/>
          </a:xfrm>
          <a:prstGeom prst="rect">
            <a:avLst/>
          </a:prstGeom>
        </p:spPr>
      </p:pic>
      <p:pic>
        <p:nvPicPr>
          <p:cNvPr id="6" name="Picture 5" descr="a soundboard.">
            <a:extLst>
              <a:ext uri="{FF2B5EF4-FFF2-40B4-BE49-F238E27FC236}">
                <a16:creationId xmlns:a16="http://schemas.microsoft.com/office/drawing/2014/main" id="{F92249A3-EA16-6442-81C8-1A2835E1996A}"/>
              </a:ext>
            </a:extLst>
          </p:cNvPr>
          <p:cNvPicPr>
            <a:picLocks noChangeAspect="1"/>
          </p:cNvPicPr>
          <p:nvPr/>
        </p:nvPicPr>
        <p:blipFill>
          <a:blip r:embed="rId5"/>
          <a:stretch>
            <a:fillRect/>
          </a:stretch>
        </p:blipFill>
        <p:spPr>
          <a:xfrm>
            <a:off x="3605763" y="4050276"/>
            <a:ext cx="4259377" cy="2839584"/>
          </a:xfrm>
          <a:prstGeom prst="rect">
            <a:avLst/>
          </a:prstGeom>
        </p:spPr>
      </p:pic>
      <p:pic>
        <p:nvPicPr>
          <p:cNvPr id="7" name="Picture 6" descr="A blue butterfly flying on flowers.">
            <a:extLst>
              <a:ext uri="{FF2B5EF4-FFF2-40B4-BE49-F238E27FC236}">
                <a16:creationId xmlns:a16="http://schemas.microsoft.com/office/drawing/2014/main" id="{5DF17B93-A4BD-AD47-A63D-DBE80E774247}"/>
              </a:ext>
            </a:extLst>
          </p:cNvPr>
          <p:cNvPicPr>
            <a:picLocks noChangeAspect="1"/>
          </p:cNvPicPr>
          <p:nvPr/>
        </p:nvPicPr>
        <p:blipFill>
          <a:blip r:embed="rId6"/>
          <a:stretch>
            <a:fillRect/>
          </a:stretch>
        </p:blipFill>
        <p:spPr>
          <a:xfrm>
            <a:off x="8243990" y="3944226"/>
            <a:ext cx="4909622" cy="3051685"/>
          </a:xfrm>
          <a:prstGeom prst="rect">
            <a:avLst/>
          </a:prstGeom>
        </p:spPr>
      </p:pic>
      <p:pic>
        <p:nvPicPr>
          <p:cNvPr id="8" name="Picture 7" descr="A woman in bed with a handkerchief on her nose.">
            <a:extLst>
              <a:ext uri="{FF2B5EF4-FFF2-40B4-BE49-F238E27FC236}">
                <a16:creationId xmlns:a16="http://schemas.microsoft.com/office/drawing/2014/main" id="{F1BAE5D5-D184-014F-BC08-B857D032E993}"/>
              </a:ext>
            </a:extLst>
          </p:cNvPr>
          <p:cNvPicPr>
            <a:picLocks noChangeAspect="1"/>
          </p:cNvPicPr>
          <p:nvPr/>
        </p:nvPicPr>
        <p:blipFill>
          <a:blip r:embed="rId7"/>
          <a:stretch>
            <a:fillRect/>
          </a:stretch>
        </p:blipFill>
        <p:spPr>
          <a:xfrm>
            <a:off x="13532462" y="3944226"/>
            <a:ext cx="4568391" cy="3051685"/>
          </a:xfrm>
          <a:prstGeom prst="rect">
            <a:avLst/>
          </a:prstGeom>
        </p:spPr>
      </p:pic>
      <p:sp>
        <p:nvSpPr>
          <p:cNvPr id="9" name="Rectangle 8">
            <a:extLst>
              <a:ext uri="{FF2B5EF4-FFF2-40B4-BE49-F238E27FC236}">
                <a16:creationId xmlns:a16="http://schemas.microsoft.com/office/drawing/2014/main" id="{CEF40BC2-BF9A-9B4F-9BAF-F804D28D8C41}"/>
              </a:ext>
            </a:extLst>
          </p:cNvPr>
          <p:cNvSpPr>
            <a:spLocks noChangeAspect="1"/>
          </p:cNvSpPr>
          <p:nvPr/>
        </p:nvSpPr>
        <p:spPr>
          <a:xfrm>
            <a:off x="4744571" y="7167101"/>
            <a:ext cx="7709192" cy="1037187"/>
          </a:xfrm>
          <a:prstGeom prst="rect">
            <a:avLst/>
          </a:prstGeom>
        </p:spPr>
        <p:txBody>
          <a:bodyPr wrap="square" lIns="137141" tIns="68570" rIns="137141" bIns="68570">
            <a:spAutoFit/>
          </a:bodyPr>
          <a:lstStyle/>
          <a:p>
            <a:pPr algn="ct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Diegetic or extradiegetic</a:t>
            </a:r>
          </a:p>
        </p:txBody>
      </p:sp>
    </p:spTree>
    <p:extLst>
      <p:ext uri="{BB962C8B-B14F-4D97-AF65-F5344CB8AC3E}">
        <p14:creationId xmlns:p14="http://schemas.microsoft.com/office/powerpoint/2010/main" val="1125902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9B69-CAD6-EE46-9A17-3F5926176611}"/>
              </a:ext>
            </a:extLst>
          </p:cNvPr>
          <p:cNvSpPr>
            <a:spLocks noGrp="1"/>
          </p:cNvSpPr>
          <p:nvPr>
            <p:ph type="title"/>
          </p:nvPr>
        </p:nvSpPr>
        <p:spPr>
          <a:xfrm>
            <a:off x="190322" y="2233316"/>
            <a:ext cx="12590013" cy="1147835"/>
          </a:xfrm>
        </p:spPr>
        <p:txBody>
          <a:bodyPr>
            <a:noAutofit/>
          </a:bodyPr>
          <a:lstStyle/>
          <a:p>
            <a:r>
              <a:rPr lang="en-ES" dirty="0"/>
              <a:t>Verbal sound elements</a:t>
            </a:r>
          </a:p>
        </p:txBody>
      </p:sp>
      <p:sp>
        <p:nvSpPr>
          <p:cNvPr id="9" name="Rectangle 8">
            <a:extLst>
              <a:ext uri="{FF2B5EF4-FFF2-40B4-BE49-F238E27FC236}">
                <a16:creationId xmlns:a16="http://schemas.microsoft.com/office/drawing/2014/main" id="{CEF40BC2-BF9A-9B4F-9BAF-F804D28D8C41}"/>
              </a:ext>
            </a:extLst>
          </p:cNvPr>
          <p:cNvSpPr>
            <a:spLocks noChangeAspect="1"/>
          </p:cNvSpPr>
          <p:nvPr/>
        </p:nvSpPr>
        <p:spPr>
          <a:xfrm>
            <a:off x="0" y="7028679"/>
            <a:ext cx="10710474" cy="1037187"/>
          </a:xfrm>
          <a:prstGeom prst="rect">
            <a:avLst/>
          </a:prstGeom>
        </p:spPr>
        <p:txBody>
          <a:bodyPr wrap="square" lIns="137141" tIns="68570" rIns="137141" bIns="68570">
            <a:spAutoFit/>
          </a:bodyPr>
          <a:lstStyle/>
          <a:p>
            <a:pP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Main language or other languages</a:t>
            </a:r>
          </a:p>
        </p:txBody>
      </p:sp>
      <p:pic>
        <p:nvPicPr>
          <p:cNvPr id="3" name="Picture 2" descr="A man on his own at stage.">
            <a:extLst>
              <a:ext uri="{FF2B5EF4-FFF2-40B4-BE49-F238E27FC236}">
                <a16:creationId xmlns:a16="http://schemas.microsoft.com/office/drawing/2014/main" id="{A3DB3DB8-ABDD-8743-8CE4-A9CDD97462AF}"/>
              </a:ext>
            </a:extLst>
          </p:cNvPr>
          <p:cNvPicPr>
            <a:picLocks noChangeAspect="1"/>
          </p:cNvPicPr>
          <p:nvPr/>
        </p:nvPicPr>
        <p:blipFill>
          <a:blip r:embed="rId3"/>
          <a:stretch>
            <a:fillRect/>
          </a:stretch>
        </p:blipFill>
        <p:spPr>
          <a:xfrm>
            <a:off x="353732" y="3640044"/>
            <a:ext cx="4520694" cy="3013796"/>
          </a:xfrm>
          <a:prstGeom prst="rect">
            <a:avLst/>
          </a:prstGeom>
        </p:spPr>
      </p:pic>
      <p:pic>
        <p:nvPicPr>
          <p:cNvPr id="4" name="Picture 3" descr="A woman with a microphon talking to the audience.">
            <a:extLst>
              <a:ext uri="{FF2B5EF4-FFF2-40B4-BE49-F238E27FC236}">
                <a16:creationId xmlns:a16="http://schemas.microsoft.com/office/drawing/2014/main" id="{4723F69B-C04C-C643-81C6-B95BCB04884A}"/>
              </a:ext>
            </a:extLst>
          </p:cNvPr>
          <p:cNvPicPr>
            <a:picLocks noChangeAspect="1"/>
          </p:cNvPicPr>
          <p:nvPr/>
        </p:nvPicPr>
        <p:blipFill>
          <a:blip r:embed="rId4"/>
          <a:stretch>
            <a:fillRect/>
          </a:stretch>
        </p:blipFill>
        <p:spPr>
          <a:xfrm>
            <a:off x="5081178" y="3621821"/>
            <a:ext cx="4650650" cy="3097333"/>
          </a:xfrm>
          <a:prstGeom prst="rect">
            <a:avLst/>
          </a:prstGeom>
        </p:spPr>
      </p:pic>
      <p:pic>
        <p:nvPicPr>
          <p:cNvPr id="11" name="Picture 10" descr="Aman and a woman.">
            <a:extLst>
              <a:ext uri="{FF2B5EF4-FFF2-40B4-BE49-F238E27FC236}">
                <a16:creationId xmlns:a16="http://schemas.microsoft.com/office/drawing/2014/main" id="{58E6DB2A-A872-6C4E-8DD7-1B13D2A6A609}"/>
              </a:ext>
            </a:extLst>
          </p:cNvPr>
          <p:cNvPicPr>
            <a:picLocks noChangeAspect="1"/>
          </p:cNvPicPr>
          <p:nvPr/>
        </p:nvPicPr>
        <p:blipFill>
          <a:blip r:embed="rId5"/>
          <a:stretch>
            <a:fillRect/>
          </a:stretch>
        </p:blipFill>
        <p:spPr>
          <a:xfrm>
            <a:off x="9993085" y="3544436"/>
            <a:ext cx="3010253" cy="4509359"/>
          </a:xfrm>
          <a:prstGeom prst="rect">
            <a:avLst/>
          </a:prstGeom>
        </p:spPr>
      </p:pic>
      <p:pic>
        <p:nvPicPr>
          <p:cNvPr id="12" name="Picture 11" descr="7 young people sitting around a table.">
            <a:extLst>
              <a:ext uri="{FF2B5EF4-FFF2-40B4-BE49-F238E27FC236}">
                <a16:creationId xmlns:a16="http://schemas.microsoft.com/office/drawing/2014/main" id="{DAD00501-E5EE-B146-B786-578D077071D3}"/>
              </a:ext>
            </a:extLst>
          </p:cNvPr>
          <p:cNvPicPr>
            <a:picLocks noChangeAspect="1"/>
          </p:cNvPicPr>
          <p:nvPr/>
        </p:nvPicPr>
        <p:blipFill>
          <a:blip r:embed="rId6"/>
          <a:stretch>
            <a:fillRect/>
          </a:stretch>
        </p:blipFill>
        <p:spPr>
          <a:xfrm>
            <a:off x="13199281" y="3524305"/>
            <a:ext cx="4724238" cy="3238389"/>
          </a:xfrm>
          <a:prstGeom prst="rect">
            <a:avLst/>
          </a:prstGeom>
        </p:spPr>
      </p:pic>
    </p:spTree>
    <p:extLst>
      <p:ext uri="{BB962C8B-B14F-4D97-AF65-F5344CB8AC3E}">
        <p14:creationId xmlns:p14="http://schemas.microsoft.com/office/powerpoint/2010/main" val="321506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9B69-CAD6-EE46-9A17-3F5926176611}"/>
              </a:ext>
            </a:extLst>
          </p:cNvPr>
          <p:cNvSpPr>
            <a:spLocks noGrp="1"/>
          </p:cNvSpPr>
          <p:nvPr>
            <p:ph type="title"/>
          </p:nvPr>
        </p:nvSpPr>
        <p:spPr>
          <a:xfrm>
            <a:off x="190322" y="1972060"/>
            <a:ext cx="12590013" cy="1643740"/>
          </a:xfrm>
        </p:spPr>
        <p:txBody>
          <a:bodyPr>
            <a:noAutofit/>
          </a:bodyPr>
          <a:lstStyle/>
          <a:p>
            <a:r>
              <a:rPr lang="en-ES" dirty="0"/>
              <a:t>Non-verbal visual elements</a:t>
            </a:r>
          </a:p>
        </p:txBody>
      </p:sp>
      <p:pic>
        <p:nvPicPr>
          <p:cNvPr id="4" name="Picture 3" descr="An old camera.">
            <a:extLst>
              <a:ext uri="{FF2B5EF4-FFF2-40B4-BE49-F238E27FC236}">
                <a16:creationId xmlns:a16="http://schemas.microsoft.com/office/drawing/2014/main" id="{F365BE16-C773-7141-B6D9-609D671848B0}"/>
              </a:ext>
            </a:extLst>
          </p:cNvPr>
          <p:cNvPicPr>
            <a:picLocks noChangeAspect="1"/>
          </p:cNvPicPr>
          <p:nvPr/>
        </p:nvPicPr>
        <p:blipFill>
          <a:blip r:embed="rId3"/>
          <a:stretch>
            <a:fillRect/>
          </a:stretch>
        </p:blipFill>
        <p:spPr>
          <a:xfrm>
            <a:off x="420392" y="3812286"/>
            <a:ext cx="3003292" cy="2000192"/>
          </a:xfrm>
          <a:prstGeom prst="rect">
            <a:avLst/>
          </a:prstGeom>
        </p:spPr>
      </p:pic>
      <p:pic>
        <p:nvPicPr>
          <p:cNvPr id="5" name="Picture 4" descr="A red light on the sand.">
            <a:extLst>
              <a:ext uri="{FF2B5EF4-FFF2-40B4-BE49-F238E27FC236}">
                <a16:creationId xmlns:a16="http://schemas.microsoft.com/office/drawing/2014/main" id="{B1F4D90A-DE1D-3B47-BF33-774CC71635E3}"/>
              </a:ext>
            </a:extLst>
          </p:cNvPr>
          <p:cNvPicPr>
            <a:picLocks noChangeAspect="1"/>
          </p:cNvPicPr>
          <p:nvPr/>
        </p:nvPicPr>
        <p:blipFill>
          <a:blip r:embed="rId4"/>
          <a:stretch>
            <a:fillRect/>
          </a:stretch>
        </p:blipFill>
        <p:spPr>
          <a:xfrm>
            <a:off x="2424720" y="5444903"/>
            <a:ext cx="2102250" cy="2627812"/>
          </a:xfrm>
          <a:prstGeom prst="rect">
            <a:avLst/>
          </a:prstGeom>
        </p:spPr>
      </p:pic>
      <p:pic>
        <p:nvPicPr>
          <p:cNvPr id="6" name="Picture 5" descr="A man in a spiderman costume reading a newspaper on the roof of a building.">
            <a:extLst>
              <a:ext uri="{FF2B5EF4-FFF2-40B4-BE49-F238E27FC236}">
                <a16:creationId xmlns:a16="http://schemas.microsoft.com/office/drawing/2014/main" id="{5F4C0263-B951-5249-BA99-D20EDC4378E9}"/>
              </a:ext>
            </a:extLst>
          </p:cNvPr>
          <p:cNvPicPr>
            <a:picLocks noChangeAspect="1"/>
          </p:cNvPicPr>
          <p:nvPr/>
        </p:nvPicPr>
        <p:blipFill>
          <a:blip r:embed="rId5"/>
          <a:stretch>
            <a:fillRect/>
          </a:stretch>
        </p:blipFill>
        <p:spPr>
          <a:xfrm>
            <a:off x="3777410" y="3572097"/>
            <a:ext cx="3327400" cy="2540000"/>
          </a:xfrm>
          <a:prstGeom prst="rect">
            <a:avLst/>
          </a:prstGeom>
        </p:spPr>
      </p:pic>
      <p:pic>
        <p:nvPicPr>
          <p:cNvPr id="7" name="Picture 6" descr="A colour palette.">
            <a:extLst>
              <a:ext uri="{FF2B5EF4-FFF2-40B4-BE49-F238E27FC236}">
                <a16:creationId xmlns:a16="http://schemas.microsoft.com/office/drawing/2014/main" id="{29440904-0F65-4145-94D6-E118B67C71A5}"/>
              </a:ext>
            </a:extLst>
          </p:cNvPr>
          <p:cNvPicPr>
            <a:picLocks noChangeAspect="1"/>
          </p:cNvPicPr>
          <p:nvPr/>
        </p:nvPicPr>
        <p:blipFill>
          <a:blip r:embed="rId6"/>
          <a:stretch>
            <a:fillRect/>
          </a:stretch>
        </p:blipFill>
        <p:spPr>
          <a:xfrm>
            <a:off x="8088192" y="3538522"/>
            <a:ext cx="3771240" cy="2511646"/>
          </a:xfrm>
          <a:prstGeom prst="rect">
            <a:avLst/>
          </a:prstGeom>
        </p:spPr>
      </p:pic>
      <p:pic>
        <p:nvPicPr>
          <p:cNvPr id="9" name="Picture 8" descr="Hand-written words. ">
            <a:extLst>
              <a:ext uri="{FF2B5EF4-FFF2-40B4-BE49-F238E27FC236}">
                <a16:creationId xmlns:a16="http://schemas.microsoft.com/office/drawing/2014/main" id="{E02186B3-9C3A-AD41-8232-9E9105CED11D}"/>
              </a:ext>
            </a:extLst>
          </p:cNvPr>
          <p:cNvPicPr>
            <a:picLocks noChangeAspect="1"/>
          </p:cNvPicPr>
          <p:nvPr/>
        </p:nvPicPr>
        <p:blipFill>
          <a:blip r:embed="rId7"/>
          <a:stretch>
            <a:fillRect/>
          </a:stretch>
        </p:blipFill>
        <p:spPr>
          <a:xfrm>
            <a:off x="10523261" y="5298825"/>
            <a:ext cx="4384335" cy="2919967"/>
          </a:xfrm>
          <a:prstGeom prst="rect">
            <a:avLst/>
          </a:prstGeom>
        </p:spPr>
      </p:pic>
      <p:pic>
        <p:nvPicPr>
          <p:cNvPr id="10" name="Picture 9" descr="A measuring tape.">
            <a:extLst>
              <a:ext uri="{FF2B5EF4-FFF2-40B4-BE49-F238E27FC236}">
                <a16:creationId xmlns:a16="http://schemas.microsoft.com/office/drawing/2014/main" id="{108031E8-4361-5B4B-A7B4-F3F239563C62}"/>
              </a:ext>
            </a:extLst>
          </p:cNvPr>
          <p:cNvPicPr>
            <a:picLocks noChangeAspect="1"/>
          </p:cNvPicPr>
          <p:nvPr/>
        </p:nvPicPr>
        <p:blipFill>
          <a:blip r:embed="rId8"/>
          <a:stretch>
            <a:fillRect/>
          </a:stretch>
        </p:blipFill>
        <p:spPr>
          <a:xfrm>
            <a:off x="15318948" y="3381153"/>
            <a:ext cx="2425700" cy="4127500"/>
          </a:xfrm>
          <a:prstGeom prst="rect">
            <a:avLst/>
          </a:prstGeom>
        </p:spPr>
      </p:pic>
    </p:spTree>
    <p:extLst>
      <p:ext uri="{BB962C8B-B14F-4D97-AF65-F5344CB8AC3E}">
        <p14:creationId xmlns:p14="http://schemas.microsoft.com/office/powerpoint/2010/main" val="2197601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A9B69-CAD6-EE46-9A17-3F5926176611}"/>
              </a:ext>
            </a:extLst>
          </p:cNvPr>
          <p:cNvSpPr>
            <a:spLocks noGrp="1"/>
          </p:cNvSpPr>
          <p:nvPr>
            <p:ph type="title"/>
          </p:nvPr>
        </p:nvSpPr>
        <p:spPr>
          <a:xfrm>
            <a:off x="190322" y="1972060"/>
            <a:ext cx="12590013" cy="1643740"/>
          </a:xfrm>
        </p:spPr>
        <p:txBody>
          <a:bodyPr>
            <a:noAutofit/>
          </a:bodyPr>
          <a:lstStyle/>
          <a:p>
            <a:r>
              <a:rPr lang="en-ES" dirty="0"/>
              <a:t>Verbal visual elements</a:t>
            </a:r>
          </a:p>
        </p:txBody>
      </p:sp>
      <p:sp>
        <p:nvSpPr>
          <p:cNvPr id="11" name="Rectangle 10">
            <a:extLst>
              <a:ext uri="{FF2B5EF4-FFF2-40B4-BE49-F238E27FC236}">
                <a16:creationId xmlns:a16="http://schemas.microsoft.com/office/drawing/2014/main" id="{8FBB7FDC-6E31-C74E-8C33-B2508581746F}"/>
              </a:ext>
            </a:extLst>
          </p:cNvPr>
          <p:cNvSpPr>
            <a:spLocks noChangeAspect="1"/>
          </p:cNvSpPr>
          <p:nvPr/>
        </p:nvSpPr>
        <p:spPr>
          <a:xfrm>
            <a:off x="1254642" y="3615800"/>
            <a:ext cx="13246182" cy="2075933"/>
          </a:xfrm>
          <a:prstGeom prst="rect">
            <a:avLst/>
          </a:prstGeom>
        </p:spPr>
        <p:txBody>
          <a:bodyPr wrap="square" lIns="137141" tIns="68570" rIns="137141" bIns="68570">
            <a:spAutoFit/>
          </a:bodyPr>
          <a:lstStyle/>
          <a:p>
            <a:pPr marL="685800" indent="-685800">
              <a:lnSpc>
                <a:spcPct val="150000"/>
              </a:lnSpc>
              <a:buFont typeface="Arial" panose="020B0604020202020204" pitchFamily="34" charset="0"/>
              <a:buChar char="•"/>
            </a:pPr>
            <a:r>
              <a:rPr lang="en-GB" sz="4500" dirty="0">
                <a:latin typeface="Verdana" panose="020B0604030504040204" pitchFamily="34" charset="0"/>
                <a:ea typeface="Verdana" panose="020B0604030504040204" pitchFamily="34" charset="0"/>
                <a:cs typeface="Verdana" panose="020B0604030504040204" pitchFamily="34" charset="0"/>
              </a:rPr>
              <a:t>Text on screen not related to the plot </a:t>
            </a:r>
          </a:p>
          <a:p>
            <a:pPr marL="685800" indent="-685800">
              <a:lnSpc>
                <a:spcPct val="150000"/>
              </a:lnSpc>
              <a:buFont typeface="Arial" panose="020B0604020202020204" pitchFamily="34" charset="0"/>
              <a:buChar char="•"/>
            </a:pPr>
            <a:r>
              <a:rPr lang="en-GB" sz="4500" dirty="0">
                <a:latin typeface="Verdana" panose="020B0604030504040204" pitchFamily="34" charset="0"/>
                <a:ea typeface="Verdana" panose="020B0604030504040204" pitchFamily="34" charset="0"/>
                <a:cs typeface="Verdana" panose="020B0604030504040204" pitchFamily="34" charset="0"/>
              </a:rPr>
              <a:t>Text related to the plot</a:t>
            </a:r>
          </a:p>
        </p:txBody>
      </p:sp>
      <p:sp>
        <p:nvSpPr>
          <p:cNvPr id="12" name="Rectangle 11">
            <a:extLst>
              <a:ext uri="{FF2B5EF4-FFF2-40B4-BE49-F238E27FC236}">
                <a16:creationId xmlns:a16="http://schemas.microsoft.com/office/drawing/2014/main" id="{6818553B-48CA-E349-A019-DEA159663215}"/>
              </a:ext>
            </a:extLst>
          </p:cNvPr>
          <p:cNvSpPr>
            <a:spLocks noChangeAspect="1"/>
          </p:cNvSpPr>
          <p:nvPr/>
        </p:nvSpPr>
        <p:spPr>
          <a:xfrm>
            <a:off x="4744571" y="6571678"/>
            <a:ext cx="7709192" cy="1037187"/>
          </a:xfrm>
          <a:prstGeom prst="rect">
            <a:avLst/>
          </a:prstGeom>
        </p:spPr>
        <p:txBody>
          <a:bodyPr wrap="square" lIns="137141" tIns="68570" rIns="137141" bIns="68570">
            <a:spAutoFit/>
          </a:bodyPr>
          <a:lstStyle/>
          <a:p>
            <a:pPr algn="ctr">
              <a:lnSpc>
                <a:spcPct val="150000"/>
              </a:lnSpc>
            </a:pPr>
            <a:r>
              <a:rPr lang="en-GB" sz="4500" dirty="0">
                <a:latin typeface="Verdana" panose="020B0604030504040204" pitchFamily="34" charset="0"/>
                <a:ea typeface="Verdana" panose="020B0604030504040204" pitchFamily="34" charset="0"/>
                <a:cs typeface="Verdana" panose="020B0604030504040204" pitchFamily="34" charset="0"/>
              </a:rPr>
              <a:t>Diegetic or extradiegetic</a:t>
            </a:r>
          </a:p>
        </p:txBody>
      </p:sp>
    </p:spTree>
    <p:extLst>
      <p:ext uri="{BB962C8B-B14F-4D97-AF65-F5344CB8AC3E}">
        <p14:creationId xmlns:p14="http://schemas.microsoft.com/office/powerpoint/2010/main" val="521198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FC16E295-5761-BA4F-A7A5-CD773ACF28B7}" vid="{04F7000C-F3D4-A54C-934E-B09502CD73C8}"/>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9301</TotalTime>
  <Words>246</Words>
  <Application>Microsoft Macintosh PowerPoint</Application>
  <PresentationFormat>Custom</PresentationFormat>
  <Paragraphs>73</Paragraphs>
  <Slides>18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Verdana</vt:lpstr>
      <vt:lpstr>Office Theme</vt:lpstr>
      <vt:lpstr>Understanding  the audiovisual text</vt:lpstr>
      <vt:lpstr>Overview</vt:lpstr>
      <vt:lpstr>Text</vt:lpstr>
      <vt:lpstr>Audiovisual text</vt:lpstr>
      <vt:lpstr>Audiovisual text</vt:lpstr>
      <vt:lpstr>Non-verbal sound elements</vt:lpstr>
      <vt:lpstr>Verbal sound elements</vt:lpstr>
      <vt:lpstr>Non-verbal visual elements</vt:lpstr>
      <vt:lpstr>Verbal visual elements</vt:lpstr>
      <vt:lpstr>Distribution of elements</vt:lpstr>
      <vt:lpstr>Questions</vt:lpstr>
      <vt:lpstr>Multimodal text</vt:lpstr>
      <vt:lpstr>Pictures</vt:lpstr>
      <vt:lpstr>Anna Matamala</vt:lpstr>
      <vt:lpstr>Acknowledgement</vt:lpstr>
      <vt:lpstr>Disclaimer</vt:lpstr>
      <vt:lpstr>Partners</vt:lpstr>
      <vt:lpstr>EASIT</vt:lpstr>
    </vt:vector>
  </TitlesOfParts>
  <Manager>Anna Matamala</Manager>
  <Company>UAB</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EASIT: Easy Access for Social Inclusion Training</dc:title>
  <dc:subject>EASIT U1 Video Lecture</dc:subject>
  <dc:creator>Anna Fernández Torné</dc:creator>
  <cp:keywords>easy-to-read content; cognitive accessibility; plain language; easy-to-understand content</cp:keywords>
  <dc:description/>
  <cp:lastModifiedBy>Ana Fernández Torné</cp:lastModifiedBy>
  <cp:revision>13</cp:revision>
  <dcterms:modified xsi:type="dcterms:W3CDTF">2021-05-16T06:31:31Z</dcterms:modified>
  <cp:category>Teaching materials</cp:category>
</cp:coreProperties>
</file>