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65" r:id="rId2"/>
    <p:sldId id="330" r:id="rId3"/>
    <p:sldId id="363" r:id="rId4"/>
    <p:sldId id="329" r:id="rId5"/>
    <p:sldId id="346" r:id="rId6"/>
    <p:sldId id="347" r:id="rId7"/>
    <p:sldId id="348" r:id="rId8"/>
    <p:sldId id="349" r:id="rId9"/>
    <p:sldId id="350" r:id="rId10"/>
    <p:sldId id="339" r:id="rId11"/>
    <p:sldId id="351" r:id="rId12"/>
    <p:sldId id="314" r:id="rId13"/>
    <p:sldId id="342" r:id="rId14"/>
    <p:sldId id="365" r:id="rId15"/>
    <p:sldId id="327" r:id="rId16"/>
    <p:sldId id="331" r:id="rId17"/>
    <p:sldId id="328" r:id="rId18"/>
  </p:sldIdLst>
  <p:sldSz cx="18291175" cy="10287000"/>
  <p:notesSz cx="6858000" cy="9144000"/>
  <p:defaultText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Sample slides" id="{3C47D69E-40C3-3D4C-B986-28F3405501F4}">
          <p14:sldIdLst>
            <p14:sldId id="265"/>
            <p14:sldId id="330"/>
            <p14:sldId id="363"/>
            <p14:sldId id="329"/>
            <p14:sldId id="346"/>
            <p14:sldId id="347"/>
            <p14:sldId id="348"/>
            <p14:sldId id="349"/>
            <p14:sldId id="350"/>
            <p14:sldId id="339"/>
            <p14:sldId id="351"/>
            <p14:sldId id="314"/>
            <p14:sldId id="342"/>
            <p14:sldId id="365"/>
            <p14:sldId id="327"/>
            <p14:sldId id="331"/>
            <p14:sldId id="328"/>
          </p14:sldIdLst>
        </p14:section>
      </p14:sectionLst>
    </p:ext>
    <p:ext uri="{EFAFB233-063F-42B5-8137-9DF3F51BA10A}">
      <p15:sldGuideLst xmlns:p15="http://schemas.microsoft.com/office/powerpoint/2012/main">
        <p15:guide id="1" orient="horz" pos="2137" userDrawn="1">
          <p15:clr>
            <a:srgbClr val="A4A3A4"/>
          </p15:clr>
        </p15:guide>
        <p15:guide id="2" pos="3840">
          <p15:clr>
            <a:srgbClr val="A4A3A4"/>
          </p15:clr>
        </p15:guide>
        <p15:guide id="3" orient="horz" pos="3206">
          <p15:clr>
            <a:srgbClr val="A4A3A4"/>
          </p15:clr>
        </p15:guide>
        <p15:guide id="4" pos="576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2226"/>
    <a:srgbClr val="9BD8DE"/>
    <a:srgbClr val="FBEE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000000-0000-0000-0000-000000000000}" v="5" dt="2021-05-16T06:18:21.074"/>
    <p1510:client id="{943E53E7-3018-5848-AC01-6EC6BCAA06CC}" v="1" dt="2021-05-16T06:19:12.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640" autoAdjust="0"/>
    <p:restoredTop sz="86395"/>
  </p:normalViewPr>
  <p:slideViewPr>
    <p:cSldViewPr snapToGrid="0" snapToObjects="1">
      <p:cViewPr varScale="1">
        <p:scale>
          <a:sx n="49" d="100"/>
          <a:sy n="49" d="100"/>
        </p:scale>
        <p:origin x="192" y="960"/>
      </p:cViewPr>
      <p:guideLst>
        <p:guide orient="horz" pos="2137"/>
        <p:guide pos="3840"/>
        <p:guide orient="horz" pos="3206"/>
        <p:guide pos="5762"/>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nsmedia Catalonia" userId="c0efc993-feaa-4897-9c68-98998669238c" providerId="ADAL" clId="{943E53E7-3018-5848-AC01-6EC6BCAA06CC}"/>
    <pc:docChg chg="addSld delSld modSld modSection">
      <pc:chgData name="Transmedia Catalonia" userId="c0efc993-feaa-4897-9c68-98998669238c" providerId="ADAL" clId="{943E53E7-3018-5848-AC01-6EC6BCAA06CC}" dt="2021-05-16T06:19:12.877" v="1"/>
      <pc:docMkLst>
        <pc:docMk/>
      </pc:docMkLst>
      <pc:sldChg chg="add del">
        <pc:chgData name="Transmedia Catalonia" userId="c0efc993-feaa-4897-9c68-98998669238c" providerId="ADAL" clId="{943E53E7-3018-5848-AC01-6EC6BCAA06CC}" dt="2021-05-16T06:19:12.877" v="1"/>
        <pc:sldMkLst>
          <pc:docMk/>
          <pc:sldMk cId="1274046980" sldId="328"/>
        </pc:sldMkLst>
      </pc:sldChg>
    </pc:docChg>
  </pc:docChgLst>
  <pc:docChgLst>
    <pc:chgData name="Ana Fernández Torné" userId="S::1184839@uab.cat::bba7793a-0333-4a89-b675-c27b414e869b" providerId="AD" clId="Web-{00000000-0000-0000-0000-000000000000}"/>
    <pc:docChg chg="addSld delSld modSld modSection">
      <pc:chgData name="Ana Fernández Torné" userId="S::1184839@uab.cat::bba7793a-0333-4a89-b675-c27b414e869b" providerId="AD" clId="Web-{00000000-0000-0000-0000-000000000000}" dt="2021-05-16T06:18:20.965" v="3"/>
      <pc:docMkLst>
        <pc:docMk/>
      </pc:docMkLst>
      <pc:sldChg chg="add del">
        <pc:chgData name="Ana Fernández Torné" userId="S::1184839@uab.cat::bba7793a-0333-4a89-b675-c27b414e869b" providerId="AD" clId="Web-{00000000-0000-0000-0000-000000000000}" dt="2021-05-16T06:18:20.965" v="3"/>
        <pc:sldMkLst>
          <pc:docMk/>
          <pc:sldMk cId="1274046980" sldId="328"/>
        </pc:sldMkLst>
      </pc:sldChg>
      <pc:sldChg chg="addSp delSp modSp">
        <pc:chgData name="Ana Fernández Torné" userId="S::1184839@uab.cat::bba7793a-0333-4a89-b675-c27b414e869b" providerId="AD" clId="Web-{00000000-0000-0000-0000-000000000000}" dt="2021-05-16T06:18:11.449" v="2"/>
        <pc:sldMkLst>
          <pc:docMk/>
          <pc:sldMk cId="3621801837" sldId="331"/>
        </pc:sldMkLst>
        <pc:picChg chg="add del mod">
          <ac:chgData name="Ana Fernández Torné" userId="S::1184839@uab.cat::bba7793a-0333-4a89-b675-c27b414e869b" providerId="AD" clId="Web-{00000000-0000-0000-0000-000000000000}" dt="2021-05-16T06:18:11.449" v="2"/>
          <ac:picMkLst>
            <pc:docMk/>
            <pc:sldMk cId="3621801837" sldId="331"/>
            <ac:picMk id="3" creationId="{B46591ED-C704-4DEE-874D-368CE406118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FB4AC-868C-284C-89A2-0A43E7A6263F}" type="datetime1">
              <a:rPr lang="es-ES" smtClean="0"/>
              <a:t>16/5/21</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614869-3322-FB44-97AD-0B378C3FFEC5}" type="slidenum">
              <a:rPr lang="es-ES" smtClean="0"/>
              <a:t>‹#›</a:t>
            </a:fld>
            <a:endParaRPr lang="es-ES"/>
          </a:p>
        </p:txBody>
      </p:sp>
    </p:spTree>
    <p:extLst>
      <p:ext uri="{BB962C8B-B14F-4D97-AF65-F5344CB8AC3E}">
        <p14:creationId xmlns:p14="http://schemas.microsoft.com/office/powerpoint/2010/main" val="38134820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63FC8-57C2-1C4B-9D80-AE8EF359852D}" type="datetime1">
              <a:rPr lang="es-ES" smtClean="0"/>
              <a:t>16/5/21</a:t>
            </a:fld>
            <a:endParaRPr lang="es-ES"/>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AC4A5B-8A05-4798-9EDC-A3E8D0546DEC}" type="slidenum">
              <a:rPr lang="es-ES" smtClean="0"/>
              <a:t>‹#›</a:t>
            </a:fld>
            <a:endParaRPr lang="es-ES"/>
          </a:p>
        </p:txBody>
      </p:sp>
    </p:spTree>
    <p:extLst>
      <p:ext uri="{BB962C8B-B14F-4D97-AF65-F5344CB8AC3E}">
        <p14:creationId xmlns:p14="http://schemas.microsoft.com/office/powerpoint/2010/main" val="2678730666"/>
      </p:ext>
    </p:extLst>
  </p:cSld>
  <p:clrMap bg1="lt1" tx1="dk1" bg2="lt2" tx2="dk2" accent1="accent1" accent2="accent2" accent3="accent3" accent4="accent4" accent5="accent5" accent6="accent6" hlink="hlink" folHlink="folHlink"/>
  <p:hf hdr="0" ftr="0" dt="0"/>
  <p:notesStyle>
    <a:lvl1pPr marL="0" algn="l" defTabSz="1371408" rtl="0" eaLnBrk="1" latinLnBrk="0" hangingPunct="1">
      <a:defRPr sz="1800" kern="1200">
        <a:solidFill>
          <a:schemeClr val="tx1"/>
        </a:solidFill>
        <a:latin typeface="+mn-lt"/>
        <a:ea typeface="+mn-ea"/>
        <a:cs typeface="+mn-cs"/>
      </a:defRPr>
    </a:lvl1pPr>
    <a:lvl2pPr marL="685703" algn="l" defTabSz="1371408" rtl="0" eaLnBrk="1" latinLnBrk="0" hangingPunct="1">
      <a:defRPr sz="1800" kern="1200">
        <a:solidFill>
          <a:schemeClr val="tx1"/>
        </a:solidFill>
        <a:latin typeface="+mn-lt"/>
        <a:ea typeface="+mn-ea"/>
        <a:cs typeface="+mn-cs"/>
      </a:defRPr>
    </a:lvl2pPr>
    <a:lvl3pPr marL="1371408" algn="l" defTabSz="1371408" rtl="0" eaLnBrk="1" latinLnBrk="0" hangingPunct="1">
      <a:defRPr sz="1800" kern="1200">
        <a:solidFill>
          <a:schemeClr val="tx1"/>
        </a:solidFill>
        <a:latin typeface="+mn-lt"/>
        <a:ea typeface="+mn-ea"/>
        <a:cs typeface="+mn-cs"/>
      </a:defRPr>
    </a:lvl3pPr>
    <a:lvl4pPr marL="2057111" algn="l" defTabSz="1371408" rtl="0" eaLnBrk="1" latinLnBrk="0" hangingPunct="1">
      <a:defRPr sz="1800" kern="1200">
        <a:solidFill>
          <a:schemeClr val="tx1"/>
        </a:solidFill>
        <a:latin typeface="+mn-lt"/>
        <a:ea typeface="+mn-ea"/>
        <a:cs typeface="+mn-cs"/>
      </a:defRPr>
    </a:lvl4pPr>
    <a:lvl5pPr marL="2742814" algn="l" defTabSz="1371408" rtl="0" eaLnBrk="1" latinLnBrk="0" hangingPunct="1">
      <a:defRPr sz="1800" kern="1200">
        <a:solidFill>
          <a:schemeClr val="tx1"/>
        </a:solidFill>
        <a:latin typeface="+mn-lt"/>
        <a:ea typeface="+mn-ea"/>
        <a:cs typeface="+mn-cs"/>
      </a:defRPr>
    </a:lvl5pPr>
    <a:lvl6pPr marL="3428517" algn="l" defTabSz="1371408" rtl="0" eaLnBrk="1" latinLnBrk="0" hangingPunct="1">
      <a:defRPr sz="1800" kern="1200">
        <a:solidFill>
          <a:schemeClr val="tx1"/>
        </a:solidFill>
        <a:latin typeface="+mn-lt"/>
        <a:ea typeface="+mn-ea"/>
        <a:cs typeface="+mn-cs"/>
      </a:defRPr>
    </a:lvl6pPr>
    <a:lvl7pPr marL="4114222" algn="l" defTabSz="1371408" rtl="0" eaLnBrk="1" latinLnBrk="0" hangingPunct="1">
      <a:defRPr sz="1800" kern="1200">
        <a:solidFill>
          <a:schemeClr val="tx1"/>
        </a:solidFill>
        <a:latin typeface="+mn-lt"/>
        <a:ea typeface="+mn-ea"/>
        <a:cs typeface="+mn-cs"/>
      </a:defRPr>
    </a:lvl7pPr>
    <a:lvl8pPr marL="4799925" algn="l" defTabSz="1371408" rtl="0" eaLnBrk="1" latinLnBrk="0" hangingPunct="1">
      <a:defRPr sz="1800" kern="1200">
        <a:solidFill>
          <a:schemeClr val="tx1"/>
        </a:solidFill>
        <a:latin typeface="+mn-lt"/>
        <a:ea typeface="+mn-ea"/>
        <a:cs typeface="+mn-cs"/>
      </a:defRPr>
    </a:lvl8pPr>
    <a:lvl9pPr marL="5485628" algn="l" defTabSz="1371408"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a:t>
            </a:fld>
            <a:endParaRPr lang="es-ES"/>
          </a:p>
        </p:txBody>
      </p:sp>
    </p:spTree>
    <p:extLst>
      <p:ext uri="{BB962C8B-B14F-4D97-AF65-F5344CB8AC3E}">
        <p14:creationId xmlns:p14="http://schemas.microsoft.com/office/powerpoint/2010/main" val="253748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3</a:t>
            </a:fld>
            <a:endParaRPr lang="es-ES"/>
          </a:p>
        </p:txBody>
      </p:sp>
    </p:spTree>
    <p:extLst>
      <p:ext uri="{BB962C8B-B14F-4D97-AF65-F5344CB8AC3E}">
        <p14:creationId xmlns:p14="http://schemas.microsoft.com/office/powerpoint/2010/main" val="3631895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12</a:t>
            </a:fld>
            <a:endParaRPr lang="es-ES"/>
          </a:p>
        </p:txBody>
      </p:sp>
    </p:spTree>
    <p:extLst>
      <p:ext uri="{BB962C8B-B14F-4D97-AF65-F5344CB8AC3E}">
        <p14:creationId xmlns:p14="http://schemas.microsoft.com/office/powerpoint/2010/main" val="2547727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13</a:t>
            </a:fld>
            <a:endParaRPr lang="es-ES"/>
          </a:p>
        </p:txBody>
      </p:sp>
    </p:spTree>
    <p:extLst>
      <p:ext uri="{BB962C8B-B14F-4D97-AF65-F5344CB8AC3E}">
        <p14:creationId xmlns:p14="http://schemas.microsoft.com/office/powerpoint/2010/main" val="1329479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14</a:t>
            </a:fld>
            <a:endParaRPr lang="es-ES"/>
          </a:p>
        </p:txBody>
      </p:sp>
    </p:spTree>
    <p:extLst>
      <p:ext uri="{BB962C8B-B14F-4D97-AF65-F5344CB8AC3E}">
        <p14:creationId xmlns:p14="http://schemas.microsoft.com/office/powerpoint/2010/main" val="2776801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15</a:t>
            </a:fld>
            <a:endParaRPr lang="es-ES"/>
          </a:p>
        </p:txBody>
      </p:sp>
    </p:spTree>
    <p:extLst>
      <p:ext uri="{BB962C8B-B14F-4D97-AF65-F5344CB8AC3E}">
        <p14:creationId xmlns:p14="http://schemas.microsoft.com/office/powerpoint/2010/main" val="1894258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16</a:t>
            </a:fld>
            <a:endParaRPr lang="es-ES"/>
          </a:p>
        </p:txBody>
      </p:sp>
    </p:spTree>
    <p:extLst>
      <p:ext uri="{BB962C8B-B14F-4D97-AF65-F5344CB8AC3E}">
        <p14:creationId xmlns:p14="http://schemas.microsoft.com/office/powerpoint/2010/main" val="3823383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a:p>
        </p:txBody>
      </p:sp>
      <p:sp>
        <p:nvSpPr>
          <p:cNvPr id="4" name="Slide Number Placeholder 3"/>
          <p:cNvSpPr>
            <a:spLocks noGrp="1"/>
          </p:cNvSpPr>
          <p:nvPr>
            <p:ph type="sldNum" sz="quarter" idx="5"/>
          </p:nvPr>
        </p:nvSpPr>
        <p:spPr/>
        <p:txBody>
          <a:bodyPr/>
          <a:lstStyle/>
          <a:p>
            <a:fld id="{EEAC4A5B-8A05-4798-9EDC-A3E8D0546DEC}" type="slidenum">
              <a:rPr lang="es-ES" smtClean="0"/>
              <a:t>17</a:t>
            </a:fld>
            <a:endParaRPr lang="es-ES"/>
          </a:p>
        </p:txBody>
      </p:sp>
    </p:spTree>
    <p:extLst>
      <p:ext uri="{BB962C8B-B14F-4D97-AF65-F5344CB8AC3E}">
        <p14:creationId xmlns:p14="http://schemas.microsoft.com/office/powerpoint/2010/main" val="235242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 Id="rId4"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olo e contenuto">
    <p:spTree>
      <p:nvGrpSpPr>
        <p:cNvPr id="1" name=""/>
        <p:cNvGrpSpPr/>
        <p:nvPr/>
      </p:nvGrpSpPr>
      <p:grpSpPr>
        <a:xfrm>
          <a:off x="0" y="0"/>
          <a:ext cx="0" cy="0"/>
          <a:chOff x="0" y="0"/>
          <a:chExt cx="0" cy="0"/>
        </a:xfrm>
      </p:grpSpPr>
      <p:sp>
        <p:nvSpPr>
          <p:cNvPr id="9" name="Segnaposto titolo 1"/>
          <p:cNvSpPr>
            <a:spLocks noGrp="1"/>
          </p:cNvSpPr>
          <p:nvPr>
            <p:ph type="title" hasCustomPrompt="1"/>
          </p:nvPr>
        </p:nvSpPr>
        <p:spPr>
          <a:xfrm>
            <a:off x="2475110" y="6337601"/>
            <a:ext cx="13340957" cy="1062873"/>
          </a:xfrm>
          <a:prstGeom prst="rect">
            <a:avLst/>
          </a:prstGeom>
        </p:spPr>
        <p:txBody>
          <a:bodyPr vert="horz" lIns="137141" tIns="68570" rIns="137141" bIns="68570" rtlCol="0" anchor="ctr">
            <a:noAutofit/>
          </a:bodyPr>
          <a:lstStyle>
            <a:lvl1pPr algn="ctr">
              <a:defRPr sz="6000" b="1">
                <a:latin typeface="Verdana" panose="020B0604030504040204" pitchFamily="34" charset="0"/>
                <a:ea typeface="Verdana" panose="020B0604030504040204" pitchFamily="34" charset="0"/>
                <a:cs typeface="Verdana" panose="020B0604030504040204" pitchFamily="34" charset="0"/>
              </a:defRPr>
            </a:lvl1pPr>
          </a:lstStyle>
          <a:p>
            <a:r>
              <a:rPr lang="it-IT" dirty="0"/>
              <a:t>Title of the slide</a:t>
            </a:r>
            <a:endParaRPr lang="en-GB" dirty="0"/>
          </a:p>
        </p:txBody>
      </p:sp>
      <p:pic>
        <p:nvPicPr>
          <p:cNvPr id="4" name="Picture 3" descr="EASIT logo">
            <a:extLst>
              <a:ext uri="{FF2B5EF4-FFF2-40B4-BE49-F238E27FC236}">
                <a16:creationId xmlns:a16="http://schemas.microsoft.com/office/drawing/2014/main" id="{9E5CEC11-B849-6A46-B6E2-DD4CC92F233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4236786" y="1896242"/>
            <a:ext cx="9817605" cy="4106321"/>
          </a:xfrm>
          <a:prstGeom prst="rect">
            <a:avLst/>
          </a:prstGeom>
        </p:spPr>
      </p:pic>
    </p:spTree>
    <p:extLst>
      <p:ext uri="{BB962C8B-B14F-4D97-AF65-F5344CB8AC3E}">
        <p14:creationId xmlns:p14="http://schemas.microsoft.com/office/powerpoint/2010/main" val="1805010515"/>
      </p:ext>
    </p:extLst>
  </p:cSld>
  <p:clrMapOvr>
    <a:masterClrMapping/>
  </p:clrMapOvr>
  <mc:AlternateContent xmlns:mc="http://schemas.openxmlformats.org/markup-compatibility/2006" xmlns:p14="http://schemas.microsoft.com/office/powerpoint/2010/main">
    <mc:Choice Requires="p14">
      <p:transition spd="slow" p14:dur="1500" advClick="0">
        <p:sndAc>
          <p:stSnd>
            <p:snd r:embed="rId1" name="click.wav"/>
          </p:stSnd>
        </p:sndAc>
      </p:transition>
    </mc:Choice>
    <mc:Fallback xmlns="">
      <p:transition xmlns:p14="http://schemas.microsoft.com/office/powerpoint/2010/main" spd="slow" advClick="0">
        <p:sndAc>
          <p:stSnd>
            <p:snd r:embed="rId4" name="click.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6DA40C-168F-C74C-9061-D649A26BDBD3}"/>
              </a:ext>
            </a:extLst>
          </p:cNvPr>
          <p:cNvSpPr>
            <a:spLocks noGrp="1"/>
          </p:cNvSpPr>
          <p:nvPr>
            <p:ph type="title"/>
          </p:nvPr>
        </p:nvSpPr>
        <p:spPr>
          <a:xfrm>
            <a:off x="317912" y="1891690"/>
            <a:ext cx="17084400" cy="1062638"/>
          </a:xfrm>
          <a:prstGeom prst="rect">
            <a:avLst/>
          </a:prstGeom>
        </p:spPr>
        <p:txBody>
          <a:bodyPr vert="horz" lIns="137141" tIns="68570" rIns="137141" bIns="68570" rtlCol="0" anchor="ctr">
            <a:noAutofit/>
          </a:bodyPr>
          <a:lstStyle/>
          <a:p>
            <a:r>
              <a:rPr lang="en-GB" noProof="0" dirty="0"/>
              <a:t>Click to edit Master title style</a:t>
            </a:r>
          </a:p>
        </p:txBody>
      </p:sp>
      <p:sp>
        <p:nvSpPr>
          <p:cNvPr id="9" name="Title Placeholder 1">
            <a:extLst>
              <a:ext uri="{FF2B5EF4-FFF2-40B4-BE49-F238E27FC236}">
                <a16:creationId xmlns:a16="http://schemas.microsoft.com/office/drawing/2014/main" id="{A1975CA6-AF75-B14C-A62C-B2B92151D428}"/>
              </a:ext>
            </a:extLst>
          </p:cNvPr>
          <p:cNvSpPr txBox="1">
            <a:spLocks/>
          </p:cNvSpPr>
          <p:nvPr userDrawn="1"/>
        </p:nvSpPr>
        <p:spPr>
          <a:xfrm>
            <a:off x="320599" y="3012764"/>
            <a:ext cx="17084400" cy="5749341"/>
          </a:xfrm>
          <a:prstGeom prst="rect">
            <a:avLst/>
          </a:prstGeom>
        </p:spPr>
        <p:txBody>
          <a:bodyPr vert="horz" lIns="137141" tIns="68570" rIns="137141" bIns="68570" rtlCol="0" anchor="t" anchorCtr="0">
            <a:noAutofit/>
          </a:bodyPr>
          <a:lstStyle>
            <a:lvl1pPr algn="l" defTabSz="914400" rtl="0" eaLnBrk="1" latinLnBrk="0" hangingPunct="1">
              <a:lnSpc>
                <a:spcPct val="90000"/>
              </a:lnSpc>
              <a:spcBef>
                <a:spcPct val="0"/>
              </a:spcBef>
              <a:buNone/>
              <a:defRPr sz="4000" b="1" kern="1200">
                <a:solidFill>
                  <a:schemeClr val="tx1"/>
                </a:solidFill>
                <a:latin typeface="Verdana"/>
                <a:ea typeface="Arial" charset="0"/>
                <a:cs typeface="Verdana"/>
              </a:defRPr>
            </a:lvl1pPr>
          </a:lstStyle>
          <a:p>
            <a:pPr>
              <a:lnSpc>
                <a:spcPct val="150000"/>
              </a:lnSpc>
            </a:pPr>
            <a:endParaRPr lang="en-GB" sz="4500" b="0" dirty="0"/>
          </a:p>
        </p:txBody>
      </p:sp>
      <p:sp>
        <p:nvSpPr>
          <p:cNvPr id="10" name="Text Placeholder 2">
            <a:extLst>
              <a:ext uri="{FF2B5EF4-FFF2-40B4-BE49-F238E27FC236}">
                <a16:creationId xmlns:a16="http://schemas.microsoft.com/office/drawing/2014/main" id="{6D05BC8C-F4BF-304E-A642-BAAA9D738AB4}"/>
              </a:ext>
            </a:extLst>
          </p:cNvPr>
          <p:cNvSpPr>
            <a:spLocks noGrp="1"/>
          </p:cNvSpPr>
          <p:nvPr>
            <p:ph idx="1"/>
          </p:nvPr>
        </p:nvSpPr>
        <p:spPr>
          <a:xfrm>
            <a:off x="317912" y="3012763"/>
            <a:ext cx="17084400" cy="5382547"/>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pic>
        <p:nvPicPr>
          <p:cNvPr id="6" name="Picture 5" descr="EASIT logo">
            <a:extLst>
              <a:ext uri="{FF2B5EF4-FFF2-40B4-BE49-F238E27FC236}">
                <a16:creationId xmlns:a16="http://schemas.microsoft.com/office/drawing/2014/main" id="{DC17F20F-F870-A649-BC60-9A64541E3C0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303984" y="176677"/>
            <a:ext cx="3009938" cy="1258940"/>
          </a:xfrm>
          <a:prstGeom prst="rect">
            <a:avLst/>
          </a:prstGeom>
        </p:spPr>
      </p:pic>
      <p:pic>
        <p:nvPicPr>
          <p:cNvPr id="7" name="Picture 4" descr="Co-funded by the Erasmus+ Programme of the European Union logo">
            <a:extLst>
              <a:ext uri="{FF2B5EF4-FFF2-40B4-BE49-F238E27FC236}">
                <a16:creationId xmlns:a16="http://schemas.microsoft.com/office/drawing/2014/main" id="{44885144-9004-9C49-BA04-F2C72EA5D9A1}"/>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3448254" y="293279"/>
            <a:ext cx="4646211" cy="10626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reative Commons License Logo: Attribution-ShareAlike International CC BY-SA">
            <a:extLst>
              <a:ext uri="{FF2B5EF4-FFF2-40B4-BE49-F238E27FC236}">
                <a16:creationId xmlns:a16="http://schemas.microsoft.com/office/drawing/2014/main" id="{3E0B9907-4F7A-1442-8064-1537C0606849}"/>
              </a:ext>
            </a:extLst>
          </p:cNvPr>
          <p:cNvPicPr/>
          <p:nvPr userDrawn="1"/>
        </p:nvPicPr>
        <p:blipFill>
          <a:blip r:embed="rId4" cstate="email">
            <a:extLst>
              <a:ext uri="{28A0092B-C50C-407E-A947-70E740481C1C}">
                <a14:useLocalDpi xmlns:a14="http://schemas.microsoft.com/office/drawing/2010/main"/>
              </a:ext>
            </a:extLst>
          </a:blip>
          <a:stretch>
            <a:fillRect/>
          </a:stretch>
        </p:blipFill>
        <p:spPr>
          <a:xfrm>
            <a:off x="317913" y="8999443"/>
            <a:ext cx="2819811" cy="952235"/>
          </a:xfrm>
          <a:prstGeom prst="rect">
            <a:avLst/>
          </a:prstGeom>
        </p:spPr>
      </p:pic>
    </p:spTree>
    <p:extLst>
      <p:ext uri="{BB962C8B-B14F-4D97-AF65-F5344CB8AC3E}">
        <p14:creationId xmlns:p14="http://schemas.microsoft.com/office/powerpoint/2010/main" val="1835967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17912" y="1891690"/>
            <a:ext cx="17084400" cy="1062638"/>
          </a:xfrm>
        </p:spPr>
        <p:txBody>
          <a:bodyPr/>
          <a:lstStyle/>
          <a:p>
            <a:r>
              <a:rPr lang="en-GB"/>
              <a:t>Click to edit Master title style</a:t>
            </a:r>
            <a:endParaRPr lang="en-US"/>
          </a:p>
        </p:txBody>
      </p:sp>
    </p:spTree>
    <p:extLst>
      <p:ext uri="{BB962C8B-B14F-4D97-AF65-F5344CB8AC3E}">
        <p14:creationId xmlns:p14="http://schemas.microsoft.com/office/powerpoint/2010/main" val="3296667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7912" y="1931448"/>
            <a:ext cx="17084400" cy="1062638"/>
          </a:xfrm>
          <a:prstGeom prst="rect">
            <a:avLst/>
          </a:prstGeom>
        </p:spPr>
        <p:txBody>
          <a:bodyPr vert="horz" lIns="137141" tIns="68570" rIns="137141" bIns="68570" rtlCol="0" anchor="ctr">
            <a:normAutofit/>
          </a:bodyPr>
          <a:lstStyle/>
          <a:p>
            <a:r>
              <a:rPr lang="en-GB" noProof="0" dirty="0"/>
              <a:t>Click to edit Master title style</a:t>
            </a:r>
          </a:p>
        </p:txBody>
      </p:sp>
      <p:sp>
        <p:nvSpPr>
          <p:cNvPr id="3" name="Text Placeholder 2"/>
          <p:cNvSpPr>
            <a:spLocks noGrp="1"/>
          </p:cNvSpPr>
          <p:nvPr>
            <p:ph type="body" idx="1"/>
          </p:nvPr>
        </p:nvSpPr>
        <p:spPr>
          <a:xfrm>
            <a:off x="317912" y="3012763"/>
            <a:ext cx="17084400" cy="5408715"/>
          </a:xfrm>
          <a:prstGeom prst="rect">
            <a:avLst/>
          </a:prstGeom>
        </p:spPr>
        <p:txBody>
          <a:bodyPr vert="horz" lIns="137141" tIns="68570" rIns="137141" bIns="68570" rtlCol="0">
            <a:noAutofit/>
          </a:bodyPr>
          <a:lstStyle/>
          <a:p>
            <a:r>
              <a:rPr lang="en-GB" noProof="0" dirty="0" err="1"/>
              <a:t>Sed</a:t>
            </a:r>
            <a:r>
              <a:rPr lang="en-GB" noProof="0" dirty="0"/>
              <a:t> </a:t>
            </a:r>
            <a:r>
              <a:rPr lang="en-GB" noProof="0" dirty="0" err="1"/>
              <a:t>ut</a:t>
            </a:r>
            <a:r>
              <a:rPr lang="en-GB" noProof="0" dirty="0"/>
              <a:t> </a:t>
            </a:r>
            <a:r>
              <a:rPr lang="en-GB" noProof="0" dirty="0" err="1"/>
              <a:t>perspiciatis</a:t>
            </a:r>
            <a:r>
              <a:rPr lang="en-GB" noProof="0" dirty="0"/>
              <a:t> </a:t>
            </a:r>
            <a:r>
              <a:rPr lang="en-GB" noProof="0" dirty="0" err="1"/>
              <a:t>unde</a:t>
            </a:r>
            <a:r>
              <a:rPr lang="en-GB" noProof="0" dirty="0"/>
              <a:t> </a:t>
            </a:r>
            <a:r>
              <a:rPr lang="en-GB" noProof="0" dirty="0" err="1"/>
              <a:t>omnis</a:t>
            </a:r>
            <a:r>
              <a:rPr lang="en-GB" noProof="0" dirty="0"/>
              <a:t> </a:t>
            </a:r>
            <a:r>
              <a:rPr lang="en-GB" noProof="0" dirty="0" err="1"/>
              <a:t>iste</a:t>
            </a:r>
            <a:r>
              <a:rPr lang="en-GB" noProof="0" dirty="0"/>
              <a:t> </a:t>
            </a:r>
            <a:r>
              <a:rPr lang="en-GB" noProof="0" dirty="0" err="1"/>
              <a:t>natus</a:t>
            </a:r>
            <a:r>
              <a:rPr lang="en-GB" noProof="0" dirty="0"/>
              <a:t> error sit </a:t>
            </a:r>
            <a:r>
              <a:rPr lang="en-GB" noProof="0" dirty="0" err="1"/>
              <a:t>voluptatem</a:t>
            </a:r>
            <a:r>
              <a:rPr lang="en-GB" noProof="0" dirty="0"/>
              <a:t> </a:t>
            </a:r>
            <a:r>
              <a:rPr lang="en-GB" noProof="0" dirty="0" err="1"/>
              <a:t>accusantium</a:t>
            </a:r>
            <a:r>
              <a:rPr lang="en-GB" noProof="0" dirty="0"/>
              <a:t> </a:t>
            </a:r>
            <a:r>
              <a:rPr lang="en-GB" noProof="0" dirty="0" err="1"/>
              <a:t>doloremque</a:t>
            </a:r>
            <a:r>
              <a:rPr lang="en-GB" noProof="0" dirty="0"/>
              <a:t> </a:t>
            </a:r>
            <a:r>
              <a:rPr lang="en-GB" noProof="0" dirty="0" err="1"/>
              <a:t>laudantium</a:t>
            </a:r>
            <a:r>
              <a:rPr lang="en-GB" noProof="0" dirty="0"/>
              <a:t>, </a:t>
            </a:r>
            <a:r>
              <a:rPr lang="en-GB" noProof="0" dirty="0" err="1"/>
              <a:t>totam</a:t>
            </a:r>
            <a:r>
              <a:rPr lang="en-GB" noProof="0" dirty="0"/>
              <a:t> rem </a:t>
            </a:r>
            <a:r>
              <a:rPr lang="en-GB" noProof="0" dirty="0" err="1"/>
              <a:t>aperiam</a:t>
            </a:r>
            <a:r>
              <a:rPr lang="en-GB" noProof="0" dirty="0"/>
              <a:t> </a:t>
            </a:r>
            <a:r>
              <a:rPr lang="en-GB" noProof="0" dirty="0" err="1"/>
              <a:t>eaque</a:t>
            </a:r>
            <a:r>
              <a:rPr lang="en-GB" noProof="0" dirty="0"/>
              <a:t> </a:t>
            </a:r>
            <a:r>
              <a:rPr lang="en-GB" noProof="0" dirty="0" err="1"/>
              <a:t>ipsa</a:t>
            </a:r>
            <a:r>
              <a:rPr lang="en-GB" noProof="0" dirty="0"/>
              <a:t>, </a:t>
            </a:r>
            <a:r>
              <a:rPr lang="en-GB" noProof="0" dirty="0" err="1"/>
              <a:t>quae</a:t>
            </a:r>
            <a:r>
              <a:rPr lang="en-GB" noProof="0" dirty="0"/>
              <a:t> ab </a:t>
            </a:r>
            <a:r>
              <a:rPr lang="en-GB" noProof="0" dirty="0" err="1"/>
              <a:t>illo</a:t>
            </a:r>
            <a:r>
              <a:rPr lang="en-GB" noProof="0" dirty="0"/>
              <a:t> </a:t>
            </a:r>
            <a:r>
              <a:rPr lang="en-GB" noProof="0" dirty="0" err="1"/>
              <a:t>inventore</a:t>
            </a:r>
            <a:r>
              <a:rPr lang="en-GB" noProof="0" dirty="0"/>
              <a:t> </a:t>
            </a:r>
            <a:r>
              <a:rPr lang="en-GB" noProof="0" dirty="0" err="1"/>
              <a:t>veritatis</a:t>
            </a:r>
            <a:r>
              <a:rPr lang="en-GB" noProof="0" dirty="0"/>
              <a:t> et quasi </a:t>
            </a:r>
            <a:r>
              <a:rPr lang="en-GB" noProof="0" dirty="0" err="1"/>
              <a:t>architecto</a:t>
            </a:r>
            <a:r>
              <a:rPr lang="en-GB" noProof="0" dirty="0"/>
              <a:t> </a:t>
            </a:r>
            <a:r>
              <a:rPr lang="en-GB" noProof="0" dirty="0" err="1"/>
              <a:t>beatae</a:t>
            </a:r>
            <a:r>
              <a:rPr lang="en-GB" noProof="0" dirty="0"/>
              <a:t> vitae dicta sunt, </a:t>
            </a:r>
            <a:r>
              <a:rPr lang="en-GB" noProof="0" dirty="0" err="1"/>
              <a:t>explicabo</a:t>
            </a:r>
            <a:r>
              <a:rPr lang="en-GB" noProof="0" dirty="0"/>
              <a:t>.</a:t>
            </a:r>
          </a:p>
          <a:p>
            <a:endParaRPr lang="en-GB" noProof="0" dirty="0"/>
          </a:p>
        </p:txBody>
      </p:sp>
      <p:sp>
        <p:nvSpPr>
          <p:cNvPr id="4" name="Rectangle 3">
            <a:extLst>
              <a:ext uri="{FF2B5EF4-FFF2-40B4-BE49-F238E27FC236}">
                <a16:creationId xmlns:a16="http://schemas.microsoft.com/office/drawing/2014/main" id="{ED46846B-7BA0-9142-AD9E-36BBA8E25624}"/>
              </a:ext>
              <a:ext uri="{C183D7F6-B498-43B3-948B-1728B52AA6E4}">
                <adec:decorative xmlns:adec="http://schemas.microsoft.com/office/drawing/2017/decorative" val="1"/>
              </a:ext>
            </a:extLst>
          </p:cNvPr>
          <p:cNvSpPr/>
          <p:nvPr userDrawn="1"/>
        </p:nvSpPr>
        <p:spPr>
          <a:xfrm rot="16200000">
            <a:off x="8363074" y="38452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5" name="Rectangle 4">
            <a:extLst>
              <a:ext uri="{FF2B5EF4-FFF2-40B4-BE49-F238E27FC236}">
                <a16:creationId xmlns:a16="http://schemas.microsoft.com/office/drawing/2014/main" id="{952AFDC2-9449-3740-9CA7-2DA5957C80C7}"/>
              </a:ext>
              <a:ext uri="{C183D7F6-B498-43B3-948B-1728B52AA6E4}">
                <adec:decorative xmlns:adec="http://schemas.microsoft.com/office/drawing/2017/decorative" val="1"/>
              </a:ext>
            </a:extLst>
          </p:cNvPr>
          <p:cNvSpPr/>
          <p:nvPr userDrawn="1"/>
        </p:nvSpPr>
        <p:spPr>
          <a:xfrm rot="16200000">
            <a:off x="8363074" y="58407"/>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6" name="Rectangle 5">
            <a:extLst>
              <a:ext uri="{FF2B5EF4-FFF2-40B4-BE49-F238E27FC236}">
                <a16:creationId xmlns:a16="http://schemas.microsoft.com/office/drawing/2014/main" id="{64287312-2810-F74B-B62A-3939016A60DD}"/>
              </a:ext>
              <a:ext uri="{C183D7F6-B498-43B3-948B-1728B52AA6E4}">
                <adec:decorative xmlns:adec="http://schemas.microsoft.com/office/drawing/2017/decorative" val="1"/>
              </a:ext>
            </a:extLst>
          </p:cNvPr>
          <p:cNvSpPr/>
          <p:nvPr userDrawn="1"/>
        </p:nvSpPr>
        <p:spPr>
          <a:xfrm rot="16200000">
            <a:off x="8363074" y="-8363071"/>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sp>
        <p:nvSpPr>
          <p:cNvPr id="7" name="Rectangle 6">
            <a:extLst>
              <a:ext uri="{FF2B5EF4-FFF2-40B4-BE49-F238E27FC236}">
                <a16:creationId xmlns:a16="http://schemas.microsoft.com/office/drawing/2014/main" id="{00D85156-8DF5-6746-8362-0BD5A44E3AEF}"/>
              </a:ext>
              <a:ext uri="{C183D7F6-B498-43B3-948B-1728B52AA6E4}">
                <adec:decorative xmlns:adec="http://schemas.microsoft.com/office/drawing/2017/decorative" val="1"/>
              </a:ext>
            </a:extLst>
          </p:cNvPr>
          <p:cNvSpPr/>
          <p:nvPr userDrawn="1"/>
        </p:nvSpPr>
        <p:spPr>
          <a:xfrm rot="16200000">
            <a:off x="8363074" y="-8022774"/>
            <a:ext cx="1565031" cy="18291175"/>
          </a:xfrm>
          <a:prstGeom prst="rect">
            <a:avLst/>
          </a:prstGeom>
          <a:solidFill>
            <a:schemeClr val="accent1">
              <a:alpha val="2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41" tIns="68570" rIns="137141" bIns="68570" rtlCol="0" anchor="ctr"/>
          <a:lstStyle/>
          <a:p>
            <a:pPr algn="ctr"/>
            <a:endParaRPr lang="en-US"/>
          </a:p>
        </p:txBody>
      </p:sp>
      <p:pic>
        <p:nvPicPr>
          <p:cNvPr id="8" name="Picture 20" descr="EASIT logo">
            <a:extLst>
              <a:ext uri="{FF2B5EF4-FFF2-40B4-BE49-F238E27FC236}">
                <a16:creationId xmlns:a16="http://schemas.microsoft.com/office/drawing/2014/main" id="{BF7FED80-26B6-8A40-80C7-E19EDCDCD0C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59917" y="526113"/>
            <a:ext cx="1927782" cy="806304"/>
          </a:xfrm>
          <a:prstGeom prst="rect">
            <a:avLst/>
          </a:prstGeom>
        </p:spPr>
      </p:pic>
    </p:spTree>
    <p:extLst>
      <p:ext uri="{BB962C8B-B14F-4D97-AF65-F5344CB8AC3E}">
        <p14:creationId xmlns:p14="http://schemas.microsoft.com/office/powerpoint/2010/main" val="1441066693"/>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62" r:id="rId3"/>
  </p:sldLayoutIdLst>
  <p:hf sldNum="0" hdr="0" ftr="0" dt="0"/>
  <p:txStyles>
    <p:titleStyle>
      <a:lvl1pPr algn="l" defTabSz="1371408" rtl="0" eaLnBrk="1" latinLnBrk="0" hangingPunct="1">
        <a:lnSpc>
          <a:spcPct val="90000"/>
        </a:lnSpc>
        <a:spcBef>
          <a:spcPct val="0"/>
        </a:spcBef>
        <a:buNone/>
        <a:defRPr sz="6000" b="1" kern="1200">
          <a:solidFill>
            <a:schemeClr val="tx1"/>
          </a:solidFill>
          <a:latin typeface="Verdana"/>
          <a:ea typeface="Arial" charset="0"/>
          <a:cs typeface="Verdana"/>
        </a:defRPr>
      </a:lvl1pPr>
    </p:titleStyle>
    <p:bodyStyle>
      <a:lvl1pPr marL="0" indent="0" algn="l" defTabSz="1371408" rtl="0" eaLnBrk="1" latinLnBrk="0" hangingPunct="1">
        <a:lnSpc>
          <a:spcPct val="150000"/>
        </a:lnSpc>
        <a:spcBef>
          <a:spcPts val="1500"/>
        </a:spcBef>
        <a:buFont typeface="Arial"/>
        <a:buNone/>
        <a:defRPr sz="4500" kern="1200">
          <a:solidFill>
            <a:schemeClr val="tx1"/>
          </a:solidFill>
          <a:latin typeface="Verdana"/>
          <a:ea typeface="+mn-ea"/>
          <a:cs typeface="Verdana"/>
        </a:defRPr>
      </a:lvl1pPr>
      <a:lvl2pPr marL="1028555" indent="-342852" algn="l" defTabSz="1371408" rtl="0" eaLnBrk="1" latinLnBrk="0" hangingPunct="1">
        <a:lnSpc>
          <a:spcPct val="90000"/>
        </a:lnSpc>
        <a:spcBef>
          <a:spcPts val="750"/>
        </a:spcBef>
        <a:buFont typeface="Arial"/>
        <a:buChar char="•"/>
        <a:defRPr sz="3600" kern="1200">
          <a:solidFill>
            <a:schemeClr val="tx1"/>
          </a:solidFill>
          <a:latin typeface="+mn-lt"/>
          <a:ea typeface="+mn-ea"/>
          <a:cs typeface="+mn-cs"/>
        </a:defRPr>
      </a:lvl2pPr>
      <a:lvl3pPr marL="1714259" indent="-342852" algn="l" defTabSz="1371408" rtl="0" eaLnBrk="1" latinLnBrk="0" hangingPunct="1">
        <a:lnSpc>
          <a:spcPct val="90000"/>
        </a:lnSpc>
        <a:spcBef>
          <a:spcPts val="750"/>
        </a:spcBef>
        <a:buFont typeface="Arial"/>
        <a:buChar char="•"/>
        <a:defRPr sz="3000" kern="1200">
          <a:solidFill>
            <a:schemeClr val="tx1"/>
          </a:solidFill>
          <a:latin typeface="+mn-lt"/>
          <a:ea typeface="+mn-ea"/>
          <a:cs typeface="+mn-cs"/>
        </a:defRPr>
      </a:lvl3pPr>
      <a:lvl4pPr marL="239996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4pPr>
      <a:lvl5pPr marL="3085666"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5pPr>
      <a:lvl6pPr marL="377137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6pPr>
      <a:lvl7pPr marL="4457073"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7pPr>
      <a:lvl8pPr marL="5142777"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8pPr>
      <a:lvl9pPr marL="5828480" indent="-342852" algn="l" defTabSz="1371408" rtl="0" eaLnBrk="1" latinLnBrk="0" hangingPunct="1">
        <a:lnSpc>
          <a:spcPct val="90000"/>
        </a:lnSpc>
        <a:spcBef>
          <a:spcPts val="750"/>
        </a:spcBef>
        <a:buFont typeface="Arial"/>
        <a:buChar char="•"/>
        <a:defRPr sz="2700" kern="1200">
          <a:solidFill>
            <a:schemeClr val="tx1"/>
          </a:solidFill>
          <a:latin typeface="+mn-lt"/>
          <a:ea typeface="+mn-ea"/>
          <a:cs typeface="+mn-cs"/>
        </a:defRPr>
      </a:lvl9pPr>
    </p:bodyStyle>
    <p:otherStyle>
      <a:defPPr>
        <a:defRPr lang="en-US"/>
      </a:defPPr>
      <a:lvl1pPr marL="0" algn="l" defTabSz="1371408" rtl="0" eaLnBrk="1" latinLnBrk="0" hangingPunct="1">
        <a:defRPr sz="2700" kern="1200">
          <a:solidFill>
            <a:schemeClr val="tx1"/>
          </a:solidFill>
          <a:latin typeface="+mn-lt"/>
          <a:ea typeface="+mn-ea"/>
          <a:cs typeface="+mn-cs"/>
        </a:defRPr>
      </a:lvl1pPr>
      <a:lvl2pPr marL="685703" algn="l" defTabSz="1371408" rtl="0" eaLnBrk="1" latinLnBrk="0" hangingPunct="1">
        <a:defRPr sz="2700" kern="1200">
          <a:solidFill>
            <a:schemeClr val="tx1"/>
          </a:solidFill>
          <a:latin typeface="+mn-lt"/>
          <a:ea typeface="+mn-ea"/>
          <a:cs typeface="+mn-cs"/>
        </a:defRPr>
      </a:lvl2pPr>
      <a:lvl3pPr marL="1371408" algn="l" defTabSz="1371408" rtl="0" eaLnBrk="1" latinLnBrk="0" hangingPunct="1">
        <a:defRPr sz="2700" kern="1200">
          <a:solidFill>
            <a:schemeClr val="tx1"/>
          </a:solidFill>
          <a:latin typeface="+mn-lt"/>
          <a:ea typeface="+mn-ea"/>
          <a:cs typeface="+mn-cs"/>
        </a:defRPr>
      </a:lvl3pPr>
      <a:lvl4pPr marL="2057111" algn="l" defTabSz="1371408" rtl="0" eaLnBrk="1" latinLnBrk="0" hangingPunct="1">
        <a:defRPr sz="2700" kern="1200">
          <a:solidFill>
            <a:schemeClr val="tx1"/>
          </a:solidFill>
          <a:latin typeface="+mn-lt"/>
          <a:ea typeface="+mn-ea"/>
          <a:cs typeface="+mn-cs"/>
        </a:defRPr>
      </a:lvl4pPr>
      <a:lvl5pPr marL="2742814" algn="l" defTabSz="1371408" rtl="0" eaLnBrk="1" latinLnBrk="0" hangingPunct="1">
        <a:defRPr sz="2700" kern="1200">
          <a:solidFill>
            <a:schemeClr val="tx1"/>
          </a:solidFill>
          <a:latin typeface="+mn-lt"/>
          <a:ea typeface="+mn-ea"/>
          <a:cs typeface="+mn-cs"/>
        </a:defRPr>
      </a:lvl5pPr>
      <a:lvl6pPr marL="3428517" algn="l" defTabSz="1371408" rtl="0" eaLnBrk="1" latinLnBrk="0" hangingPunct="1">
        <a:defRPr sz="2700" kern="1200">
          <a:solidFill>
            <a:schemeClr val="tx1"/>
          </a:solidFill>
          <a:latin typeface="+mn-lt"/>
          <a:ea typeface="+mn-ea"/>
          <a:cs typeface="+mn-cs"/>
        </a:defRPr>
      </a:lvl6pPr>
      <a:lvl7pPr marL="4114222" algn="l" defTabSz="1371408" rtl="0" eaLnBrk="1" latinLnBrk="0" hangingPunct="1">
        <a:defRPr sz="2700" kern="1200">
          <a:solidFill>
            <a:schemeClr val="tx1"/>
          </a:solidFill>
          <a:latin typeface="+mn-lt"/>
          <a:ea typeface="+mn-ea"/>
          <a:cs typeface="+mn-cs"/>
        </a:defRPr>
      </a:lvl7pPr>
      <a:lvl8pPr marL="4799925" algn="l" defTabSz="1371408" rtl="0" eaLnBrk="1" latinLnBrk="0" hangingPunct="1">
        <a:defRPr sz="2700" kern="1200">
          <a:solidFill>
            <a:schemeClr val="tx1"/>
          </a:solidFill>
          <a:latin typeface="+mn-lt"/>
          <a:ea typeface="+mn-ea"/>
          <a:cs typeface="+mn-cs"/>
        </a:defRPr>
      </a:lvl8pPr>
      <a:lvl9pPr marL="5485628" algn="l" defTabSz="1371408"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creativecommons.org/publicdomain/zero/1.0/" TargetMode="External"/><Relationship Id="rId5" Type="http://schemas.openxmlformats.org/officeDocument/2006/relationships/hyperlink" Target="mailto:https://pixabay.com/service/terms/" TargetMode="External"/><Relationship Id="rId4" Type="http://schemas.openxmlformats.org/officeDocument/2006/relationships/hyperlink" Target="https://publicdomainvectors.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3.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6.JPG"/><Relationship Id="rId12" Type="http://schemas.openxmlformats.org/officeDocument/2006/relationships/image" Target="../media/image20.jp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5.jpg"/><Relationship Id="rId11" Type="http://schemas.openxmlformats.org/officeDocument/2006/relationships/image" Target="../media/image13.png"/><Relationship Id="rId5" Type="http://schemas.openxmlformats.org/officeDocument/2006/relationships/image" Target="../media/image14.emf"/><Relationship Id="rId10" Type="http://schemas.openxmlformats.org/officeDocument/2006/relationships/image" Target="../media/image19.jpg"/><Relationship Id="rId4" Type="http://schemas.openxmlformats.org/officeDocument/2006/relationships/image" Target="../media/image7.png"/><Relationship Id="rId9" Type="http://schemas.openxmlformats.org/officeDocument/2006/relationships/image" Target="../media/image18.sv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hyperlink" Target="http://pagines.uab.cat/easit"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2.png"/><Relationship Id="rId5" Type="http://schemas.openxmlformats.org/officeDocument/2006/relationships/hyperlink" Target="http://pagines.uab.cat/easit/"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91B5-7A0E-1548-9C67-0CF616598B12}"/>
              </a:ext>
            </a:extLst>
          </p:cNvPr>
          <p:cNvSpPr>
            <a:spLocks noGrp="1"/>
          </p:cNvSpPr>
          <p:nvPr>
            <p:ph type="title"/>
          </p:nvPr>
        </p:nvSpPr>
        <p:spPr>
          <a:xfrm>
            <a:off x="636828" y="4501269"/>
            <a:ext cx="17457031" cy="1062638"/>
          </a:xfrm>
        </p:spPr>
        <p:txBody>
          <a:bodyPr>
            <a:noAutofit/>
          </a:bodyPr>
          <a:lstStyle/>
          <a:p>
            <a:pPr algn="ctr"/>
            <a:r>
              <a:rPr lang="en-ES" sz="7500" dirty="0"/>
              <a:t>Human diversity</a:t>
            </a:r>
          </a:p>
        </p:txBody>
      </p:sp>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860" y="487145"/>
            <a:ext cx="4644999" cy="1062186"/>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2" name="Rectangle 21">
            <a:extLst>
              <a:ext uri="{FF2B5EF4-FFF2-40B4-BE49-F238E27FC236}">
                <a16:creationId xmlns:a16="http://schemas.microsoft.com/office/drawing/2014/main" id="{FC0541CC-A6E2-5E43-B71D-EDB3A9B61793}"/>
              </a:ext>
            </a:extLst>
          </p:cNvPr>
          <p:cNvSpPr/>
          <p:nvPr/>
        </p:nvSpPr>
        <p:spPr>
          <a:xfrm>
            <a:off x="4410266" y="6175287"/>
            <a:ext cx="9465373" cy="1688391"/>
          </a:xfrm>
          <a:prstGeom prst="rect">
            <a:avLst/>
          </a:prstGeom>
        </p:spPr>
        <p:txBody>
          <a:bodyPr wrap="none" lIns="137141" tIns="68570" rIns="137141" bIns="68570">
            <a:spAutoFit/>
          </a:bodyPr>
          <a:lstStyle/>
          <a:p>
            <a:pPr algn="ctr">
              <a:lnSpc>
                <a:spcPct val="150000"/>
              </a:lnSpc>
            </a:pPr>
            <a:r>
              <a:rPr lang="es-ES" sz="3600" b="1" dirty="0">
                <a:latin typeface="Verdana" panose="020B0604030504040204" pitchFamily="34" charset="0"/>
                <a:ea typeface="Verdana" panose="020B0604030504040204" pitchFamily="34" charset="0"/>
                <a:cs typeface="Verdana" panose="020B0604030504040204" pitchFamily="34" charset="0"/>
              </a:rPr>
              <a:t>Anna </a:t>
            </a:r>
            <a:r>
              <a:rPr lang="es-ES" sz="3600" b="1" dirty="0" err="1">
                <a:latin typeface="Verdana" panose="020B0604030504040204" pitchFamily="34" charset="0"/>
                <a:ea typeface="Verdana" panose="020B0604030504040204" pitchFamily="34" charset="0"/>
                <a:cs typeface="Verdana" panose="020B0604030504040204" pitchFamily="34" charset="0"/>
              </a:rPr>
              <a:t>Matamala</a:t>
            </a:r>
            <a:endParaRPr lang="sl-SI" sz="3600" b="1" dirty="0">
              <a:latin typeface="Verdana" panose="020B0604030504040204" pitchFamily="34" charset="0"/>
              <a:ea typeface="Verdana" panose="020B0604030504040204" pitchFamily="34" charset="0"/>
              <a:cs typeface="Verdana" panose="020B0604030504040204" pitchFamily="34" charset="0"/>
            </a:endParaRPr>
          </a:p>
          <a:p>
            <a:pPr algn="ctr">
              <a:lnSpc>
                <a:spcPct val="150000"/>
              </a:lnSpc>
            </a:pPr>
            <a:r>
              <a:rPr lang="es-ES" sz="3600" b="1" dirty="0" err="1">
                <a:latin typeface="Verdana" panose="020B0604030504040204" pitchFamily="34" charset="0"/>
                <a:ea typeface="Verdana" panose="020B0604030504040204" pitchFamily="34" charset="0"/>
                <a:cs typeface="Verdana" panose="020B0604030504040204" pitchFamily="34" charset="0"/>
              </a:rPr>
              <a:t>Universitat</a:t>
            </a:r>
            <a:r>
              <a:rPr lang="es-ES" sz="3600" b="1" dirty="0">
                <a:latin typeface="Verdana" panose="020B0604030504040204" pitchFamily="34" charset="0"/>
                <a:ea typeface="Verdana" panose="020B0604030504040204" pitchFamily="34" charset="0"/>
                <a:cs typeface="Verdana" panose="020B0604030504040204" pitchFamily="34" charset="0"/>
              </a:rPr>
              <a:t> </a:t>
            </a:r>
            <a:r>
              <a:rPr lang="es-ES" sz="3600" b="1" dirty="0" err="1">
                <a:latin typeface="Verdana" panose="020B0604030504040204" pitchFamily="34" charset="0"/>
                <a:ea typeface="Verdana" panose="020B0604030504040204" pitchFamily="34" charset="0"/>
                <a:cs typeface="Verdana" panose="020B0604030504040204" pitchFamily="34" charset="0"/>
              </a:rPr>
              <a:t>Autònoma</a:t>
            </a:r>
            <a:r>
              <a:rPr lang="es-ES" sz="3600" b="1" dirty="0">
                <a:latin typeface="Verdana" panose="020B0604030504040204" pitchFamily="34" charset="0"/>
                <a:ea typeface="Verdana" panose="020B0604030504040204" pitchFamily="34" charset="0"/>
                <a:cs typeface="Verdana" panose="020B0604030504040204" pitchFamily="34" charset="0"/>
              </a:rPr>
              <a:t> de Barcelona</a:t>
            </a:r>
            <a:endParaRPr lang="en-GB" sz="3600" b="1" dirty="0">
              <a:latin typeface="Verdana" panose="020B0604030504040204" pitchFamily="34" charset="0"/>
              <a:ea typeface="Verdana" panose="020B0604030504040204" pitchFamily="34" charset="0"/>
              <a:cs typeface="Verdana" panose="020B0604030504040204" pitchFamily="34" charset="0"/>
            </a:endParaRPr>
          </a:p>
        </p:txBody>
      </p:sp>
      <p:sp>
        <p:nvSpPr>
          <p:cNvPr id="16" name="TextBox 15">
            <a:extLst>
              <a:ext uri="{FF2B5EF4-FFF2-40B4-BE49-F238E27FC236}">
                <a16:creationId xmlns:a16="http://schemas.microsoft.com/office/drawing/2014/main" id="{AAC2A4C7-C614-7241-918C-B81ACCA7CF55}"/>
              </a:ext>
            </a:extLst>
          </p:cNvPr>
          <p:cNvSpPr txBox="1"/>
          <p:nvPr/>
        </p:nvSpPr>
        <p:spPr>
          <a:xfrm>
            <a:off x="4024760" y="3124947"/>
            <a:ext cx="10236418"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Element 1. </a:t>
            </a:r>
            <a:r>
              <a:rPr lang="es-ES" sz="4800" b="1" dirty="0">
                <a:latin typeface="Verdana" panose="020B0604030504040204" pitchFamily="34" charset="0"/>
                <a:ea typeface="Verdana" panose="020B0604030504040204" pitchFamily="34" charset="0"/>
                <a:cs typeface="Verdana" panose="020B0604030504040204" pitchFamily="34" charset="0"/>
              </a:rPr>
              <a:t>Human </a:t>
            </a:r>
            <a:r>
              <a:rPr lang="es-ES" sz="4800" b="1" dirty="0" err="1">
                <a:latin typeface="Verdana" panose="020B0604030504040204" pitchFamily="34" charset="0"/>
                <a:ea typeface="Verdana" panose="020B0604030504040204" pitchFamily="34" charset="0"/>
                <a:cs typeface="Verdana" panose="020B0604030504040204" pitchFamily="34" charset="0"/>
              </a:rPr>
              <a:t>diversity</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
        <p:nvSpPr>
          <p:cNvPr id="24" name="TextBox 23">
            <a:extLst>
              <a:ext uri="{FF2B5EF4-FFF2-40B4-BE49-F238E27FC236}">
                <a16:creationId xmlns:a16="http://schemas.microsoft.com/office/drawing/2014/main" id="{9B881F88-A38F-E04E-A92D-8D793AECAFD3}"/>
              </a:ext>
            </a:extLst>
          </p:cNvPr>
          <p:cNvSpPr txBox="1"/>
          <p:nvPr/>
        </p:nvSpPr>
        <p:spPr>
          <a:xfrm>
            <a:off x="4507255" y="2199525"/>
            <a:ext cx="9271410" cy="877143"/>
          </a:xfrm>
          <a:prstGeom prst="rect">
            <a:avLst/>
          </a:prstGeom>
          <a:noFill/>
        </p:spPr>
        <p:txBody>
          <a:bodyPr wrap="none" lIns="137141" tIns="68570" rIns="137141" bIns="68570" rtlCol="0">
            <a:spAutoFit/>
          </a:bodyPr>
          <a:lstStyle/>
          <a:p>
            <a:pPr algn="ctr">
              <a:lnSpc>
                <a:spcPct val="100000"/>
              </a:lnSpc>
            </a:pPr>
            <a:r>
              <a:rPr lang="en-US" sz="4800" b="1" dirty="0">
                <a:latin typeface="Verdana" panose="020B0604030504040204" pitchFamily="34" charset="0"/>
                <a:ea typeface="Verdana" panose="020B0604030504040204" pitchFamily="34" charset="0"/>
                <a:cs typeface="Verdana" panose="020B0604030504040204" pitchFamily="34" charset="0"/>
              </a:rPr>
              <a:t>Unit </a:t>
            </a:r>
            <a:r>
              <a:rPr lang="es-ES" sz="4800" b="1" dirty="0">
                <a:latin typeface="Verdana" panose="020B0604030504040204" pitchFamily="34" charset="0"/>
                <a:ea typeface="Verdana" panose="020B0604030504040204" pitchFamily="34" charset="0"/>
                <a:cs typeface="Verdana" panose="020B0604030504040204" pitchFamily="34" charset="0"/>
              </a:rPr>
              <a:t>1. Media </a:t>
            </a:r>
            <a:r>
              <a:rPr lang="es-ES" sz="4800" b="1" dirty="0" err="1">
                <a:latin typeface="Verdana" panose="020B0604030504040204" pitchFamily="34" charset="0"/>
                <a:ea typeface="Verdana" panose="020B0604030504040204" pitchFamily="34" charset="0"/>
                <a:cs typeface="Verdana" panose="020B0604030504040204" pitchFamily="34" charset="0"/>
              </a:rPr>
              <a:t>accessibility</a:t>
            </a:r>
            <a:endParaRPr lang="en-US" sz="4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0083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a:extLst>
              <a:ext uri="{FF2B5EF4-FFF2-40B4-BE49-F238E27FC236}">
                <a16:creationId xmlns:a16="http://schemas.microsoft.com/office/drawing/2014/main" id="{0F7F6B8E-ACBC-334C-813D-0967C1B91D51}"/>
              </a:ext>
            </a:extLst>
          </p:cNvPr>
          <p:cNvSpPr/>
          <p:nvPr/>
        </p:nvSpPr>
        <p:spPr>
          <a:xfrm>
            <a:off x="148857" y="3710904"/>
            <a:ext cx="17930607" cy="2075869"/>
          </a:xfrm>
          <a:prstGeom prst="rect">
            <a:avLst/>
          </a:prstGeom>
        </p:spPr>
        <p:txBody>
          <a:bodyPr wrap="square" lIns="137141" tIns="68570" rIns="137141" bIns="68570">
            <a:spAutoFit/>
          </a:bodyPr>
          <a:lstStyle/>
          <a:p>
            <a:pPr marL="685800" indent="-685800" algn="just">
              <a:lnSpc>
                <a:spcPct val="150000"/>
              </a:lnSpc>
              <a:buFont typeface="Arial" panose="020B0604020202020204" pitchFamily="34" charset="0"/>
              <a:buChar char="•"/>
            </a:pPr>
            <a:r>
              <a:rPr lang="en-US" sz="4500" dirty="0">
                <a:latin typeface="Verdana" panose="020B0604030504040204" pitchFamily="34" charset="0"/>
                <a:ea typeface="Verdana" panose="020B0604030504040204" pitchFamily="34" charset="0"/>
                <a:cs typeface="Verdana" panose="020B0604030504040204" pitchFamily="34" charset="0"/>
              </a:rPr>
              <a:t>Everyone is entitled to all the rights and freedoms.</a:t>
            </a:r>
            <a:r>
              <a:rPr lang="en-ES" sz="4500" dirty="0">
                <a:latin typeface="Verdana" panose="020B0604030504040204" pitchFamily="34" charset="0"/>
                <a:ea typeface="Verdana" panose="020B0604030504040204" pitchFamily="34" charset="0"/>
                <a:cs typeface="Verdana" panose="020B0604030504040204" pitchFamily="34" charset="0"/>
              </a:rPr>
              <a:t> </a:t>
            </a:r>
          </a:p>
          <a:p>
            <a:pPr marL="685800" indent="-685800" algn="just">
              <a:lnSpc>
                <a:spcPct val="150000"/>
              </a:lnSpc>
              <a:buFont typeface="Arial" panose="020B0604020202020204" pitchFamily="34" charset="0"/>
              <a:buChar char="•"/>
            </a:pPr>
            <a:r>
              <a:rPr lang="en-US" sz="4500" dirty="0">
                <a:latin typeface="Verdana" panose="020B0604030504040204" pitchFamily="34" charset="0"/>
                <a:ea typeface="Verdana" panose="020B0604030504040204" pitchFamily="34" charset="0"/>
                <a:cs typeface="Verdana" panose="020B0604030504040204" pitchFamily="34" charset="0"/>
              </a:rPr>
              <a:t>No distinction shall be made</a:t>
            </a:r>
            <a:r>
              <a:rPr lang="en-ES" sz="4500" dirty="0">
                <a:latin typeface="Verdana" panose="020B0604030504040204" pitchFamily="34" charset="0"/>
                <a:ea typeface="Verdana" panose="020B0604030504040204" pitchFamily="34" charset="0"/>
                <a:cs typeface="Verdana" panose="020B0604030504040204" pitchFamily="34" charset="0"/>
              </a:rPr>
              <a:t>.</a:t>
            </a:r>
            <a:endParaRPr lang="sl-SI" sz="4500" dirty="0">
              <a:latin typeface="Verdana" panose="020B0604030504040204" pitchFamily="34" charset="0"/>
              <a:ea typeface="Verdana" panose="020B0604030504040204" pitchFamily="34" charset="0"/>
              <a:cs typeface="Verdana" panose="020B0604030504040204" pitchFamily="34" charset="0"/>
            </a:endParaRPr>
          </a:p>
        </p:txBody>
      </p:sp>
      <p:sp>
        <p:nvSpPr>
          <p:cNvPr id="3" name="Title 2">
            <a:extLst>
              <a:ext uri="{FF2B5EF4-FFF2-40B4-BE49-F238E27FC236}">
                <a16:creationId xmlns:a16="http://schemas.microsoft.com/office/drawing/2014/main" id="{D062C718-81E5-5A4B-BCED-AA92DDE7E657}"/>
              </a:ext>
            </a:extLst>
          </p:cNvPr>
          <p:cNvSpPr>
            <a:spLocks noGrp="1"/>
          </p:cNvSpPr>
          <p:nvPr>
            <p:ph type="title"/>
          </p:nvPr>
        </p:nvSpPr>
        <p:spPr>
          <a:xfrm>
            <a:off x="317912" y="2297112"/>
            <a:ext cx="13040279" cy="1062638"/>
          </a:xfrm>
        </p:spPr>
        <p:txBody>
          <a:bodyPr>
            <a:noAutofit/>
          </a:bodyPr>
          <a:lstStyle/>
          <a:p>
            <a:r>
              <a:rPr lang="en-US" dirty="0"/>
              <a:t>Universal Declaration of Humans Rights </a:t>
            </a:r>
            <a:endParaRPr lang="en-GB" dirty="0"/>
          </a:p>
        </p:txBody>
      </p:sp>
    </p:spTree>
    <p:extLst>
      <p:ext uri="{BB962C8B-B14F-4D97-AF65-F5344CB8AC3E}">
        <p14:creationId xmlns:p14="http://schemas.microsoft.com/office/powerpoint/2010/main" val="1397478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a:extLst>
              <a:ext uri="{FF2B5EF4-FFF2-40B4-BE49-F238E27FC236}">
                <a16:creationId xmlns:a16="http://schemas.microsoft.com/office/drawing/2014/main" id="{0F7F6B8E-ACBC-334C-813D-0967C1B91D51}"/>
              </a:ext>
            </a:extLst>
          </p:cNvPr>
          <p:cNvSpPr/>
          <p:nvPr/>
        </p:nvSpPr>
        <p:spPr>
          <a:xfrm>
            <a:off x="148857" y="3710904"/>
            <a:ext cx="17930607" cy="4153361"/>
          </a:xfrm>
          <a:prstGeom prst="rect">
            <a:avLst/>
          </a:prstGeom>
        </p:spPr>
        <p:txBody>
          <a:bodyPr wrap="square" lIns="137141" tIns="68570" rIns="137141" bIns="68570">
            <a:spAutoFit/>
          </a:bodyPr>
          <a:lstStyle/>
          <a:p>
            <a:pPr marL="685800" indent="-685800" algn="just">
              <a:lnSpc>
                <a:spcPct val="150000"/>
              </a:lnSpc>
              <a:buFont typeface="Arial" panose="020B0604020202020204" pitchFamily="34" charset="0"/>
              <a:buChar char="•"/>
            </a:pPr>
            <a:r>
              <a:rPr lang="en-US" sz="4500" dirty="0">
                <a:latin typeface="Verdana" panose="020B0604030504040204" pitchFamily="34" charset="0"/>
                <a:ea typeface="Verdana" panose="020B0604030504040204" pitchFamily="34" charset="0"/>
                <a:cs typeface="Verdana" panose="020B0604030504040204" pitchFamily="34" charset="0"/>
              </a:rPr>
              <a:t>All discrimination on the basis of disability shall be prohibited.</a:t>
            </a:r>
          </a:p>
          <a:p>
            <a:pPr marL="685800" indent="-685800" algn="just">
              <a:lnSpc>
                <a:spcPct val="150000"/>
              </a:lnSpc>
              <a:buFont typeface="Arial" panose="020B0604020202020204" pitchFamily="34" charset="0"/>
              <a:buChar char="•"/>
            </a:pPr>
            <a:r>
              <a:rPr lang="en-US" sz="4500" dirty="0">
                <a:latin typeface="Verdana" panose="020B0604030504040204" pitchFamily="34" charset="0"/>
                <a:ea typeface="Verdana" panose="020B0604030504040204" pitchFamily="34" charset="0"/>
                <a:cs typeface="Verdana" panose="020B0604030504040204" pitchFamily="34" charset="0"/>
              </a:rPr>
              <a:t>Persons with disabilities are guaranteed equal and effective legal protection against discrimination.</a:t>
            </a:r>
            <a:endParaRPr lang="sl-SI" sz="4500" dirty="0">
              <a:latin typeface="Verdana" panose="020B0604030504040204" pitchFamily="34" charset="0"/>
              <a:ea typeface="Verdana" panose="020B0604030504040204" pitchFamily="34" charset="0"/>
              <a:cs typeface="Verdana" panose="020B0604030504040204" pitchFamily="34" charset="0"/>
            </a:endParaRPr>
          </a:p>
        </p:txBody>
      </p:sp>
      <p:sp>
        <p:nvSpPr>
          <p:cNvPr id="3" name="Title 2">
            <a:extLst>
              <a:ext uri="{FF2B5EF4-FFF2-40B4-BE49-F238E27FC236}">
                <a16:creationId xmlns:a16="http://schemas.microsoft.com/office/drawing/2014/main" id="{D062C718-81E5-5A4B-BCED-AA92DDE7E657}"/>
              </a:ext>
            </a:extLst>
          </p:cNvPr>
          <p:cNvSpPr>
            <a:spLocks noGrp="1"/>
          </p:cNvSpPr>
          <p:nvPr>
            <p:ph type="title"/>
          </p:nvPr>
        </p:nvSpPr>
        <p:spPr>
          <a:xfrm>
            <a:off x="126527" y="2297112"/>
            <a:ext cx="13040279" cy="1062638"/>
          </a:xfrm>
        </p:spPr>
        <p:txBody>
          <a:bodyPr>
            <a:noAutofit/>
          </a:bodyPr>
          <a:lstStyle/>
          <a:p>
            <a:r>
              <a:rPr lang="en-US" dirty="0"/>
              <a:t>UN Convention on the Rights of Persons with Disabilities </a:t>
            </a:r>
            <a:endParaRPr lang="en-GB" dirty="0"/>
          </a:p>
        </p:txBody>
      </p:sp>
    </p:spTree>
    <p:extLst>
      <p:ext uri="{BB962C8B-B14F-4D97-AF65-F5344CB8AC3E}">
        <p14:creationId xmlns:p14="http://schemas.microsoft.com/office/powerpoint/2010/main" val="2910495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503014-371D-0F40-A38D-B2C34CAD3184}"/>
              </a:ext>
            </a:extLst>
          </p:cNvPr>
          <p:cNvSpPr>
            <a:spLocks noGrp="1"/>
          </p:cNvSpPr>
          <p:nvPr>
            <p:ph type="title"/>
          </p:nvPr>
        </p:nvSpPr>
        <p:spPr>
          <a:xfrm>
            <a:off x="317912" y="2040545"/>
            <a:ext cx="17084400" cy="1062638"/>
          </a:xfrm>
        </p:spPr>
        <p:txBody>
          <a:bodyPr/>
          <a:lstStyle/>
          <a:p>
            <a:r>
              <a:rPr lang="en-GB" dirty="0"/>
              <a:t>Pictures</a:t>
            </a:r>
          </a:p>
        </p:txBody>
      </p:sp>
      <p:sp>
        <p:nvSpPr>
          <p:cNvPr id="12" name="Rectangle 11">
            <a:extLst>
              <a:ext uri="{FF2B5EF4-FFF2-40B4-BE49-F238E27FC236}">
                <a16:creationId xmlns:a16="http://schemas.microsoft.com/office/drawing/2014/main" id="{9D994CFE-33B0-9F4A-A06C-96734BC07513}"/>
              </a:ext>
            </a:extLst>
          </p:cNvPr>
          <p:cNvSpPr/>
          <p:nvPr/>
        </p:nvSpPr>
        <p:spPr>
          <a:xfrm>
            <a:off x="452993" y="3224323"/>
            <a:ext cx="17251790" cy="2205071"/>
          </a:xfrm>
          <a:prstGeom prst="rect">
            <a:avLst/>
          </a:prstGeom>
        </p:spPr>
        <p:txBody>
          <a:bodyPr wrap="square" lIns="137141" tIns="68570" rIns="137141" bIns="68570">
            <a:spAutoFit/>
          </a:bodyPr>
          <a:lstStyle/>
          <a:p>
            <a:pPr>
              <a:lnSpc>
                <a:spcPct val="150000"/>
              </a:lnSpc>
            </a:pPr>
            <a:r>
              <a:rPr lang="it-IT" sz="4800" dirty="0">
                <a:latin typeface="Verdana" pitchFamily="34" charset="0"/>
                <a:ea typeface="Verdana" pitchFamily="34" charset="0"/>
              </a:rPr>
              <a:t>Source: </a:t>
            </a:r>
            <a:r>
              <a:rPr lang="it-IT" sz="4800" dirty="0">
                <a:latin typeface="Verdana" pitchFamily="34" charset="0"/>
                <a:ea typeface="Verdana" pitchFamily="34" charset="0"/>
                <a:hlinkClick r:id="rId3"/>
              </a:rPr>
              <a:t>pixabay.com</a:t>
            </a:r>
            <a:r>
              <a:rPr lang="it-IT" sz="4800" dirty="0">
                <a:latin typeface="Verdana" pitchFamily="34" charset="0"/>
                <a:ea typeface="Verdana" pitchFamily="34" charset="0"/>
              </a:rPr>
              <a:t>, </a:t>
            </a:r>
            <a:r>
              <a:rPr lang="it-IT" sz="4800" dirty="0">
                <a:latin typeface="Verdana" pitchFamily="34" charset="0"/>
                <a:ea typeface="Verdana" pitchFamily="34" charset="0"/>
                <a:hlinkClick r:id="rId4"/>
              </a:rPr>
              <a:t>publicdomainvectors.org</a:t>
            </a:r>
            <a:endParaRPr lang="it-IT" sz="4800" dirty="0">
              <a:latin typeface="Verdana" pitchFamily="34" charset="0"/>
              <a:ea typeface="Verdana" pitchFamily="34" charset="0"/>
            </a:endParaRPr>
          </a:p>
          <a:p>
            <a:pPr>
              <a:lnSpc>
                <a:spcPct val="150000"/>
              </a:lnSpc>
            </a:pPr>
            <a:r>
              <a:rPr lang="it-IT" sz="4800" dirty="0">
                <a:latin typeface="Verdana" pitchFamily="34" charset="0"/>
                <a:ea typeface="Verdana" pitchFamily="34" charset="0"/>
              </a:rPr>
              <a:t>License: </a:t>
            </a:r>
            <a:r>
              <a:rPr lang="it-IT" sz="4800" dirty="0">
                <a:latin typeface="Verdana" pitchFamily="34" charset="0"/>
                <a:ea typeface="Verdana" pitchFamily="34" charset="0"/>
                <a:hlinkClick r:id="rId5"/>
              </a:rPr>
              <a:t>Pixabay License</a:t>
            </a:r>
            <a:r>
              <a:rPr lang="it-IT" sz="4800">
                <a:latin typeface="Verdana" pitchFamily="34" charset="0"/>
                <a:ea typeface="Verdana" pitchFamily="34" charset="0"/>
              </a:rPr>
              <a:t>, </a:t>
            </a:r>
            <a:r>
              <a:rPr lang="it-IT" sz="4800">
                <a:latin typeface="Verdana" pitchFamily="34" charset="0"/>
                <a:ea typeface="Verdana" pitchFamily="34" charset="0"/>
                <a:hlinkClick r:id="rId6"/>
              </a:rPr>
              <a:t>CC0</a:t>
            </a:r>
            <a:endParaRPr lang="en-GB" sz="4800" dirty="0">
              <a:latin typeface="Verdana" pitchFamily="34" charset="0"/>
              <a:ea typeface="Verdana" pitchFamily="34" charset="0"/>
            </a:endParaRPr>
          </a:p>
        </p:txBody>
      </p:sp>
    </p:spTree>
    <p:extLst>
      <p:ext uri="{BB962C8B-B14F-4D97-AF65-F5344CB8AC3E}">
        <p14:creationId xmlns:p14="http://schemas.microsoft.com/office/powerpoint/2010/main" val="1358781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1" name="TextBox 20">
            <a:extLst>
              <a:ext uri="{FF2B5EF4-FFF2-40B4-BE49-F238E27FC236}">
                <a16:creationId xmlns:a16="http://schemas.microsoft.com/office/drawing/2014/main" id="{8DF475E8-9F94-A34C-B3D0-8D2CD3CD4ECB}"/>
              </a:ext>
            </a:extLst>
          </p:cNvPr>
          <p:cNvSpPr txBox="1"/>
          <p:nvPr/>
        </p:nvSpPr>
        <p:spPr>
          <a:xfrm>
            <a:off x="8751592" y="5046766"/>
            <a:ext cx="8829598" cy="692498"/>
          </a:xfrm>
          <a:prstGeom prst="rect">
            <a:avLst/>
          </a:prstGeom>
          <a:noFill/>
        </p:spPr>
        <p:txBody>
          <a:bodyPr wrap="square" lIns="137141" tIns="68570" rIns="137141" bIns="68570" rtlCol="0">
            <a:spAutoFit/>
          </a:bodyPr>
          <a:lstStyle/>
          <a:p>
            <a:pP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rPr>
              <a:t>anna.matamala@uab.cat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itle 6">
            <a:extLst>
              <a:ext uri="{FF2B5EF4-FFF2-40B4-BE49-F238E27FC236}">
                <a16:creationId xmlns:a16="http://schemas.microsoft.com/office/drawing/2014/main" id="{07FA4721-2F8F-F642-A4A6-20D0C4515703}"/>
              </a:ext>
            </a:extLst>
          </p:cNvPr>
          <p:cNvSpPr>
            <a:spLocks noGrp="1"/>
          </p:cNvSpPr>
          <p:nvPr>
            <p:ph type="title"/>
          </p:nvPr>
        </p:nvSpPr>
        <p:spPr>
          <a:xfrm>
            <a:off x="8751592" y="4221103"/>
            <a:ext cx="9342870" cy="1062638"/>
          </a:xfrm>
        </p:spPr>
        <p:txBody>
          <a:bodyPr>
            <a:normAutofit/>
          </a:bodyPr>
          <a:lstStyle/>
          <a:p>
            <a:r>
              <a:rPr lang="en-ES" sz="3600" dirty="0"/>
              <a:t>Anna Matamala</a:t>
            </a:r>
          </a:p>
        </p:txBody>
      </p:sp>
      <p:pic>
        <p:nvPicPr>
          <p:cNvPr id="17" name="Picture 16" descr="Logo of Universitat Autònoma de Barcelona">
            <a:extLst>
              <a:ext uri="{FF2B5EF4-FFF2-40B4-BE49-F238E27FC236}">
                <a16:creationId xmlns:a16="http://schemas.microsoft.com/office/drawing/2014/main" id="{79B64585-8AE6-F047-B9D0-459ECD9F14A9}"/>
              </a:ext>
            </a:extLst>
          </p:cNvPr>
          <p:cNvPicPr>
            <a:picLocks noChangeAspect="1"/>
          </p:cNvPicPr>
          <p:nvPr/>
        </p:nvPicPr>
        <p:blipFill>
          <a:blip r:embed="rId5"/>
          <a:srcRect/>
          <a:stretch/>
        </p:blipFill>
        <p:spPr>
          <a:xfrm>
            <a:off x="4311922" y="3498528"/>
            <a:ext cx="4439670" cy="3329752"/>
          </a:xfrm>
          <a:prstGeom prst="rect">
            <a:avLst/>
          </a:prstGeom>
        </p:spPr>
      </p:pic>
    </p:spTree>
    <p:extLst>
      <p:ext uri="{BB962C8B-B14F-4D97-AF65-F5344CB8AC3E}">
        <p14:creationId xmlns:p14="http://schemas.microsoft.com/office/powerpoint/2010/main" val="76057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2" name="Segnaposto testo 2">
            <a:extLst>
              <a:ext uri="{FF2B5EF4-FFF2-40B4-BE49-F238E27FC236}">
                <a16:creationId xmlns:a16="http://schemas.microsoft.com/office/drawing/2014/main" id="{1C223C67-A04F-254E-AA86-CE328C0912DD}"/>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The project EASIT has received funding from the European Commission under the Erasmus+ Strategic Partnerships for Higher Education </a:t>
            </a:r>
            <a:r>
              <a:rPr lang="en-US" sz="4500" dirty="0" err="1">
                <a:solidFill>
                  <a:schemeClr val="tx1"/>
                </a:solidFill>
                <a:latin typeface="Verdana" panose="020B0604030504040204" pitchFamily="34" charset="0"/>
                <a:ea typeface="Verdana" panose="020B0604030504040204" pitchFamily="34" charset="0"/>
                <a:cs typeface="Verdana" panose="020B0604030504040204" pitchFamily="34" charset="0"/>
              </a:rPr>
              <a:t>programme</a:t>
            </a:r>
            <a:r>
              <a:rPr lang="en-US" sz="4500" dirty="0">
                <a:solidFill>
                  <a:schemeClr val="tx1"/>
                </a:solidFill>
                <a:latin typeface="Verdana" panose="020B0604030504040204" pitchFamily="34" charset="0"/>
                <a:ea typeface="Verdana" panose="020B0604030504040204" pitchFamily="34" charset="0"/>
                <a:cs typeface="Verdana" panose="020B0604030504040204" pitchFamily="34" charset="0"/>
              </a:rPr>
              <a:t>, grant agreement 2018-1-ES01-KA203-05275. </a:t>
            </a:r>
          </a:p>
        </p:txBody>
      </p:sp>
      <p:sp>
        <p:nvSpPr>
          <p:cNvPr id="2" name="Title 1">
            <a:extLst>
              <a:ext uri="{FF2B5EF4-FFF2-40B4-BE49-F238E27FC236}">
                <a16:creationId xmlns:a16="http://schemas.microsoft.com/office/drawing/2014/main" id="{ADDC92CD-49DF-3B48-8B5E-B69F876B9A1B}"/>
              </a:ext>
            </a:extLst>
          </p:cNvPr>
          <p:cNvSpPr>
            <a:spLocks noGrp="1"/>
          </p:cNvSpPr>
          <p:nvPr>
            <p:ph type="title"/>
          </p:nvPr>
        </p:nvSpPr>
        <p:spPr>
          <a:xfrm>
            <a:off x="317912" y="1962169"/>
            <a:ext cx="17084400" cy="1062638"/>
          </a:xfrm>
        </p:spPr>
        <p:txBody>
          <a:bodyPr/>
          <a:lstStyle/>
          <a:p>
            <a:r>
              <a:rPr lang="en-ES" dirty="0"/>
              <a:t>Acknowledgement</a:t>
            </a:r>
          </a:p>
        </p:txBody>
      </p:sp>
    </p:spTree>
    <p:extLst>
      <p:ext uri="{BB962C8B-B14F-4D97-AF65-F5344CB8AC3E}">
        <p14:creationId xmlns:p14="http://schemas.microsoft.com/office/powerpoint/2010/main" val="34143060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11" name="Segnaposto testo 2">
            <a:extLst>
              <a:ext uri="{FF2B5EF4-FFF2-40B4-BE49-F238E27FC236}">
                <a16:creationId xmlns:a16="http://schemas.microsoft.com/office/drawing/2014/main" id="{AE111C95-DA2F-4C41-B9C9-99790547A51F}"/>
              </a:ext>
            </a:extLst>
          </p:cNvPr>
          <p:cNvSpPr txBox="1">
            <a:spLocks/>
          </p:cNvSpPr>
          <p:nvPr/>
        </p:nvSpPr>
        <p:spPr>
          <a:xfrm>
            <a:off x="357250" y="3024806"/>
            <a:ext cx="17648124" cy="5164053"/>
          </a:xfrm>
          <a:prstGeom prst="rect">
            <a:avLst/>
          </a:prstGeom>
        </p:spPr>
        <p:txBody>
          <a:bodyPr vert="horz" lIns="137169" tIns="68585" rIns="137169" bIns="68585" rtlCol="0" anchor="t" anchorCtr="0"/>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pPr>
            <a:r>
              <a:rPr lang="en-GB" sz="4500" dirty="0">
                <a:solidFill>
                  <a:schemeClr val="tx1"/>
                </a:solidFill>
                <a:latin typeface="Verdana" panose="020B0604030504040204" pitchFamily="34" charset="0"/>
                <a:ea typeface="Verdana" panose="020B0604030504040204" pitchFamily="34" charset="0"/>
                <a:cs typeface="Verdana" panose="020B0604030504040204" pitchFamily="34" charset="0"/>
              </a:rPr>
              <a:t>The European Commission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Disclaimer</a:t>
            </a:r>
          </a:p>
        </p:txBody>
      </p:sp>
    </p:spTree>
    <p:extLst>
      <p:ext uri="{BB962C8B-B14F-4D97-AF65-F5344CB8AC3E}">
        <p14:creationId xmlns:p14="http://schemas.microsoft.com/office/powerpoint/2010/main" val="1538372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sp>
        <p:nvSpPr>
          <p:cNvPr id="2" name="Title 1">
            <a:extLst>
              <a:ext uri="{FF2B5EF4-FFF2-40B4-BE49-F238E27FC236}">
                <a16:creationId xmlns:a16="http://schemas.microsoft.com/office/drawing/2014/main" id="{D7557131-944E-7546-880D-B1AB16FF2F85}"/>
              </a:ext>
            </a:extLst>
          </p:cNvPr>
          <p:cNvSpPr>
            <a:spLocks noGrp="1"/>
          </p:cNvSpPr>
          <p:nvPr>
            <p:ph type="title"/>
          </p:nvPr>
        </p:nvSpPr>
        <p:spPr>
          <a:xfrm>
            <a:off x="317912" y="1962169"/>
            <a:ext cx="17084400" cy="1062638"/>
          </a:xfrm>
        </p:spPr>
        <p:txBody>
          <a:bodyPr/>
          <a:lstStyle/>
          <a:p>
            <a:r>
              <a:rPr lang="en-ES" dirty="0"/>
              <a:t>Partners</a:t>
            </a:r>
          </a:p>
        </p:txBody>
      </p:sp>
      <p:pic>
        <p:nvPicPr>
          <p:cNvPr id="23" name="Picture 22" descr="Dyslexiförbundet logo">
            <a:extLst>
              <a:ext uri="{FF2B5EF4-FFF2-40B4-BE49-F238E27FC236}">
                <a16:creationId xmlns:a16="http://schemas.microsoft.com/office/drawing/2014/main" id="{E95D038A-5107-A94E-AD89-995930934F36}"/>
              </a:ext>
            </a:extLst>
          </p:cNvPr>
          <p:cNvPicPr/>
          <p:nvPr/>
        </p:nvPicPr>
        <p:blipFill>
          <a:blip r:embed="rId5"/>
          <a:stretch>
            <a:fillRect/>
          </a:stretch>
        </p:blipFill>
        <p:spPr>
          <a:xfrm>
            <a:off x="837235" y="3258360"/>
            <a:ext cx="2269268" cy="2269268"/>
          </a:xfrm>
          <a:prstGeom prst="rect">
            <a:avLst/>
          </a:prstGeom>
        </p:spPr>
      </p:pic>
      <p:pic>
        <p:nvPicPr>
          <p:cNvPr id="24" name="Picture 23" descr="Risa logo">
            <a:extLst>
              <a:ext uri="{FF2B5EF4-FFF2-40B4-BE49-F238E27FC236}">
                <a16:creationId xmlns:a16="http://schemas.microsoft.com/office/drawing/2014/main" id="{53195402-E4A0-3F4A-81B0-28C6C2959FF3}"/>
              </a:ext>
            </a:extLst>
          </p:cNvPr>
          <p:cNvPicPr/>
          <p:nvPr/>
        </p:nvPicPr>
        <p:blipFill>
          <a:blip r:embed="rId6"/>
          <a:stretch>
            <a:fillRect/>
          </a:stretch>
        </p:blipFill>
        <p:spPr>
          <a:xfrm>
            <a:off x="4316996" y="3390581"/>
            <a:ext cx="1933194" cy="1638300"/>
          </a:xfrm>
          <a:prstGeom prst="rect">
            <a:avLst/>
          </a:prstGeom>
        </p:spPr>
      </p:pic>
      <p:pic>
        <p:nvPicPr>
          <p:cNvPr id="25" name="Picture 24" descr="RTV Slovenija logo">
            <a:extLst>
              <a:ext uri="{FF2B5EF4-FFF2-40B4-BE49-F238E27FC236}">
                <a16:creationId xmlns:a16="http://schemas.microsoft.com/office/drawing/2014/main" id="{1BF0B1E2-FB1F-F046-B484-9F71A70EF2FF}"/>
              </a:ext>
            </a:extLst>
          </p:cNvPr>
          <p:cNvPicPr/>
          <p:nvPr/>
        </p:nvPicPr>
        <p:blipFill>
          <a:blip r:embed="rId7"/>
          <a:stretch>
            <a:fillRect/>
          </a:stretch>
        </p:blipFill>
        <p:spPr>
          <a:xfrm>
            <a:off x="6779620" y="3258360"/>
            <a:ext cx="4160984" cy="1890093"/>
          </a:xfrm>
          <a:prstGeom prst="rect">
            <a:avLst/>
          </a:prstGeom>
        </p:spPr>
      </p:pic>
      <p:pic>
        <p:nvPicPr>
          <p:cNvPr id="26" name="Graphic 4" descr="Stiftung Universität Hildesheim logo">
            <a:extLst>
              <a:ext uri="{FF2B5EF4-FFF2-40B4-BE49-F238E27FC236}">
                <a16:creationId xmlns:a16="http://schemas.microsoft.com/office/drawing/2014/main" id="{92B7F15D-E8A7-9F43-A892-D30A63C8768C}"/>
              </a:ext>
            </a:extLst>
          </p:cNvPr>
          <p:cNvPicPr/>
          <p:nvPr/>
        </p:nvPicPr>
        <p:blipFill>
          <a:blip r:embed="rId8">
            <a:extLst>
              <a:ext uri="{96DAC541-7B7A-43D3-8B79-37D633B846F1}">
                <asvg:svgBlip xmlns:asvg="http://schemas.microsoft.com/office/drawing/2016/SVG/main" r:embed="rId9"/>
              </a:ext>
            </a:extLst>
          </a:blip>
          <a:stretch>
            <a:fillRect/>
          </a:stretch>
        </p:blipFill>
        <p:spPr>
          <a:xfrm>
            <a:off x="11123852" y="2976936"/>
            <a:ext cx="2269269" cy="2269269"/>
          </a:xfrm>
          <a:prstGeom prst="rect">
            <a:avLst/>
          </a:prstGeom>
        </p:spPr>
      </p:pic>
      <p:pic>
        <p:nvPicPr>
          <p:cNvPr id="27" name="Picture 26" descr="SDI Internationale Hochshule - University of Applied Sciences logo">
            <a:extLst>
              <a:ext uri="{FF2B5EF4-FFF2-40B4-BE49-F238E27FC236}">
                <a16:creationId xmlns:a16="http://schemas.microsoft.com/office/drawing/2014/main" id="{FE2DB0E3-D4D5-AC42-B780-92C95D0401A7}"/>
              </a:ext>
            </a:extLst>
          </p:cNvPr>
          <p:cNvPicPr/>
          <p:nvPr/>
        </p:nvPicPr>
        <p:blipFill>
          <a:blip r:embed="rId10"/>
          <a:stretch>
            <a:fillRect/>
          </a:stretch>
        </p:blipFill>
        <p:spPr>
          <a:xfrm>
            <a:off x="14451982" y="3390581"/>
            <a:ext cx="2990937" cy="1359853"/>
          </a:xfrm>
          <a:prstGeom prst="rect">
            <a:avLst/>
          </a:prstGeom>
        </p:spPr>
      </p:pic>
      <p:pic>
        <p:nvPicPr>
          <p:cNvPr id="28" name="Picture 27" descr="Universitat Autònoma de Barcelona logo">
            <a:extLst>
              <a:ext uri="{FF2B5EF4-FFF2-40B4-BE49-F238E27FC236}">
                <a16:creationId xmlns:a16="http://schemas.microsoft.com/office/drawing/2014/main" id="{243273C3-21EA-A845-93D3-CC2A66BE4D5B}"/>
              </a:ext>
            </a:extLst>
          </p:cNvPr>
          <p:cNvPicPr/>
          <p:nvPr/>
        </p:nvPicPr>
        <p:blipFill>
          <a:blip r:embed="rId11"/>
          <a:stretch>
            <a:fillRect/>
          </a:stretch>
        </p:blipFill>
        <p:spPr>
          <a:xfrm>
            <a:off x="2095499" y="5641928"/>
            <a:ext cx="2745725" cy="2058717"/>
          </a:xfrm>
          <a:prstGeom prst="rect">
            <a:avLst/>
          </a:prstGeom>
        </p:spPr>
      </p:pic>
      <p:pic>
        <p:nvPicPr>
          <p:cNvPr id="29" name="Picture 28" descr="Università degli Studi di Trieste logo">
            <a:extLst>
              <a:ext uri="{FF2B5EF4-FFF2-40B4-BE49-F238E27FC236}">
                <a16:creationId xmlns:a16="http://schemas.microsoft.com/office/drawing/2014/main" id="{755EFFAA-DA2A-4146-BAA0-026E89CC96F3}"/>
              </a:ext>
            </a:extLst>
          </p:cNvPr>
          <p:cNvPicPr/>
          <p:nvPr/>
        </p:nvPicPr>
        <p:blipFill>
          <a:blip r:embed="rId12"/>
          <a:stretch>
            <a:fillRect/>
          </a:stretch>
        </p:blipFill>
        <p:spPr>
          <a:xfrm>
            <a:off x="5289550" y="5989931"/>
            <a:ext cx="5249230" cy="1134110"/>
          </a:xfrm>
          <a:prstGeom prst="rect">
            <a:avLst/>
          </a:prstGeom>
        </p:spPr>
      </p:pic>
      <p:pic>
        <p:nvPicPr>
          <p:cNvPr id="30" name="Picture 29" descr="Universidade Vigo logo">
            <a:extLst>
              <a:ext uri="{FF2B5EF4-FFF2-40B4-BE49-F238E27FC236}">
                <a16:creationId xmlns:a16="http://schemas.microsoft.com/office/drawing/2014/main" id="{651A6100-3523-8543-80B8-46CF2E9E4315}"/>
              </a:ext>
            </a:extLst>
          </p:cNvPr>
          <p:cNvPicPr/>
          <p:nvPr/>
        </p:nvPicPr>
        <p:blipFill>
          <a:blip r:embed="rId13"/>
          <a:stretch>
            <a:fillRect/>
          </a:stretch>
        </p:blipFill>
        <p:spPr>
          <a:xfrm>
            <a:off x="10949515" y="6161381"/>
            <a:ext cx="5183614" cy="791210"/>
          </a:xfrm>
          <a:prstGeom prst="rect">
            <a:avLst/>
          </a:prstGeom>
        </p:spPr>
      </p:pic>
    </p:spTree>
    <p:extLst>
      <p:ext uri="{BB962C8B-B14F-4D97-AF65-F5344CB8AC3E}">
        <p14:creationId xmlns:p14="http://schemas.microsoft.com/office/powerpoint/2010/main" val="3621801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o-funded by the Erasmus+ Programme of the European Union logo">
            <a:extLst>
              <a:ext uri="{FF2B5EF4-FFF2-40B4-BE49-F238E27FC236}">
                <a16:creationId xmlns:a16="http://schemas.microsoft.com/office/drawing/2014/main" id="{7B34E4F4-D9E6-7843-A635-6F7E65AE4B2A}"/>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3448256" y="487007"/>
            <a:ext cx="4646206" cy="106246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Creative Commons License Logo: Attribution-ShareAlike International CC BY-SA">
            <a:extLst>
              <a:ext uri="{FF2B5EF4-FFF2-40B4-BE49-F238E27FC236}">
                <a16:creationId xmlns:a16="http://schemas.microsoft.com/office/drawing/2014/main" id="{8061834D-1377-9B49-892B-AFDC3631BF20}"/>
              </a:ext>
            </a:extLst>
          </p:cNvPr>
          <p:cNvPicPr/>
          <p:nvPr/>
        </p:nvPicPr>
        <p:blipFill>
          <a:blip r:embed="rId4">
            <a:extLst>
              <a:ext uri="{28A0092B-C50C-407E-A947-70E740481C1C}">
                <a14:useLocalDpi xmlns:a14="http://schemas.microsoft.com/office/drawing/2010/main" val="0"/>
              </a:ext>
            </a:extLst>
          </a:blip>
          <a:stretch>
            <a:fillRect/>
          </a:stretch>
        </p:blipFill>
        <p:spPr>
          <a:xfrm>
            <a:off x="245068" y="8882826"/>
            <a:ext cx="2701375" cy="952235"/>
          </a:xfrm>
          <a:prstGeom prst="rect">
            <a:avLst/>
          </a:prstGeom>
        </p:spPr>
      </p:pic>
      <p:pic>
        <p:nvPicPr>
          <p:cNvPr id="12" name="Picture 11" descr="EASIT (Easy Access for Social Inclusion Training) Logo">
            <a:hlinkClick r:id="rId5"/>
            <a:extLst>
              <a:ext uri="{FF2B5EF4-FFF2-40B4-BE49-F238E27FC236}">
                <a16:creationId xmlns:a16="http://schemas.microsoft.com/office/drawing/2014/main" id="{3005C618-9FC3-D746-AE1F-3014D2C5424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38484" y="3420566"/>
            <a:ext cx="8014201" cy="3352028"/>
          </a:xfrm>
          <a:prstGeom prst="rect">
            <a:avLst/>
          </a:prstGeom>
        </p:spPr>
      </p:pic>
      <p:sp>
        <p:nvSpPr>
          <p:cNvPr id="16" name="TextBox 15">
            <a:extLst>
              <a:ext uri="{FF2B5EF4-FFF2-40B4-BE49-F238E27FC236}">
                <a16:creationId xmlns:a16="http://schemas.microsoft.com/office/drawing/2014/main" id="{341309FA-535C-3146-A01F-F199B6C5FEF0}"/>
              </a:ext>
            </a:extLst>
          </p:cNvPr>
          <p:cNvSpPr txBox="1"/>
          <p:nvPr/>
        </p:nvSpPr>
        <p:spPr>
          <a:xfrm>
            <a:off x="4730784" y="6855371"/>
            <a:ext cx="8829598" cy="692498"/>
          </a:xfrm>
          <a:prstGeom prst="rect">
            <a:avLst/>
          </a:prstGeom>
          <a:noFill/>
        </p:spPr>
        <p:txBody>
          <a:bodyPr wrap="square" lIns="137169" tIns="68585" rIns="137169" bIns="68585" rtlCol="0">
            <a:spAutoFit/>
          </a:bodyPr>
          <a:lstStyle/>
          <a:p>
            <a:pPr algn="ctr">
              <a:lnSpc>
                <a:spcPct val="100000"/>
              </a:lnSpc>
            </a:pPr>
            <a:r>
              <a:rPr lang="sl-SI" sz="3600" b="1" dirty="0">
                <a:latin typeface="Verdana" panose="020B0604030504040204" pitchFamily="34" charset="0"/>
                <a:ea typeface="Verdana" panose="020B0604030504040204" pitchFamily="34" charset="0"/>
                <a:cs typeface="Verdana" panose="020B0604030504040204" pitchFamily="34" charset="0"/>
                <a:hlinkClick r:id="rId7"/>
              </a:rPr>
              <a:t>pagines.uab.cat/easit</a:t>
            </a:r>
            <a:endParaRPr lang="en-US" sz="3600" b="1" dirty="0">
              <a:latin typeface="Verdana" panose="020B0604030504040204" pitchFamily="34" charset="0"/>
              <a:ea typeface="Verdana" panose="020B0604030504040204" pitchFamily="34" charset="0"/>
              <a:cs typeface="Verdana" panose="020B0604030504040204" pitchFamily="34" charset="0"/>
            </a:endParaRPr>
          </a:p>
        </p:txBody>
      </p:sp>
      <p:sp>
        <p:nvSpPr>
          <p:cNvPr id="2" name="Title 1">
            <a:extLst>
              <a:ext uri="{FF2B5EF4-FFF2-40B4-BE49-F238E27FC236}">
                <a16:creationId xmlns:a16="http://schemas.microsoft.com/office/drawing/2014/main" id="{5C5C9300-C79A-654C-B4C1-2D3F2C2184C5}"/>
              </a:ext>
            </a:extLst>
          </p:cNvPr>
          <p:cNvSpPr>
            <a:spLocks noGrp="1"/>
          </p:cNvSpPr>
          <p:nvPr>
            <p:ph type="title"/>
          </p:nvPr>
        </p:nvSpPr>
        <p:spPr/>
        <p:txBody>
          <a:bodyPr/>
          <a:lstStyle/>
          <a:p>
            <a:r>
              <a:rPr lang="en-ES" dirty="0">
                <a:solidFill>
                  <a:schemeClr val="bg1"/>
                </a:solidFill>
              </a:rPr>
              <a:t>EASIT</a:t>
            </a:r>
          </a:p>
        </p:txBody>
      </p:sp>
    </p:spTree>
    <p:extLst>
      <p:ext uri="{BB962C8B-B14F-4D97-AF65-F5344CB8AC3E}">
        <p14:creationId xmlns:p14="http://schemas.microsoft.com/office/powerpoint/2010/main" val="1274046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0D7D-2F2C-524C-840D-AD206EA17B79}"/>
              </a:ext>
            </a:extLst>
          </p:cNvPr>
          <p:cNvSpPr>
            <a:spLocks noGrp="1"/>
          </p:cNvSpPr>
          <p:nvPr>
            <p:ph type="title"/>
          </p:nvPr>
        </p:nvSpPr>
        <p:spPr>
          <a:xfrm>
            <a:off x="317912" y="1931446"/>
            <a:ext cx="17084400" cy="1062638"/>
          </a:xfrm>
        </p:spPr>
        <p:txBody>
          <a:bodyPr/>
          <a:lstStyle/>
          <a:p>
            <a:r>
              <a:rPr lang="en-ES" dirty="0"/>
              <a:t>Overview</a:t>
            </a:r>
          </a:p>
        </p:txBody>
      </p:sp>
      <p:sp>
        <p:nvSpPr>
          <p:cNvPr id="3" name="Rectangle 2">
            <a:extLst>
              <a:ext uri="{FF2B5EF4-FFF2-40B4-BE49-F238E27FC236}">
                <a16:creationId xmlns:a16="http://schemas.microsoft.com/office/drawing/2014/main" id="{B66F9D15-60A8-1C45-B523-E8BEB2748CFB}"/>
              </a:ext>
            </a:extLst>
          </p:cNvPr>
          <p:cNvSpPr>
            <a:spLocks noChangeAspect="1"/>
          </p:cNvSpPr>
          <p:nvPr/>
        </p:nvSpPr>
        <p:spPr>
          <a:xfrm>
            <a:off x="452993" y="3224323"/>
            <a:ext cx="17251790" cy="1037123"/>
          </a:xfrm>
          <a:prstGeom prst="rect">
            <a:avLst/>
          </a:prstGeom>
        </p:spPr>
        <p:txBody>
          <a:bodyPr wrap="square" lIns="137141" tIns="68570" rIns="137141" bIns="68570">
            <a:spAutoFit/>
          </a:bodyPr>
          <a:lstStyle/>
          <a:p>
            <a:pPr>
              <a:lnSpc>
                <a:spcPct val="150000"/>
              </a:lnSpc>
            </a:pPr>
            <a:r>
              <a:rPr lang="en-GB" sz="4500" dirty="0">
                <a:latin typeface="Verdana" pitchFamily="34" charset="0"/>
                <a:ea typeface="Verdana" pitchFamily="34" charset="0"/>
              </a:rPr>
              <a:t>Concepts related to human diversity.</a:t>
            </a:r>
          </a:p>
        </p:txBody>
      </p:sp>
    </p:spTree>
    <p:extLst>
      <p:ext uri="{BB962C8B-B14F-4D97-AF65-F5344CB8AC3E}">
        <p14:creationId xmlns:p14="http://schemas.microsoft.com/office/powerpoint/2010/main" val="3788353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9B69-CAD6-EE46-9A17-3F5926176611}"/>
              </a:ext>
            </a:extLst>
          </p:cNvPr>
          <p:cNvSpPr>
            <a:spLocks noGrp="1"/>
          </p:cNvSpPr>
          <p:nvPr>
            <p:ph type="title"/>
          </p:nvPr>
        </p:nvSpPr>
        <p:spPr/>
        <p:txBody>
          <a:bodyPr/>
          <a:lstStyle/>
          <a:p>
            <a:r>
              <a:rPr lang="en-ES" dirty="0"/>
              <a:t>Human diversity</a:t>
            </a:r>
          </a:p>
        </p:txBody>
      </p:sp>
      <p:sp>
        <p:nvSpPr>
          <p:cNvPr id="5" name="Pravokotnik 3">
            <a:extLst>
              <a:ext uri="{FF2B5EF4-FFF2-40B4-BE49-F238E27FC236}">
                <a16:creationId xmlns:a16="http://schemas.microsoft.com/office/drawing/2014/main" id="{B2CD7ED1-EAC8-AA42-9A14-2952643BBD3F}"/>
              </a:ext>
            </a:extLst>
          </p:cNvPr>
          <p:cNvSpPr/>
          <p:nvPr/>
        </p:nvSpPr>
        <p:spPr>
          <a:xfrm>
            <a:off x="87252" y="2698280"/>
            <a:ext cx="18009362" cy="1037123"/>
          </a:xfrm>
          <a:prstGeom prst="rect">
            <a:avLst/>
          </a:prstGeom>
        </p:spPr>
        <p:txBody>
          <a:bodyPr wrap="square" lIns="137141" tIns="68570" rIns="137141" bIns="68570">
            <a:spAutoFit/>
          </a:bodyPr>
          <a:lstStyle/>
          <a:p>
            <a:pPr algn="ctr">
              <a:lnSpc>
                <a:spcPct val="150000"/>
              </a:lnSpc>
            </a:pPr>
            <a:r>
              <a:rPr lang="es-ES" sz="4500" dirty="0" err="1">
                <a:latin typeface="Verdana"/>
                <a:ea typeface="Verdana"/>
                <a:cs typeface="Verdana"/>
              </a:rPr>
              <a:t>Factors</a:t>
            </a:r>
            <a:r>
              <a:rPr lang="es-ES" sz="4500" dirty="0">
                <a:latin typeface="Verdana"/>
                <a:ea typeface="Verdana"/>
                <a:cs typeface="Verdana"/>
              </a:rPr>
              <a:t>:</a:t>
            </a:r>
          </a:p>
        </p:txBody>
      </p:sp>
      <p:sp>
        <p:nvSpPr>
          <p:cNvPr id="6" name="Rounded Rectangle 5">
            <a:extLst>
              <a:ext uri="{FF2B5EF4-FFF2-40B4-BE49-F238E27FC236}">
                <a16:creationId xmlns:a16="http://schemas.microsoft.com/office/drawing/2014/main" id="{1DF478D8-EA3F-6444-B7AA-BE35FAE71CD8}"/>
              </a:ext>
            </a:extLst>
          </p:cNvPr>
          <p:cNvSpPr/>
          <p:nvPr/>
        </p:nvSpPr>
        <p:spPr>
          <a:xfrm>
            <a:off x="680484" y="4047952"/>
            <a:ext cx="2296631"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Ethnicity</a:t>
            </a:r>
          </a:p>
        </p:txBody>
      </p:sp>
      <p:sp>
        <p:nvSpPr>
          <p:cNvPr id="7" name="Rounded Rectangle 6">
            <a:extLst>
              <a:ext uri="{FF2B5EF4-FFF2-40B4-BE49-F238E27FC236}">
                <a16:creationId xmlns:a16="http://schemas.microsoft.com/office/drawing/2014/main" id="{D32D8AD4-60F8-1340-A864-FBCF484680AA}"/>
              </a:ext>
            </a:extLst>
          </p:cNvPr>
          <p:cNvSpPr/>
          <p:nvPr/>
        </p:nvSpPr>
        <p:spPr>
          <a:xfrm>
            <a:off x="3267897" y="4047952"/>
            <a:ext cx="2296631"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Culture</a:t>
            </a:r>
          </a:p>
        </p:txBody>
      </p:sp>
      <p:sp>
        <p:nvSpPr>
          <p:cNvPr id="8" name="Rounded Rectangle 7">
            <a:extLst>
              <a:ext uri="{FF2B5EF4-FFF2-40B4-BE49-F238E27FC236}">
                <a16:creationId xmlns:a16="http://schemas.microsoft.com/office/drawing/2014/main" id="{83938808-FC50-184A-906E-944CADD97C2F}"/>
              </a:ext>
            </a:extLst>
          </p:cNvPr>
          <p:cNvSpPr/>
          <p:nvPr/>
        </p:nvSpPr>
        <p:spPr>
          <a:xfrm>
            <a:off x="1501904" y="5144274"/>
            <a:ext cx="2296631"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Gender</a:t>
            </a:r>
          </a:p>
        </p:txBody>
      </p:sp>
      <p:sp>
        <p:nvSpPr>
          <p:cNvPr id="9" name="Rounded Rectangle 8">
            <a:extLst>
              <a:ext uri="{FF2B5EF4-FFF2-40B4-BE49-F238E27FC236}">
                <a16:creationId xmlns:a16="http://schemas.microsoft.com/office/drawing/2014/main" id="{A79CF95D-4BA6-184A-9F77-BE81ADC0C787}"/>
              </a:ext>
            </a:extLst>
          </p:cNvPr>
          <p:cNvSpPr/>
          <p:nvPr/>
        </p:nvSpPr>
        <p:spPr>
          <a:xfrm>
            <a:off x="264036" y="6176137"/>
            <a:ext cx="4666378"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Sexual orientation</a:t>
            </a:r>
          </a:p>
        </p:txBody>
      </p:sp>
      <p:sp>
        <p:nvSpPr>
          <p:cNvPr id="10" name="Rounded Rectangle 9">
            <a:extLst>
              <a:ext uri="{FF2B5EF4-FFF2-40B4-BE49-F238E27FC236}">
                <a16:creationId xmlns:a16="http://schemas.microsoft.com/office/drawing/2014/main" id="{2F5CB8BF-8096-874E-9514-5C7BDF0E3FDD}"/>
              </a:ext>
            </a:extLst>
          </p:cNvPr>
          <p:cNvSpPr/>
          <p:nvPr/>
        </p:nvSpPr>
        <p:spPr>
          <a:xfrm>
            <a:off x="5845638" y="4047952"/>
            <a:ext cx="3675341"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Marital status</a:t>
            </a:r>
          </a:p>
        </p:txBody>
      </p:sp>
      <p:sp>
        <p:nvSpPr>
          <p:cNvPr id="11" name="Rounded Rectangle 10">
            <a:extLst>
              <a:ext uri="{FF2B5EF4-FFF2-40B4-BE49-F238E27FC236}">
                <a16:creationId xmlns:a16="http://schemas.microsoft.com/office/drawing/2014/main" id="{0A39AFFD-DD2E-374B-8924-EE2666096265}"/>
              </a:ext>
            </a:extLst>
          </p:cNvPr>
          <p:cNvSpPr/>
          <p:nvPr/>
        </p:nvSpPr>
        <p:spPr>
          <a:xfrm>
            <a:off x="8758963" y="5144274"/>
            <a:ext cx="3905714"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First language</a:t>
            </a:r>
          </a:p>
        </p:txBody>
      </p:sp>
      <p:sp>
        <p:nvSpPr>
          <p:cNvPr id="12" name="Rounded Rectangle 11">
            <a:extLst>
              <a:ext uri="{FF2B5EF4-FFF2-40B4-BE49-F238E27FC236}">
                <a16:creationId xmlns:a16="http://schemas.microsoft.com/office/drawing/2014/main" id="{38964128-5ED3-974B-AA7D-C9A8634BCFB0}"/>
              </a:ext>
            </a:extLst>
          </p:cNvPr>
          <p:cNvSpPr/>
          <p:nvPr/>
        </p:nvSpPr>
        <p:spPr>
          <a:xfrm>
            <a:off x="7322261" y="6176137"/>
            <a:ext cx="5631733"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Socio-economic status</a:t>
            </a:r>
          </a:p>
        </p:txBody>
      </p:sp>
      <p:sp>
        <p:nvSpPr>
          <p:cNvPr id="13" name="Rounded Rectangle 12">
            <a:extLst>
              <a:ext uri="{FF2B5EF4-FFF2-40B4-BE49-F238E27FC236}">
                <a16:creationId xmlns:a16="http://schemas.microsoft.com/office/drawing/2014/main" id="{10D4ACF8-1416-0C46-92FA-E650A58B67C3}"/>
              </a:ext>
            </a:extLst>
          </p:cNvPr>
          <p:cNvSpPr/>
          <p:nvPr/>
        </p:nvSpPr>
        <p:spPr>
          <a:xfrm>
            <a:off x="5310303" y="6176137"/>
            <a:ext cx="1579412"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Age</a:t>
            </a:r>
          </a:p>
        </p:txBody>
      </p:sp>
      <p:sp>
        <p:nvSpPr>
          <p:cNvPr id="14" name="Rounded Rectangle 13">
            <a:extLst>
              <a:ext uri="{FF2B5EF4-FFF2-40B4-BE49-F238E27FC236}">
                <a16:creationId xmlns:a16="http://schemas.microsoft.com/office/drawing/2014/main" id="{51D31F9F-A5BA-7E40-B6D8-D0A35CE4645A}"/>
              </a:ext>
            </a:extLst>
          </p:cNvPr>
          <p:cNvSpPr/>
          <p:nvPr/>
        </p:nvSpPr>
        <p:spPr>
          <a:xfrm>
            <a:off x="10083198" y="4047952"/>
            <a:ext cx="7633981"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Physical and mental capabilities</a:t>
            </a:r>
          </a:p>
        </p:txBody>
      </p:sp>
      <p:sp>
        <p:nvSpPr>
          <p:cNvPr id="16" name="Rounded Rectangle 15">
            <a:extLst>
              <a:ext uri="{FF2B5EF4-FFF2-40B4-BE49-F238E27FC236}">
                <a16:creationId xmlns:a16="http://schemas.microsoft.com/office/drawing/2014/main" id="{C022AA6F-22C5-4B44-8018-EF3454C3F7C0}"/>
              </a:ext>
            </a:extLst>
          </p:cNvPr>
          <p:cNvSpPr/>
          <p:nvPr/>
        </p:nvSpPr>
        <p:spPr>
          <a:xfrm>
            <a:off x="13083324" y="5144274"/>
            <a:ext cx="4015409"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Religious beliefs</a:t>
            </a:r>
          </a:p>
        </p:txBody>
      </p:sp>
      <p:sp>
        <p:nvSpPr>
          <p:cNvPr id="17" name="Rounded Rectangle 16">
            <a:extLst>
              <a:ext uri="{FF2B5EF4-FFF2-40B4-BE49-F238E27FC236}">
                <a16:creationId xmlns:a16="http://schemas.microsoft.com/office/drawing/2014/main" id="{CC17F0F3-0AD6-2645-B559-C9D8B6EB00DC}"/>
              </a:ext>
            </a:extLst>
          </p:cNvPr>
          <p:cNvSpPr/>
          <p:nvPr/>
        </p:nvSpPr>
        <p:spPr>
          <a:xfrm>
            <a:off x="4292126" y="5144274"/>
            <a:ext cx="4015409"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Political beliefs</a:t>
            </a:r>
          </a:p>
        </p:txBody>
      </p:sp>
      <p:sp>
        <p:nvSpPr>
          <p:cNvPr id="18" name="Rounded Rectangle 17">
            <a:extLst>
              <a:ext uri="{FF2B5EF4-FFF2-40B4-BE49-F238E27FC236}">
                <a16:creationId xmlns:a16="http://schemas.microsoft.com/office/drawing/2014/main" id="{3F8EE688-ED49-8B40-8CC8-C4C13BC93FF5}"/>
              </a:ext>
            </a:extLst>
          </p:cNvPr>
          <p:cNvSpPr/>
          <p:nvPr/>
        </p:nvSpPr>
        <p:spPr>
          <a:xfrm>
            <a:off x="13566063" y="6176137"/>
            <a:ext cx="4015409" cy="6990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latin typeface="Verdana" panose="020B0604030504040204" pitchFamily="34" charset="0"/>
                <a:ea typeface="Verdana" panose="020B0604030504040204" pitchFamily="34" charset="0"/>
                <a:cs typeface="Verdana" panose="020B0604030504040204" pitchFamily="34" charset="0"/>
              </a:rPr>
              <a:t>National origin</a:t>
            </a:r>
          </a:p>
        </p:txBody>
      </p:sp>
      <p:sp>
        <p:nvSpPr>
          <p:cNvPr id="19" name="Pravokotnik 3">
            <a:extLst>
              <a:ext uri="{FF2B5EF4-FFF2-40B4-BE49-F238E27FC236}">
                <a16:creationId xmlns:a16="http://schemas.microsoft.com/office/drawing/2014/main" id="{71ECEF1D-A404-AF48-A971-B18BF0B0B91C}"/>
              </a:ext>
            </a:extLst>
          </p:cNvPr>
          <p:cNvSpPr/>
          <p:nvPr/>
        </p:nvSpPr>
        <p:spPr>
          <a:xfrm>
            <a:off x="87252" y="7208000"/>
            <a:ext cx="18009362" cy="1037123"/>
          </a:xfrm>
          <a:prstGeom prst="rect">
            <a:avLst/>
          </a:prstGeom>
        </p:spPr>
        <p:txBody>
          <a:bodyPr wrap="square" lIns="137141" tIns="68570" rIns="137141" bIns="68570">
            <a:spAutoFit/>
          </a:bodyPr>
          <a:lstStyle/>
          <a:p>
            <a:pPr algn="ctr">
              <a:lnSpc>
                <a:spcPct val="150000"/>
              </a:lnSpc>
            </a:pPr>
            <a:r>
              <a:rPr lang="sl-SI" sz="4500" dirty="0">
                <a:latin typeface="Verdana"/>
                <a:ea typeface="Verdana"/>
                <a:cs typeface="Verdana"/>
              </a:rPr>
              <a:t>Not fixed categories.</a:t>
            </a:r>
          </a:p>
        </p:txBody>
      </p:sp>
    </p:spTree>
    <p:extLst>
      <p:ext uri="{BB962C8B-B14F-4D97-AF65-F5344CB8AC3E}">
        <p14:creationId xmlns:p14="http://schemas.microsoft.com/office/powerpoint/2010/main" val="3718379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ES" dirty="0"/>
              <a:t>Diversity</a:t>
            </a:r>
            <a:endParaRPr lang="en-ES"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459918" y="3158014"/>
            <a:ext cx="17619546" cy="4153361"/>
          </a:xfrm>
          <a:prstGeom prst="rect">
            <a:avLst/>
          </a:prstGeom>
        </p:spPr>
        <p:txBody>
          <a:bodyPr wrap="square" lIns="137141" tIns="68570" rIns="137141" bIns="68570">
            <a:spAutoFit/>
          </a:bodyPr>
          <a:lstStyle/>
          <a:p>
            <a:pPr algn="ctr">
              <a:lnSpc>
                <a:spcPct val="150000"/>
              </a:lnSpc>
            </a:pPr>
            <a:r>
              <a:rPr lang="en-US" sz="4500" dirty="0" err="1">
                <a:latin typeface="Verdana" panose="020B0604030504040204" pitchFamily="34" charset="0"/>
                <a:ea typeface="Verdana" panose="020B0604030504040204" pitchFamily="34" charset="0"/>
                <a:cs typeface="Verdana" panose="020B0604030504040204" pitchFamily="34" charset="0"/>
              </a:rPr>
              <a:t>Otaye-Ebede</a:t>
            </a:r>
            <a:r>
              <a:rPr lang="en-US" sz="4500" dirty="0">
                <a:latin typeface="Verdana" panose="020B0604030504040204" pitchFamily="34" charset="0"/>
                <a:ea typeface="Verdana" panose="020B0604030504040204" pitchFamily="34" charset="0"/>
                <a:cs typeface="Verdana" panose="020B0604030504040204" pitchFamily="34" charset="0"/>
              </a:rPr>
              <a:t>, Lilian &amp; Akobo, </a:t>
            </a:r>
            <a:r>
              <a:rPr lang="en-US" sz="4500" dirty="0" err="1">
                <a:latin typeface="Verdana" panose="020B0604030504040204" pitchFamily="34" charset="0"/>
                <a:ea typeface="Verdana" panose="020B0604030504040204" pitchFamily="34" charset="0"/>
                <a:cs typeface="Verdana" panose="020B0604030504040204" pitchFamily="34" charset="0"/>
              </a:rPr>
              <a:t>Loyila</a:t>
            </a:r>
            <a:r>
              <a:rPr lang="en-US" sz="4500" dirty="0">
                <a:latin typeface="Verdana" panose="020B0604030504040204" pitchFamily="34" charset="0"/>
                <a:ea typeface="Verdana" panose="020B0604030504040204" pitchFamily="34" charset="0"/>
                <a:cs typeface="Verdana" panose="020B0604030504040204" pitchFamily="34" charset="0"/>
              </a:rPr>
              <a:t>. (2020) “Social and psychological perspectives on diversity”. In J. Syed &amp; M. </a:t>
            </a:r>
            <a:r>
              <a:rPr lang="en-US" sz="4500" dirty="0" err="1">
                <a:latin typeface="Verdana" panose="020B0604030504040204" pitchFamily="34" charset="0"/>
                <a:ea typeface="Verdana" panose="020B0604030504040204" pitchFamily="34" charset="0"/>
                <a:cs typeface="Verdana" panose="020B0604030504040204" pitchFamily="34" charset="0"/>
              </a:rPr>
              <a:t>Ozbilgin</a:t>
            </a:r>
            <a:r>
              <a:rPr lang="en-US" sz="4500" dirty="0">
                <a:latin typeface="Verdana" panose="020B0604030504040204" pitchFamily="34" charset="0"/>
                <a:ea typeface="Verdana" panose="020B0604030504040204" pitchFamily="34" charset="0"/>
                <a:cs typeface="Verdana" panose="020B0604030504040204" pitchFamily="34" charset="0"/>
              </a:rPr>
              <a:t> (Eds.), </a:t>
            </a:r>
            <a:r>
              <a:rPr lang="en-US" sz="4500" i="1" dirty="0">
                <a:latin typeface="Verdana" panose="020B0604030504040204" pitchFamily="34" charset="0"/>
                <a:ea typeface="Verdana" panose="020B0604030504040204" pitchFamily="34" charset="0"/>
                <a:cs typeface="Verdana" panose="020B0604030504040204" pitchFamily="34" charset="0"/>
              </a:rPr>
              <a:t>Managing diversity and inclusion</a:t>
            </a:r>
            <a:r>
              <a:rPr lang="en-ES" sz="4500" i="1" dirty="0">
                <a:latin typeface="Verdana" panose="020B0604030504040204" pitchFamily="34" charset="0"/>
                <a:ea typeface="Verdana" panose="020B0604030504040204" pitchFamily="34" charset="0"/>
                <a:cs typeface="Verdana" panose="020B0604030504040204" pitchFamily="34" charset="0"/>
              </a:rPr>
              <a:t>: An international perspective </a:t>
            </a:r>
            <a:r>
              <a:rPr lang="en-ES" sz="4500" dirty="0">
                <a:latin typeface="Verdana" panose="020B0604030504040204" pitchFamily="34" charset="0"/>
                <a:ea typeface="Verdana" panose="020B0604030504040204" pitchFamily="34" charset="0"/>
                <a:cs typeface="Verdana" panose="020B0604030504040204" pitchFamily="34" charset="0"/>
              </a:rPr>
              <a:t>(2nd ed.). SAGE.</a:t>
            </a:r>
            <a:endParaRPr lang="sl-SI" sz="4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52760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A63BC436-DEA6-2E46-9851-9EEFCEC40492}"/>
              </a:ext>
            </a:extLst>
          </p:cNvPr>
          <p:cNvSpPr>
            <a:spLocks noGrp="1"/>
          </p:cNvSpPr>
          <p:nvPr>
            <p:ph type="title"/>
          </p:nvPr>
        </p:nvSpPr>
        <p:spPr>
          <a:xfrm>
            <a:off x="317912" y="1913007"/>
            <a:ext cx="12170180" cy="1062638"/>
          </a:xfrm>
        </p:spPr>
        <p:txBody>
          <a:bodyPr>
            <a:normAutofit/>
          </a:bodyPr>
          <a:lstStyle/>
          <a:p>
            <a:pPr marL="0" marR="0" lvl="0" indent="0" algn="l" defTabSz="1371408" rtl="0" eaLnBrk="1" fontAlgn="auto" latinLnBrk="0" hangingPunct="1">
              <a:lnSpc>
                <a:spcPct val="90000"/>
              </a:lnSpc>
              <a:spcBef>
                <a:spcPct val="0"/>
              </a:spcBef>
              <a:spcAft>
                <a:spcPts val="0"/>
              </a:spcAft>
              <a:buClrTx/>
              <a:buSzTx/>
              <a:buFontTx/>
              <a:buNone/>
              <a:tabLst/>
              <a:defRPr/>
            </a:pPr>
            <a:r>
              <a:rPr lang="en-ES" dirty="0"/>
              <a:t>Definition of diversity</a:t>
            </a:r>
            <a:endParaRPr lang="en-ES" dirty="0">
              <a:effectLst/>
            </a:endParaRPr>
          </a:p>
        </p:txBody>
      </p:sp>
      <p:sp>
        <p:nvSpPr>
          <p:cNvPr id="4" name="Pravokotnik 3">
            <a:extLst>
              <a:ext uri="{FF2B5EF4-FFF2-40B4-BE49-F238E27FC236}">
                <a16:creationId xmlns:a16="http://schemas.microsoft.com/office/drawing/2014/main" id="{0F7F6B8E-ACBC-334C-813D-0967C1B91D51}"/>
              </a:ext>
            </a:extLst>
          </p:cNvPr>
          <p:cNvSpPr/>
          <p:nvPr/>
        </p:nvSpPr>
        <p:spPr>
          <a:xfrm>
            <a:off x="459918" y="3158014"/>
            <a:ext cx="17619546" cy="4153361"/>
          </a:xfrm>
          <a:prstGeom prst="rect">
            <a:avLst/>
          </a:prstGeom>
        </p:spPr>
        <p:txBody>
          <a:bodyPr wrap="square" lIns="137141" tIns="68570" rIns="137141" bIns="68570">
            <a:spAutoFit/>
          </a:bodyPr>
          <a:lstStyle/>
          <a:p>
            <a:pPr algn="ctr">
              <a:lnSpc>
                <a:spcPct val="150000"/>
              </a:lnSpc>
            </a:pPr>
            <a:r>
              <a:rPr lang="en-US" sz="4500" dirty="0">
                <a:latin typeface="Verdana" panose="020B0604030504040204" pitchFamily="34" charset="0"/>
                <a:ea typeface="Verdana" panose="020B0604030504040204" pitchFamily="34" charset="0"/>
                <a:cs typeface="Verdana" panose="020B0604030504040204" pitchFamily="34" charset="0"/>
              </a:rPr>
              <a:t>“a variety of visible and non-visible differences […] </a:t>
            </a:r>
          </a:p>
          <a:p>
            <a:pPr algn="ctr">
              <a:lnSpc>
                <a:spcPct val="150000"/>
              </a:lnSpc>
            </a:pPr>
            <a:r>
              <a:rPr lang="en-US" sz="4500" dirty="0">
                <a:latin typeface="Verdana" panose="020B0604030504040204" pitchFamily="34" charset="0"/>
                <a:ea typeface="Verdana" panose="020B0604030504040204" pitchFamily="34" charset="0"/>
                <a:cs typeface="Verdana" panose="020B0604030504040204" pitchFamily="34" charset="0"/>
              </a:rPr>
              <a:t>inherent amongst individuals and groups</a:t>
            </a:r>
            <a:r>
              <a:rPr lang="en-ES" sz="4500" dirty="0">
                <a:latin typeface="Verdana" panose="020B0604030504040204" pitchFamily="34" charset="0"/>
                <a:ea typeface="Verdana" panose="020B0604030504040204" pitchFamily="34" charset="0"/>
                <a:cs typeface="Verdana" panose="020B0604030504040204" pitchFamily="34" charset="0"/>
              </a:rPr>
              <a:t>”, </a:t>
            </a:r>
          </a:p>
          <a:p>
            <a:pPr algn="ctr">
              <a:lnSpc>
                <a:spcPct val="150000"/>
              </a:lnSpc>
            </a:pPr>
            <a:r>
              <a:rPr lang="en-ES" sz="4500" dirty="0">
                <a:latin typeface="Verdana" panose="020B0604030504040204" pitchFamily="34" charset="0"/>
                <a:ea typeface="Verdana" panose="020B0604030504040204" pitchFamily="34" charset="0"/>
                <a:cs typeface="Verdana" panose="020B0604030504040204" pitchFamily="34" charset="0"/>
              </a:rPr>
              <a:t>but “</a:t>
            </a:r>
            <a:r>
              <a:rPr lang="en-US" sz="4500" dirty="0">
                <a:latin typeface="Verdana" panose="020B0604030504040204" pitchFamily="34" charset="0"/>
                <a:ea typeface="Verdana" panose="020B0604030504040204" pitchFamily="34" charset="0"/>
                <a:cs typeface="Verdana" panose="020B0604030504040204" pitchFamily="34" charset="0"/>
              </a:rPr>
              <a:t>more emphasis given to social groups that have been historically subjected to discrimination”.</a:t>
            </a:r>
            <a:endParaRPr lang="sl-SI" sz="4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13915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6DFA9-60F1-DB47-BA96-CA54D3297DF3}"/>
              </a:ext>
            </a:extLst>
          </p:cNvPr>
          <p:cNvSpPr>
            <a:spLocks noGrp="1"/>
          </p:cNvSpPr>
          <p:nvPr>
            <p:ph type="title"/>
          </p:nvPr>
        </p:nvSpPr>
        <p:spPr/>
        <p:txBody>
          <a:bodyPr/>
          <a:lstStyle/>
          <a:p>
            <a:r>
              <a:rPr lang="en-GB" dirty="0"/>
              <a:t>Stereotypes</a:t>
            </a:r>
          </a:p>
        </p:txBody>
      </p:sp>
      <p:sp>
        <p:nvSpPr>
          <p:cNvPr id="3" name="Pravokotnik 3">
            <a:extLst>
              <a:ext uri="{FF2B5EF4-FFF2-40B4-BE49-F238E27FC236}">
                <a16:creationId xmlns:a16="http://schemas.microsoft.com/office/drawing/2014/main" id="{0BFEF465-60FF-7B42-AC05-D60F4CCE0C9D}"/>
              </a:ext>
            </a:extLst>
          </p:cNvPr>
          <p:cNvSpPr/>
          <p:nvPr/>
        </p:nvSpPr>
        <p:spPr>
          <a:xfrm>
            <a:off x="459918" y="3158014"/>
            <a:ext cx="17619546" cy="1037123"/>
          </a:xfrm>
          <a:prstGeom prst="rect">
            <a:avLst/>
          </a:prstGeom>
        </p:spPr>
        <p:txBody>
          <a:bodyPr wrap="square" lIns="137141" tIns="68570" rIns="137141" bIns="68570">
            <a:spAutoFit/>
          </a:bodyPr>
          <a:lstStyle/>
          <a:p>
            <a:pPr algn="just">
              <a:lnSpc>
                <a:spcPct val="150000"/>
              </a:lnSpc>
            </a:pPr>
            <a:r>
              <a:rPr lang="es-ES" sz="4500" dirty="0" err="1">
                <a:latin typeface="Verdana" panose="020B0604030504040204" pitchFamily="34" charset="0"/>
                <a:ea typeface="Verdana" panose="020B0604030504040204" pitchFamily="34" charset="0"/>
                <a:cs typeface="Verdana" panose="020B0604030504040204" pitchFamily="34" charset="0"/>
              </a:rPr>
              <a:t>Biased</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generalisations</a:t>
            </a:r>
            <a:r>
              <a:rPr lang="es-ES" sz="4500" dirty="0">
                <a:latin typeface="Verdana" panose="020B0604030504040204" pitchFamily="34" charset="0"/>
                <a:ea typeface="Verdana" panose="020B0604030504040204" pitchFamily="34" charset="0"/>
                <a:cs typeface="Verdana" panose="020B0604030504040204" pitchFamily="34" charset="0"/>
              </a:rPr>
              <a:t> </a:t>
            </a:r>
            <a:r>
              <a:rPr lang="es-ES" sz="4500" dirty="0" err="1">
                <a:latin typeface="Verdana" panose="020B0604030504040204" pitchFamily="34" charset="0"/>
                <a:ea typeface="Verdana" panose="020B0604030504040204" pitchFamily="34" charset="0"/>
                <a:cs typeface="Verdana" panose="020B0604030504040204" pitchFamily="34" charset="0"/>
              </a:rPr>
              <a:t>about</a:t>
            </a:r>
            <a:r>
              <a:rPr lang="es-ES" sz="4500" dirty="0">
                <a:latin typeface="Verdana" panose="020B0604030504040204" pitchFamily="34" charset="0"/>
                <a:ea typeface="Verdana" panose="020B0604030504040204" pitchFamily="34" charset="0"/>
                <a:cs typeface="Verdana" panose="020B0604030504040204" pitchFamily="34" charset="0"/>
              </a:rPr>
              <a:t> a social </a:t>
            </a:r>
            <a:r>
              <a:rPr lang="es-ES" sz="4500" dirty="0" err="1">
                <a:latin typeface="Verdana" panose="020B0604030504040204" pitchFamily="34" charset="0"/>
                <a:ea typeface="Verdana" panose="020B0604030504040204" pitchFamily="34" charset="0"/>
                <a:cs typeface="Verdana" panose="020B0604030504040204" pitchFamily="34" charset="0"/>
              </a:rPr>
              <a:t>group</a:t>
            </a:r>
            <a:r>
              <a:rPr lang="es-ES" sz="4500" dirty="0">
                <a:latin typeface="Verdana" panose="020B0604030504040204" pitchFamily="34" charset="0"/>
                <a:ea typeface="Verdana" panose="020B0604030504040204" pitchFamily="34" charset="0"/>
                <a:cs typeface="Verdana" panose="020B0604030504040204" pitchFamily="34" charset="0"/>
              </a:rPr>
              <a:t>. </a:t>
            </a:r>
            <a:endParaRPr lang="sl-SI" sz="4500" dirty="0">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Happy face emoticon with glasses">
            <a:extLst>
              <a:ext uri="{FF2B5EF4-FFF2-40B4-BE49-F238E27FC236}">
                <a16:creationId xmlns:a16="http://schemas.microsoft.com/office/drawing/2014/main" id="{4FBB4BF4-6032-704C-8EE3-79BFBFA3F70B}"/>
              </a:ext>
            </a:extLst>
          </p:cNvPr>
          <p:cNvPicPr>
            <a:picLocks noChangeAspect="1"/>
          </p:cNvPicPr>
          <p:nvPr/>
        </p:nvPicPr>
        <p:blipFill>
          <a:blip r:embed="rId2"/>
          <a:stretch>
            <a:fillRect/>
          </a:stretch>
        </p:blipFill>
        <p:spPr>
          <a:xfrm>
            <a:off x="4125433" y="5143500"/>
            <a:ext cx="2365559" cy="2365559"/>
          </a:xfrm>
          <a:prstGeom prst="rect">
            <a:avLst/>
          </a:prstGeom>
        </p:spPr>
      </p:pic>
      <p:pic>
        <p:nvPicPr>
          <p:cNvPr id="6146" name="Picture 2" descr="Girl, Hair, Blowing, Blonde, Woman">
            <a:extLst>
              <a:ext uri="{FF2B5EF4-FFF2-40B4-BE49-F238E27FC236}">
                <a16:creationId xmlns:a16="http://schemas.microsoft.com/office/drawing/2014/main" id="{DB0BE32D-D4BA-0B4D-9E4B-6264248130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56507" y="4710229"/>
            <a:ext cx="5233118" cy="34887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829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6DFA9-60F1-DB47-BA96-CA54D3297DF3}"/>
              </a:ext>
            </a:extLst>
          </p:cNvPr>
          <p:cNvSpPr>
            <a:spLocks noGrp="1"/>
          </p:cNvSpPr>
          <p:nvPr>
            <p:ph type="title"/>
          </p:nvPr>
        </p:nvSpPr>
        <p:spPr/>
        <p:txBody>
          <a:bodyPr/>
          <a:lstStyle/>
          <a:p>
            <a:r>
              <a:rPr lang="en-GB" dirty="0"/>
              <a:t>Prejudice</a:t>
            </a:r>
          </a:p>
        </p:txBody>
      </p:sp>
      <p:sp>
        <p:nvSpPr>
          <p:cNvPr id="3" name="Pravokotnik 3">
            <a:extLst>
              <a:ext uri="{FF2B5EF4-FFF2-40B4-BE49-F238E27FC236}">
                <a16:creationId xmlns:a16="http://schemas.microsoft.com/office/drawing/2014/main" id="{0BFEF465-60FF-7B42-AC05-D60F4CCE0C9D}"/>
              </a:ext>
            </a:extLst>
          </p:cNvPr>
          <p:cNvSpPr/>
          <p:nvPr/>
        </p:nvSpPr>
        <p:spPr>
          <a:xfrm>
            <a:off x="459918" y="3158014"/>
            <a:ext cx="17619546" cy="1037123"/>
          </a:xfrm>
          <a:prstGeom prst="rect">
            <a:avLst/>
          </a:prstGeom>
        </p:spPr>
        <p:txBody>
          <a:bodyPr wrap="square" lIns="137141" tIns="68570" rIns="137141" bIns="68570">
            <a:spAutoFit/>
          </a:bodyPr>
          <a:lstStyle/>
          <a:p>
            <a:pPr algn="just">
              <a:lnSpc>
                <a:spcPct val="150000"/>
              </a:lnSpc>
            </a:pPr>
            <a:r>
              <a:rPr lang="es-ES" sz="4500" dirty="0">
                <a:latin typeface="Verdana" panose="020B0604030504040204" pitchFamily="34" charset="0"/>
                <a:ea typeface="Verdana" panose="020B0604030504040204" pitchFamily="34" charset="0"/>
                <a:cs typeface="Verdana" panose="020B0604030504040204" pitchFamily="34" charset="0"/>
              </a:rPr>
              <a:t>N</a:t>
            </a:r>
            <a:r>
              <a:rPr lang="en-US" sz="4500" dirty="0" err="1">
                <a:latin typeface="Verdana" panose="020B0604030504040204" pitchFamily="34" charset="0"/>
                <a:ea typeface="Verdana" panose="020B0604030504040204" pitchFamily="34" charset="0"/>
                <a:cs typeface="Verdana" panose="020B0604030504040204" pitchFamily="34" charset="0"/>
              </a:rPr>
              <a:t>egative</a:t>
            </a:r>
            <a:r>
              <a:rPr lang="en-US" sz="4500" dirty="0">
                <a:latin typeface="Verdana" panose="020B0604030504040204" pitchFamily="34" charset="0"/>
                <a:ea typeface="Verdana" panose="020B0604030504040204" pitchFamily="34" charset="0"/>
                <a:cs typeface="Verdana" panose="020B0604030504040204" pitchFamily="34" charset="0"/>
              </a:rPr>
              <a:t> emotion towards a social group</a:t>
            </a:r>
            <a:r>
              <a:rPr lang="es-ES" sz="4500" dirty="0">
                <a:latin typeface="Verdana" panose="020B0604030504040204" pitchFamily="34" charset="0"/>
                <a:ea typeface="Verdana" panose="020B0604030504040204" pitchFamily="34" charset="0"/>
                <a:cs typeface="Verdana" panose="020B0604030504040204" pitchFamily="34" charset="0"/>
              </a:rPr>
              <a:t>. </a:t>
            </a:r>
            <a:endParaRPr lang="sl-SI" sz="4500" dirty="0">
              <a:latin typeface="Verdana" panose="020B0604030504040204" pitchFamily="34" charset="0"/>
              <a:ea typeface="Verdana" panose="020B0604030504040204" pitchFamily="34" charset="0"/>
              <a:cs typeface="Verdana" panose="020B0604030504040204" pitchFamily="34" charset="0"/>
            </a:endParaRPr>
          </a:p>
        </p:txBody>
      </p:sp>
      <p:pic>
        <p:nvPicPr>
          <p:cNvPr id="1028" name="Picture 4" descr="Lgbt, Gay, Flag, Symbol, Pride, Rainbow">
            <a:extLst>
              <a:ext uri="{FF2B5EF4-FFF2-40B4-BE49-F238E27FC236}">
                <a16:creationId xmlns:a16="http://schemas.microsoft.com/office/drawing/2014/main" id="{0080318F-4AEE-5443-8CD9-35B87CA635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5243" y="4467916"/>
            <a:ext cx="4427315" cy="3322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7441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Pencil, Black, White, Difference">
            <a:extLst>
              <a:ext uri="{FF2B5EF4-FFF2-40B4-BE49-F238E27FC236}">
                <a16:creationId xmlns:a16="http://schemas.microsoft.com/office/drawing/2014/main" id="{A18268EE-05FB-7C42-8F0B-E58A39008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5520" y="4285963"/>
            <a:ext cx="5895166" cy="393011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0E6DFA9-60F1-DB47-BA96-CA54D3297DF3}"/>
              </a:ext>
            </a:extLst>
          </p:cNvPr>
          <p:cNvSpPr>
            <a:spLocks noGrp="1"/>
          </p:cNvSpPr>
          <p:nvPr>
            <p:ph type="title"/>
          </p:nvPr>
        </p:nvSpPr>
        <p:spPr/>
        <p:txBody>
          <a:bodyPr/>
          <a:lstStyle/>
          <a:p>
            <a:r>
              <a:rPr lang="en-GB" dirty="0"/>
              <a:t>Unconscious bias</a:t>
            </a:r>
          </a:p>
        </p:txBody>
      </p:sp>
      <p:sp>
        <p:nvSpPr>
          <p:cNvPr id="3" name="Pravokotnik 3">
            <a:extLst>
              <a:ext uri="{FF2B5EF4-FFF2-40B4-BE49-F238E27FC236}">
                <a16:creationId xmlns:a16="http://schemas.microsoft.com/office/drawing/2014/main" id="{0BFEF465-60FF-7B42-AC05-D60F4CCE0C9D}"/>
              </a:ext>
            </a:extLst>
          </p:cNvPr>
          <p:cNvSpPr/>
          <p:nvPr/>
        </p:nvSpPr>
        <p:spPr>
          <a:xfrm>
            <a:off x="459918" y="3158014"/>
            <a:ext cx="17619546" cy="2075869"/>
          </a:xfrm>
          <a:prstGeom prst="rect">
            <a:avLst/>
          </a:prstGeom>
        </p:spPr>
        <p:txBody>
          <a:bodyPr wrap="square" lIns="137141" tIns="68570" rIns="137141" bIns="68570">
            <a:spAutoFit/>
          </a:bodyPr>
          <a:lstStyle/>
          <a:p>
            <a:pPr algn="just">
              <a:lnSpc>
                <a:spcPct val="150000"/>
              </a:lnSpc>
            </a:pPr>
            <a:r>
              <a:rPr lang="es-ES" sz="4500" dirty="0">
                <a:latin typeface="Verdana" panose="020B0604030504040204" pitchFamily="34" charset="0"/>
                <a:ea typeface="Verdana" panose="020B0604030504040204" pitchFamily="34" charset="0"/>
                <a:cs typeface="Verdana" panose="020B0604030504040204" pitchFamily="34" charset="0"/>
              </a:rPr>
              <a:t>F</a:t>
            </a:r>
            <a:r>
              <a:rPr lang="en-US" sz="4500" dirty="0" err="1">
                <a:latin typeface="Verdana" panose="020B0604030504040204" pitchFamily="34" charset="0"/>
                <a:ea typeface="Verdana" panose="020B0604030504040204" pitchFamily="34" charset="0"/>
                <a:cs typeface="Verdana" panose="020B0604030504040204" pitchFamily="34" charset="0"/>
              </a:rPr>
              <a:t>avouring</a:t>
            </a:r>
            <a:r>
              <a:rPr lang="en-US" sz="4500" dirty="0">
                <a:latin typeface="Verdana" panose="020B0604030504040204" pitchFamily="34" charset="0"/>
                <a:ea typeface="Verdana" panose="020B0604030504040204" pitchFamily="34" charset="0"/>
                <a:cs typeface="Verdana" panose="020B0604030504040204" pitchFamily="34" charset="0"/>
              </a:rPr>
              <a:t> those who share similar values over others who don’t without being aware of it</a:t>
            </a:r>
            <a:r>
              <a:rPr lang="en-ES" sz="4500" dirty="0">
                <a:latin typeface="Verdana" panose="020B0604030504040204" pitchFamily="34" charset="0"/>
                <a:ea typeface="Verdana" panose="020B0604030504040204" pitchFamily="34" charset="0"/>
                <a:cs typeface="Verdana" panose="020B0604030504040204" pitchFamily="34" charset="0"/>
              </a:rPr>
              <a:t>.</a:t>
            </a:r>
            <a:endParaRPr lang="sl-SI" sz="45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7569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6DFA9-60F1-DB47-BA96-CA54D3297DF3}"/>
              </a:ext>
            </a:extLst>
          </p:cNvPr>
          <p:cNvSpPr>
            <a:spLocks noGrp="1"/>
          </p:cNvSpPr>
          <p:nvPr>
            <p:ph type="title"/>
          </p:nvPr>
        </p:nvSpPr>
        <p:spPr/>
        <p:txBody>
          <a:bodyPr/>
          <a:lstStyle/>
          <a:p>
            <a:r>
              <a:rPr lang="en-GB" dirty="0"/>
              <a:t>Discrimination</a:t>
            </a:r>
          </a:p>
        </p:txBody>
      </p:sp>
      <p:sp>
        <p:nvSpPr>
          <p:cNvPr id="3" name="Pravokotnik 3">
            <a:extLst>
              <a:ext uri="{FF2B5EF4-FFF2-40B4-BE49-F238E27FC236}">
                <a16:creationId xmlns:a16="http://schemas.microsoft.com/office/drawing/2014/main" id="{0BFEF465-60FF-7B42-AC05-D60F4CCE0C9D}"/>
              </a:ext>
            </a:extLst>
          </p:cNvPr>
          <p:cNvSpPr/>
          <p:nvPr/>
        </p:nvSpPr>
        <p:spPr>
          <a:xfrm>
            <a:off x="459918" y="3158014"/>
            <a:ext cx="17619546" cy="2075869"/>
          </a:xfrm>
          <a:prstGeom prst="rect">
            <a:avLst/>
          </a:prstGeom>
        </p:spPr>
        <p:txBody>
          <a:bodyPr wrap="square" lIns="137141" tIns="68570" rIns="137141" bIns="68570">
            <a:spAutoFit/>
          </a:bodyPr>
          <a:lstStyle/>
          <a:p>
            <a:pPr algn="just">
              <a:lnSpc>
                <a:spcPct val="150000"/>
              </a:lnSpc>
            </a:pPr>
            <a:r>
              <a:rPr lang="es-ES" sz="4500" dirty="0">
                <a:latin typeface="Verdana" panose="020B0604030504040204" pitchFamily="34" charset="0"/>
                <a:ea typeface="Verdana" panose="020B0604030504040204" pitchFamily="34" charset="0"/>
                <a:cs typeface="Verdana" panose="020B0604030504040204" pitchFamily="34" charset="0"/>
              </a:rPr>
              <a:t>T</a:t>
            </a:r>
            <a:r>
              <a:rPr lang="en-US" sz="4500" dirty="0" err="1">
                <a:latin typeface="Verdana" panose="020B0604030504040204" pitchFamily="34" charset="0"/>
                <a:ea typeface="Verdana" panose="020B0604030504040204" pitchFamily="34" charset="0"/>
                <a:cs typeface="Verdana" panose="020B0604030504040204" pitchFamily="34" charset="0"/>
              </a:rPr>
              <a:t>reating</a:t>
            </a:r>
            <a:r>
              <a:rPr lang="en-US" sz="4500" dirty="0">
                <a:latin typeface="Verdana" panose="020B0604030504040204" pitchFamily="34" charset="0"/>
                <a:ea typeface="Verdana" panose="020B0604030504040204" pitchFamily="34" charset="0"/>
                <a:cs typeface="Verdana" panose="020B0604030504040204" pitchFamily="34" charset="0"/>
              </a:rPr>
              <a:t> people less </a:t>
            </a:r>
            <a:r>
              <a:rPr lang="en-US" sz="4500" dirty="0" err="1">
                <a:latin typeface="Verdana" panose="020B0604030504040204" pitchFamily="34" charset="0"/>
                <a:ea typeface="Verdana" panose="020B0604030504040204" pitchFamily="34" charset="0"/>
                <a:cs typeface="Verdana" panose="020B0604030504040204" pitchFamily="34" charset="0"/>
              </a:rPr>
              <a:t>favourably</a:t>
            </a:r>
            <a:r>
              <a:rPr lang="en-US" sz="4500" dirty="0">
                <a:latin typeface="Verdana" panose="020B0604030504040204" pitchFamily="34" charset="0"/>
                <a:ea typeface="Verdana" panose="020B0604030504040204" pitchFamily="34" charset="0"/>
                <a:cs typeface="Verdana" panose="020B0604030504040204" pitchFamily="34" charset="0"/>
              </a:rPr>
              <a:t> because they are linked to a particular group</a:t>
            </a:r>
            <a:r>
              <a:rPr lang="en-ES" sz="4500" dirty="0">
                <a:latin typeface="Verdana" panose="020B0604030504040204" pitchFamily="34" charset="0"/>
                <a:ea typeface="Verdana" panose="020B0604030504040204" pitchFamily="34" charset="0"/>
                <a:cs typeface="Verdana" panose="020B0604030504040204" pitchFamily="34" charset="0"/>
              </a:rPr>
              <a:t>.</a:t>
            </a:r>
            <a:endParaRPr lang="sl-SI" sz="4500" dirty="0">
              <a:latin typeface="Verdana" panose="020B0604030504040204" pitchFamily="34" charset="0"/>
              <a:ea typeface="Verdana" panose="020B0604030504040204" pitchFamily="34" charset="0"/>
              <a:cs typeface="Verdana" panose="020B0604030504040204" pitchFamily="34" charset="0"/>
            </a:endParaRPr>
          </a:p>
        </p:txBody>
      </p:sp>
      <p:pic>
        <p:nvPicPr>
          <p:cNvPr id="5122" name="Picture 2" descr="Play Figures, Green, Blue, Play, Wood">
            <a:extLst>
              <a:ext uri="{FF2B5EF4-FFF2-40B4-BE49-F238E27FC236}">
                <a16:creationId xmlns:a16="http://schemas.microsoft.com/office/drawing/2014/main" id="{2076683F-1395-5941-B658-047A728065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2267" y="4390682"/>
            <a:ext cx="5553301" cy="370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326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FC16E295-5761-BA4F-A7A5-CD773ACF28B7}" vid="{04F7000C-F3D4-A54C-934E-B09502CD73C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4301</TotalTime>
  <Words>356</Words>
  <Application>Microsoft Macintosh PowerPoint</Application>
  <PresentationFormat>Custom</PresentationFormat>
  <Paragraphs>62</Paragraphs>
  <Slides>17</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Verdana</vt:lpstr>
      <vt:lpstr>Office Theme</vt:lpstr>
      <vt:lpstr>Human diversity</vt:lpstr>
      <vt:lpstr>Overview</vt:lpstr>
      <vt:lpstr>Human diversity</vt:lpstr>
      <vt:lpstr>Diversity</vt:lpstr>
      <vt:lpstr>Definition of diversity</vt:lpstr>
      <vt:lpstr>Stereotypes</vt:lpstr>
      <vt:lpstr>Prejudice</vt:lpstr>
      <vt:lpstr>Unconscious bias</vt:lpstr>
      <vt:lpstr>Discrimination</vt:lpstr>
      <vt:lpstr>Universal Declaration of Humans Rights </vt:lpstr>
      <vt:lpstr>UN Convention on the Rights of Persons with Disabilities </vt:lpstr>
      <vt:lpstr>Pictures</vt:lpstr>
      <vt:lpstr>Anna Matamala</vt:lpstr>
      <vt:lpstr>Acknowledgement</vt:lpstr>
      <vt:lpstr>Disclaimer</vt:lpstr>
      <vt:lpstr>Partners</vt:lpstr>
      <vt:lpstr>EASIT</vt:lpstr>
    </vt:vector>
  </TitlesOfParts>
  <Manager>Anna Matamala</Manager>
  <Company>UAB</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EASIT: Easy Access for Social Inclusion Training</dc:title>
  <dc:subject>EASIT U1 Video Lecture</dc:subject>
  <dc:creator>Anna Fernández Torné</dc:creator>
  <cp:keywords>easy-to-read content; cognitive accessibility; plain language; easy-to-understand content</cp:keywords>
  <dc:description/>
  <cp:lastModifiedBy>Ana Fernández Torné</cp:lastModifiedBy>
  <cp:revision>17</cp:revision>
  <dcterms:modified xsi:type="dcterms:W3CDTF">2021-05-16T06:19:21Z</dcterms:modified>
  <cp:category>Teaching materials</cp:category>
</cp:coreProperties>
</file>