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modernComment_253_78C31779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237_225B89B.xml" ContentType="application/vnd.ms-powerpoint.comments+xml"/>
  <Override PartName="/ppt/comments/modernComment_242_CAA3E722.xml" ContentType="application/vnd.ms-powerpoint.comments+xml"/>
  <Override PartName="/ppt/notesSlides/notesSlide2.xml" ContentType="application/vnd.openxmlformats-officedocument.presentationml.notesSlide+xml"/>
  <Override PartName="/ppt/comments/modernComment_240_A08601E7.xml" ContentType="application/vnd.ms-powerpoint.comments+xml"/>
  <Override PartName="/ppt/notesSlides/notesSlide3.xml" ContentType="application/vnd.openxmlformats-officedocument.presentationml.notesSlide+xml"/>
  <Override PartName="/ppt/comments/modernComment_23C_709D4FE9.xml" ContentType="application/vnd.ms-powerpoint.comments+xml"/>
  <Override PartName="/ppt/comments/modernComment_246_D14653F2.xml" ContentType="application/vnd.ms-powerpoint.comments+xml"/>
  <Override PartName="/ppt/comments/modernComment_14B_CC89DBF5.xml" ContentType="application/vnd.ms-powerpoint.comments+xml"/>
  <Override PartName="/ppt/comments/modernComment_244_ACD94164.xml" ContentType="application/vnd.ms-powerpoint.comments+xml"/>
  <Override PartName="/ppt/comments/modernComment_258_63FB0574.xml" ContentType="application/vnd.ms-powerpoint.comment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omments/modernComment_257_8F9A7E9E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28" r:id="rId2"/>
    <p:sldMasterId id="2147483708" r:id="rId3"/>
    <p:sldMasterId id="2147483682" r:id="rId4"/>
    <p:sldMasterId id="2147483648" r:id="rId5"/>
  </p:sldMasterIdLst>
  <p:notesMasterIdLst>
    <p:notesMasterId r:id="rId50"/>
  </p:notesMasterIdLst>
  <p:sldIdLst>
    <p:sldId id="595" r:id="rId6"/>
    <p:sldId id="587" r:id="rId7"/>
    <p:sldId id="570" r:id="rId8"/>
    <p:sldId id="569" r:id="rId9"/>
    <p:sldId id="568" r:id="rId10"/>
    <p:sldId id="567" r:id="rId11"/>
    <p:sldId id="596" r:id="rId12"/>
    <p:sldId id="565" r:id="rId13"/>
    <p:sldId id="588" r:id="rId14"/>
    <p:sldId id="564" r:id="rId15"/>
    <p:sldId id="563" r:id="rId16"/>
    <p:sldId id="562" r:id="rId17"/>
    <p:sldId id="593" r:id="rId18"/>
    <p:sldId id="560" r:id="rId19"/>
    <p:sldId id="559" r:id="rId20"/>
    <p:sldId id="558" r:id="rId21"/>
    <p:sldId id="557" r:id="rId22"/>
    <p:sldId id="556" r:id="rId23"/>
    <p:sldId id="598" r:id="rId24"/>
    <p:sldId id="589" r:id="rId25"/>
    <p:sldId id="578" r:id="rId26"/>
    <p:sldId id="577" r:id="rId27"/>
    <p:sldId id="576" r:id="rId28"/>
    <p:sldId id="575" r:id="rId29"/>
    <p:sldId id="574" r:id="rId30"/>
    <p:sldId id="573" r:id="rId31"/>
    <p:sldId id="572" r:id="rId32"/>
    <p:sldId id="571" r:id="rId33"/>
    <p:sldId id="590" r:id="rId34"/>
    <p:sldId id="586" r:id="rId35"/>
    <p:sldId id="594" r:id="rId36"/>
    <p:sldId id="582" r:id="rId37"/>
    <p:sldId id="328" r:id="rId38"/>
    <p:sldId id="330" r:id="rId39"/>
    <p:sldId id="331" r:id="rId40"/>
    <p:sldId id="580" r:id="rId41"/>
    <p:sldId id="600" r:id="rId42"/>
    <p:sldId id="583" r:id="rId43"/>
    <p:sldId id="591" r:id="rId44"/>
    <p:sldId id="502" r:id="rId45"/>
    <p:sldId id="287" r:id="rId46"/>
    <p:sldId id="397" r:id="rId47"/>
    <p:sldId id="444" r:id="rId48"/>
    <p:sldId id="599" r:id="rId49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591F4B-5706-345E-E50A-7EB0F4B3E0B1}" name="Mar Cabezas Serrano" initials="MS" userId="S::1506848@uab.cat::08affb36-9a9e-4ceb-a5c5-4731fb7cda5b" providerId="AD"/>
  <p188:author id="{BFAAA47B-B38A-3CE1-C95E-0A8E4C4FDCD8}" name="Gemma Alvarez Cruellas" initials="GC" userId="S::1109502@uab.cat::609aade9-b003-4ab3-ada8-a75980251bcf" providerId="AD"/>
  <p188:author id="{F3983EAC-9F67-75BB-3E4C-AA2F2472C971}" name="David Barri Castrillo" initials="DC" userId="S::2124593@uab.cat::ae62dd26-de79-436a-b8dd-60aec18c72a5" providerId="AD"/>
  <p188:author id="{268C5FDC-2B22-5683-AC79-D9DBFE8FDD58}" name="Maria Virtudes Guzman Aguilar" initials="MVGA" userId="S::0001413@uab.cat::bb0ad089-a7d9-4f58-9f10-d33de320d7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039"/>
    <a:srgbClr val="DEB53C"/>
    <a:srgbClr val="D4B457"/>
    <a:srgbClr val="75C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2D50B8-49A1-BEF4-73E1-46F94BCE52F6}" v="8" dt="2024-04-25T09:43:58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comments/modernComment_14B_CC89DB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D99E241-C7FA-4E52-B312-F0E0713EB7E7}" authorId="{BFAAA47B-B38A-3CE1-C95E-0A8E4C4FDCD8}" created="2024-01-17T15:13:40.64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31586805" sldId="331"/>
      <ac:spMk id="5" creationId="{81A431CF-3ACD-8FA5-BA32-CBAA1A9BA900}"/>
      <ac:txMk cp="2" len="69">
        <ac:context len="221" hash="2202830176"/>
      </ac:txMk>
    </ac:txMkLst>
    <p188:pos x="10458450" y="200025"/>
    <p188:txBody>
      <a:bodyPr/>
      <a:lstStyle/>
      <a:p>
        <a:r>
          <a:rPr lang="es-ES"/>
          <a:t>Finançament de la UAB per a publicar en accés obert i publicar al DDD​ &gt;&gt; i publicació al DDD?</a:t>
        </a:r>
      </a:p>
    </p188:txBody>
  </p188:cm>
</p188:cmLst>
</file>

<file path=ppt/comments/modernComment_237_225B89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FA6355B-225E-4C3C-B87B-CE6EEA736B12}" authorId="{BE591F4B-5706-345E-E50A-7EB0F4B3E0B1}" created="2023-12-19T12:03:19.85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026523" sldId="567"/>
      <ac:spMk id="13" creationId="{265BEEEB-C965-402F-B778-B1CD1494ACE6}"/>
    </ac:deMkLst>
    <p188:txBody>
      <a:bodyPr/>
      <a:lstStyle/>
      <a:p>
        <a:r>
          <a:rPr lang="es-ES"/>
          <a:t>Canvi del Real Decreto 99/2011 de doctorados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1-17T14:46:03.504" authorId="{BFAAA47B-B38A-3CE1-C95E-0A8E4C4FDCD8}"/>
          </p223:rxn>
        </p223:reactions>
      </p:ext>
    </p188:extLst>
  </p188:cm>
  <p188:cm id="{DFCB6BBC-9925-4D31-9531-B7A64849EA36}" authorId="{BE591F4B-5706-345E-E50A-7EB0F4B3E0B1}" created="2023-12-19T12:03:35.68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026523" sldId="567"/>
      <ac:spMk id="13" creationId="{265BEEEB-C965-402F-B778-B1CD1494ACE6}"/>
    </ac:deMkLst>
    <p188:txBody>
      <a:bodyPr/>
      <a:lstStyle/>
      <a:p>
        <a:r>
          <a:rPr lang="es-ES"/>
          <a:t>Canvi lodo UAB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1-17T14:46:05.785" authorId="{BFAAA47B-B38A-3CE1-C95E-0A8E4C4FDCD8}"/>
          </p223:rxn>
        </p223:reactions>
      </p:ext>
    </p188:extLst>
  </p188:cm>
  <p188:cm id="{4F71879A-D900-4F3A-9F0D-772F2B81EC19}" authorId="{BE591F4B-5706-345E-E50A-7EB0F4B3E0B1}" created="2023-12-19T12:08:17.88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026523" sldId="567"/>
      <ac:spMk id="13" creationId="{265BEEEB-C965-402F-B778-B1CD1494ACE6}"/>
    </ac:deMkLst>
    <p188:txBody>
      <a:bodyPr/>
      <a:lstStyle/>
      <a:p>
        <a:r>
          <a:rPr lang="es-ES"/>
          <a:t>Política OA per dades de recerca 2022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1-17T14:46:05.895" authorId="{BFAAA47B-B38A-3CE1-C95E-0A8E4C4FDCD8}"/>
          </p223:rxn>
        </p223:reactions>
      </p:ext>
    </p188:extLst>
  </p188:cm>
</p188:cmLst>
</file>

<file path=ppt/comments/modernComment_23C_709D4FE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2469C80-84BE-4D77-8061-F7D7BE71F184}" authorId="{BE591F4B-5706-345E-E50A-7EB0F4B3E0B1}" created="2023-12-19T12:15:51.13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89357801" sldId="572"/>
      <ac:picMk id="4" creationId="{E929E0E2-6764-BB6B-4BD1-3BC9559378C7}"/>
    </ac:deMkLst>
    <p188:txBody>
      <a:bodyPr/>
      <a:lstStyle/>
      <a:p>
        <a:r>
          <a:rPr lang="es-ES"/>
          <a:t>Logo Bentham Science actualitzat, la resta a data de desembre son OK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1-17T14:57:36.372" authorId="{BFAAA47B-B38A-3CE1-C95E-0A8E4C4FDCD8}"/>
          </p223:rxn>
        </p223:reactions>
      </p:ext>
    </p188:extLst>
  </p188:cm>
</p188:cmLst>
</file>

<file path=ppt/comments/modernComment_240_A08601E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A71FFAC-796A-4838-87C1-B604B3D177DD}" authorId="{BE591F4B-5706-345E-E50A-7EB0F4B3E0B1}" created="2023-12-19T12:12:03.421">
    <pc:sldMkLst xmlns:pc="http://schemas.microsoft.com/office/powerpoint/2013/main/command">
      <pc:docMk/>
      <pc:sldMk cId="2693136871" sldId="576"/>
    </pc:sldMkLst>
    <p188:txBody>
      <a:bodyPr/>
      <a:lstStyle/>
      <a:p>
        <a:r>
          <a:rPr lang="es-ES"/>
          <a:t>Revisar a ppis de 2024</a:t>
        </a:r>
      </a:p>
    </p188:txBody>
  </p188:cm>
  <p188:cm id="{3960639D-AD0E-49BD-B0E7-506828BD7183}" authorId="{F3983EAC-9F67-75BB-3E4C-AA2F2472C971}" created="2024-01-12T18:09:47.360">
    <pc:sldMkLst xmlns:pc="http://schemas.microsoft.com/office/powerpoint/2013/main/command">
      <pc:docMk/>
      <pc:sldMk cId="2693136871" sldId="576"/>
    </pc:sldMkLst>
    <p188:txBody>
      <a:bodyPr/>
      <a:lstStyle/>
      <a:p>
        <a:r>
          <a:rPr lang="es-ES"/>
          <a:t>Enllaços de Springer i ACS corregits.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1-17T14:59:10.081" authorId="{BFAAA47B-B38A-3CE1-C95E-0A8E4C4FDCD8}"/>
          </p223:rxn>
        </p223:reactions>
      </p:ext>
    </p188:extLst>
  </p188:cm>
  <p188:cm id="{E043070A-57D2-4890-835A-DC1B02733593}" authorId="{F3983EAC-9F67-75BB-3E4C-AA2F2472C971}" created="2024-01-12T18:10:54.206">
    <pc:sldMkLst xmlns:pc="http://schemas.microsoft.com/office/powerpoint/2013/main/command">
      <pc:docMk/>
      <pc:sldMk cId="2693136871" sldId="576"/>
    </pc:sldMkLst>
    <p188:replyLst>
      <p188:reply id="{205ABACF-ED99-471B-A8DE-646EF8132FE6}" authorId="{BFAAA47B-B38A-3CE1-C95E-0A8E4C4FDCD8}" created="2024-01-17T14:59:24.582">
        <p188:txBody>
          <a:bodyPr/>
          <a:lstStyle/>
          <a:p>
            <a:r>
              <a:rPr lang="es-ES"/>
              <a:t>Potser ens podríem plantejar no posar xifres exactes</a:t>
            </a:r>
          </a:p>
        </p188:txBody>
      </p188:reply>
    </p188:replyLst>
    <p188:txBody>
      <a:bodyPr/>
      <a:lstStyle/>
      <a:p>
        <a:r>
          <a:rPr lang="es-ES"/>
          <a:t>Nombre de revistes corregit. Sisplau, reviseu Wiley.</a:t>
        </a:r>
      </a:p>
    </p188:txBody>
  </p188:cm>
</p188:cmLst>
</file>

<file path=ppt/comments/modernComment_242_CAA3E72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6D0AA92-3E3F-4F7F-BB6C-DB936B064135}" authorId="{BFAAA47B-B38A-3CE1-C95E-0A8E4C4FDCD8}" status="resolved" created="2024-01-17T14:52:54.184" complete="100000">
    <pc:sldMkLst xmlns:pc="http://schemas.microsoft.com/office/powerpoint/2013/main/command">
      <pc:docMk/>
      <pc:sldMk cId="3399739170" sldId="578"/>
    </pc:sldMkLst>
    <p188:txBody>
      <a:bodyPr/>
      <a:lstStyle/>
      <a:p>
        <a:r>
          <a:rPr lang="es-ES"/>
          <a:t>He afegit IEEE i Royal Society of Chemistry</a:t>
        </a:r>
      </a:p>
    </p188:txBody>
  </p188:cm>
</p188:cmLst>
</file>

<file path=ppt/comments/modernComment_244_ACD9416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0F772FE-63D8-4CD5-8710-3E2D48082D42}" authorId="{BE591F4B-5706-345E-E50A-7EB0F4B3E0B1}" created="2023-12-19T12:32:20.521">
    <pc:sldMkLst xmlns:pc="http://schemas.microsoft.com/office/powerpoint/2013/main/command">
      <pc:docMk/>
      <pc:sldMk cId="2899919204" sldId="580"/>
    </pc:sldMkLst>
    <p188:txBody>
      <a:bodyPr/>
      <a:lstStyle/>
      <a:p>
        <a:r>
          <a:rPr lang="es-ES"/>
          <a:t>Entenc que permeten la versió publicada</a:t>
        </a:r>
      </a:p>
    </p188:txBody>
  </p188:cm>
  <p188:cm id="{D0035C36-8397-4F9A-B219-EC8C6D19F4EE}" authorId="{F3983EAC-9F67-75BB-3E4C-AA2F2472C971}" created="2024-01-12T17:54:21.108">
    <pc:sldMkLst xmlns:pc="http://schemas.microsoft.com/office/powerpoint/2013/main/command">
      <pc:docMk/>
      <pc:sldMk cId="2899919204" sldId="580"/>
    </pc:sldMkLst>
    <p188:replyLst>
      <p188:reply id="{AD5B2C4C-ED03-460E-83CB-B403780768C7}" authorId="{BFAAA47B-B38A-3CE1-C95E-0A8E4C4FDCD8}" created="2024-01-17T15:11:18.733">
        <p188:txBody>
          <a:bodyPr/>
          <a:lstStyle/>
          <a:p>
            <a:r>
              <a:rPr lang="es-ES"/>
              <a:t>"pemeten als autors incloure l'article a la seva tesi " ??</a:t>
            </a:r>
          </a:p>
        </p188:txBody>
      </p188:reply>
      <p188:reply id="{4F4925B6-9BB5-4655-B8A2-993C99773037}" authorId="{BFAAA47B-B38A-3CE1-C95E-0A8E4C4FDCD8}" created="2024-01-24T14:51:03.372">
        <p188:txBody>
          <a:bodyPr/>
          <a:lstStyle/>
          <a:p>
            <a:r>
              <a:rPr lang="es-ES"/>
              <a:t>El deixem com està</a:t>
            </a:r>
          </a:p>
        </p188:txBody>
      </p188:reply>
    </p188:replyLst>
    <p188:txBody>
      <a:bodyPr/>
      <a:lstStyle/>
      <a:p>
        <a:r>
          <a:rPr lang="es-ES"/>
          <a:t>Potser seria més clar així: "Hi ha editors de revistes tancades que permeten que un o més articles publicats s'incloguin en una tesi, sempre i quan aquesta no es comercialitzi."</a:t>
        </a:r>
      </a:p>
    </p188:txBody>
  </p188:cm>
  <p188:cm id="{EDCD720F-9929-4869-9ADE-E59C85085D5B}" authorId="{BFAAA47B-B38A-3CE1-C95E-0A8E4C4FDCD8}" created="2024-01-17T15:11:06.216">
    <pc:sldMkLst xmlns:pc="http://schemas.microsoft.com/office/powerpoint/2013/main/command">
      <pc:docMk/>
      <pc:sldMk cId="2899919204" sldId="580"/>
    </pc:sldMkLst>
    <p188:txBody>
      <a:bodyPr/>
      <a:lstStyle/>
      <a:p>
        <a:r>
          <a:rPr lang="es-ES"/>
          <a:t>Crec que aquesta diapositiva ha d'anar després de les que parlem del dipòsit al DDD, parla d'una altra cosa</a:t>
        </a:r>
      </a:p>
    </p188:txBody>
  </p188:cm>
  <p188:cm id="{ABA44644-FD45-4A65-865F-6D02BE521593}" authorId="{F3983EAC-9F67-75BB-3E4C-AA2F2472C971}" created="2024-01-23T19:41:12.464">
    <pc:sldMkLst xmlns:pc="http://schemas.microsoft.com/office/powerpoint/2013/main/command">
      <pc:docMk/>
      <pc:sldMk cId="2899919204" sldId="580"/>
    </pc:sldMkLst>
    <p188:txBody>
      <a:bodyPr/>
      <a:lstStyle/>
      <a:p>
        <a:r>
          <a:rPr lang="es-ES"/>
          <a:t>Això està extret de la web d'accés obert.
-Pregunta: "L'editor m'autoritza a incloure un article protegit a la tesi, vol dir que el puc dipositar al DDD?"
-Resposta: "No. Hi ha editors (...)"</a:t>
        </a:r>
      </a:p>
    </p188:txBody>
  </p188:cm>
  <p188:cm id="{BCF19F81-81B0-4585-8116-A50E02DF4FEB}" authorId="{F3983EAC-9F67-75BB-3E4C-AA2F2472C971}" created="2024-01-23T19:43:17.530">
    <pc:sldMkLst xmlns:pc="http://schemas.microsoft.com/office/powerpoint/2013/main/command">
      <pc:docMk/>
      <pc:sldMk cId="2899919204" sldId="580"/>
    </pc:sldMkLst>
    <p188:txBody>
      <a:bodyPr/>
      <a:lstStyle/>
      <a:p>
        <a:r>
          <a:rPr lang="es-ES"/>
          <a:t>Crec que el primer punt és redundant, perquè diu el mateix que la diapositiva anterior, i els punts segon i tercer haurien d'anar quan parlem de publicar al DDD, com diu la Gemma.
Barrejar-ho tot en una diapositiva, ho fa una mica confús.</a:t>
        </a:r>
      </a:p>
    </p188:txBody>
  </p188:cm>
</p188:cmLst>
</file>

<file path=ppt/comments/modernComment_246_D14653F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5708915-5AFE-47C5-A0F6-92A0E0B077D0}" authorId="{F3983EAC-9F67-75BB-3E4C-AA2F2472C971}" created="2024-01-23T19:52:16.671">
    <pc:sldMkLst xmlns:pc="http://schemas.microsoft.com/office/powerpoint/2013/main/command">
      <pc:docMk/>
      <pc:sldMk cId="3511047154" sldId="582"/>
    </pc:sldMkLst>
    <p188:replyLst>
      <p188:reply id="{50A6E9C2-BB09-4458-9419-071789666A58}" authorId="{BFAAA47B-B38A-3CE1-C95E-0A8E4C4FDCD8}" created="2024-01-24T14:46:48.301">
        <p188:txBody>
          <a:bodyPr/>
          <a:lstStyle/>
          <a:p>
            <a:r>
              <a:rPr lang="es-ES"/>
              <a:t>Ho deixem així</a:t>
            </a:r>
          </a:p>
        </p188:txBody>
      </p188:reply>
    </p188:replyLst>
    <p188:txBody>
      <a:bodyPr/>
      <a:lstStyle/>
      <a:p>
        <a:r>
          <a:rPr lang="es-ES"/>
          <a:t>Aquesta diapositiva repeteix el punt (c) de la diapositiva 31. Potser l'hauríem de reformular, o suprimir.</a:t>
        </a:r>
      </a:p>
    </p188:txBody>
  </p188:cm>
</p188:cmLst>
</file>

<file path=ppt/comments/modernComment_253_78C3177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95C38CE-2701-42E0-B6A7-E9EB892E8D5E}" authorId="{BE591F4B-5706-345E-E50A-7EB0F4B3E0B1}" status="resolved" created="2023-12-19T11:59:55.33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26051449" sldId="595"/>
      <ac:spMk id="52" creationId="{46FF1827-B46B-4BC4-8665-8914CF45DE0C}"/>
    </ac:deMkLst>
    <p188:txBody>
      <a:bodyPr/>
      <a:lstStyle/>
      <a:p>
        <a:r>
          <a:rPr lang="es-ES"/>
          <a:t>Canvi de logo UAB, nom i data</a:t>
        </a:r>
      </a:p>
    </p188:txBody>
  </p188:cm>
</p188:cmLst>
</file>

<file path=ppt/comments/modernComment_257_8F9A7E9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97E31AA-F0E7-413A-9100-7005C53F6BCE}" authorId="{F3983EAC-9F67-75BB-3E4C-AA2F2472C971}" created="2024-01-12T15:34:28.126">
    <pc:sldMkLst xmlns:pc="http://schemas.microsoft.com/office/powerpoint/2013/main/command">
      <pc:docMk/>
      <pc:sldMk cId="2409266846" sldId="599"/>
    </pc:sldMkLst>
    <p188:txBody>
      <a:bodyPr/>
      <a:lstStyle/>
      <a:p>
        <a:r>
          <a:rPr lang="es-ES"/>
          <a:t>He canviat el logo de Twitter, ara X.</a:t>
        </a:r>
      </a:p>
    </p188:txBody>
  </p188:cm>
  <p188:cm id="{78DFF1BD-9BA9-4469-9ACE-E0908829327F}" authorId="{F3983EAC-9F67-75BB-3E4C-AA2F2472C971}" created="2024-01-12T15:42:23.84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09266846" sldId="599"/>
      <ac:picMk id="4" creationId="{25681766-F589-3994-5523-AF583106091A}"/>
    </ac:deMkLst>
    <p188:replyLst>
      <p188:reply id="{91261D94-0DB9-40D1-BC43-69248961A7CD}" authorId="{BFAAA47B-B38A-3CE1-C95E-0A8E4C4FDCD8}" created="2024-01-17T15:21:48.035">
        <p188:txBody>
          <a:bodyPr/>
          <a:lstStyle/>
          <a:p>
            <a:r>
              <a:rPr lang="es-ES"/>
              <a:t>Canviat. Podem triar-ne una altra https://www.uab.cat/ca/identitatcorporativa/logoservei-biblioteques aquest no és que hi quedi massa bé</a:t>
            </a:r>
          </a:p>
        </p188:txBody>
      </p188:reply>
    </p188:replyLst>
    <p188:txBody>
      <a:bodyPr/>
      <a:lstStyle/>
      <a:p>
        <a:r>
          <a:rPr lang="es-ES"/>
          <a:t>Cal canviar el logo de la UAB.</a:t>
        </a:r>
      </a:p>
    </p188:txBody>
  </p188:cm>
</p188:cmLst>
</file>

<file path=ppt/comments/modernComment_258_63FB057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2F31A7A-EB57-4107-BFF7-A506826AD3B0}" authorId="{F3983EAC-9F67-75BB-3E4C-AA2F2472C971}" created="2024-01-12T17:49:26.113">
    <pc:sldMkLst xmlns:pc="http://schemas.microsoft.com/office/powerpoint/2013/main/command">
      <pc:docMk/>
      <pc:sldMk cId="1677395316" sldId="600"/>
    </pc:sldMkLst>
    <p188:replyLst>
      <p188:reply id="{DDBB553F-BD66-4399-B6FD-E7FA197600C2}" authorId="{BFAAA47B-B38A-3CE1-C95E-0A8E4C4FDCD8}" created="2024-01-24T15:08:11.578">
        <p188:txBody>
          <a:bodyPr/>
          <a:lstStyle/>
          <a:p>
            <a:r>
              <a:rPr lang="es-ES"/>
              <a:t>La Mar se n'encarrega :)</a:t>
            </a:r>
          </a:p>
        </p188:txBody>
      </p188:reply>
    </p188:replyLst>
    <p188:txBody>
      <a:bodyPr/>
      <a:lstStyle/>
      <a:p>
        <a:r>
          <a:rPr lang="es-ES"/>
          <a:t>Cal canviar l'article-exemple del DDD (ja no està embargat).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B8FE0-541A-4347-B9AA-53B10AA6454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A39CCB1-1785-4211-963C-DFA04A28FD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600">
              <a:latin typeface="+mj-lt"/>
              <a:cs typeface="Calibri"/>
            </a:rPr>
            <a:t>Augmenta la </a:t>
          </a:r>
          <a:r>
            <a:rPr lang="es-ES" sz="1600" b="1" err="1">
              <a:latin typeface="+mj-lt"/>
              <a:cs typeface="Calibri"/>
            </a:rPr>
            <a:t>visibilitat</a:t>
          </a:r>
          <a:r>
            <a:rPr lang="es-ES" sz="1600">
              <a:latin typeface="+mj-lt"/>
              <a:cs typeface="Calibri"/>
            </a:rPr>
            <a:t> i, per </a:t>
          </a:r>
          <a:r>
            <a:rPr lang="es-ES" sz="1600" err="1">
              <a:latin typeface="+mj-lt"/>
              <a:cs typeface="Calibri"/>
            </a:rPr>
            <a:t>tant</a:t>
          </a:r>
          <a:r>
            <a:rPr lang="es-ES" sz="1600">
              <a:latin typeface="+mj-lt"/>
              <a:cs typeface="Calibri"/>
            </a:rPr>
            <a:t>, la </a:t>
          </a:r>
          <a:r>
            <a:rPr lang="es-ES" sz="1600" err="1">
              <a:latin typeface="+mj-lt"/>
              <a:cs typeface="Calibri"/>
            </a:rPr>
            <a:t>difusió</a:t>
          </a:r>
          <a:r>
            <a:rPr lang="es-ES" sz="1600">
              <a:latin typeface="+mj-lt"/>
              <a:cs typeface="Calibri"/>
            </a:rPr>
            <a:t> i </a:t>
          </a:r>
          <a:r>
            <a:rPr lang="es-ES" sz="1600" err="1">
              <a:latin typeface="+mj-lt"/>
              <a:cs typeface="Calibri"/>
            </a:rPr>
            <a:t>l’impacte</a:t>
          </a:r>
          <a:r>
            <a:rPr lang="es-ES" sz="1600">
              <a:latin typeface="+mj-lt"/>
              <a:cs typeface="Calibri"/>
            </a:rPr>
            <a:t> de la </a:t>
          </a:r>
          <a:r>
            <a:rPr lang="es-ES" sz="1600" err="1">
              <a:latin typeface="+mj-lt"/>
              <a:cs typeface="Calibri"/>
            </a:rPr>
            <a:t>producció</a:t>
          </a:r>
          <a:r>
            <a:rPr lang="es-ES" sz="1600">
              <a:latin typeface="+mj-lt"/>
              <a:cs typeface="Calibri"/>
            </a:rPr>
            <a:t> científica. </a:t>
          </a:r>
          <a:r>
            <a:rPr lang="es-ES" sz="1600" err="1">
              <a:latin typeface="+mj-lt"/>
              <a:cs typeface="Calibri"/>
            </a:rPr>
            <a:t>Augment</a:t>
          </a:r>
          <a:r>
            <a:rPr lang="es-ES" sz="1600">
              <a:latin typeface="+mj-lt"/>
              <a:cs typeface="Calibri"/>
            </a:rPr>
            <a:t> de </a:t>
          </a:r>
          <a:r>
            <a:rPr lang="es-ES" sz="1600" err="1">
              <a:latin typeface="+mj-lt"/>
              <a:cs typeface="Calibri"/>
            </a:rPr>
            <a:t>citacions</a:t>
          </a:r>
          <a:endParaRPr lang="en-US" sz="1600">
            <a:latin typeface="+mj-lt"/>
            <a:cs typeface="Calibri"/>
          </a:endParaRPr>
        </a:p>
      </dgm:t>
    </dgm:pt>
    <dgm:pt modelId="{E3EE7246-82A5-4D6F-B662-B2EF2D9F58EC}" type="parTrans" cxnId="{B9BDF081-BE36-471A-BB83-D4D1F124AB1B}">
      <dgm:prSet/>
      <dgm:spPr/>
      <dgm:t>
        <a:bodyPr/>
        <a:lstStyle/>
        <a:p>
          <a:endParaRPr lang="en-US"/>
        </a:p>
      </dgm:t>
    </dgm:pt>
    <dgm:pt modelId="{5792A6C0-2FE6-46C0-8C22-E8328C3A7198}" type="sibTrans" cxnId="{B9BDF081-BE36-471A-BB83-D4D1F124AB1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7DE8B84-4C0E-4A05-A061-D3DA435A1E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600">
              <a:latin typeface="+mj-lt"/>
              <a:cs typeface="Calibri"/>
            </a:rPr>
            <a:t>Incrementa les </a:t>
          </a:r>
          <a:r>
            <a:rPr lang="es-ES" sz="1600" err="1">
              <a:latin typeface="+mj-lt"/>
              <a:cs typeface="Calibri"/>
            </a:rPr>
            <a:t>possibilitats</a:t>
          </a:r>
          <a:r>
            <a:rPr lang="es-ES" sz="1600">
              <a:latin typeface="+mj-lt"/>
              <a:cs typeface="Calibri"/>
            </a:rPr>
            <a:t> </a:t>
          </a:r>
          <a:r>
            <a:rPr lang="es-ES" sz="1600" err="1">
              <a:latin typeface="+mj-lt"/>
              <a:cs typeface="Calibri"/>
            </a:rPr>
            <a:t>d’</a:t>
          </a:r>
          <a:r>
            <a:rPr lang="es-ES" sz="1600" b="1" err="1">
              <a:latin typeface="+mj-lt"/>
              <a:cs typeface="Calibri"/>
            </a:rPr>
            <a:t>accedir</a:t>
          </a:r>
          <a:r>
            <a:rPr lang="es-ES" sz="1600">
              <a:latin typeface="+mj-lt"/>
              <a:cs typeface="Calibri"/>
            </a:rPr>
            <a:t> a </a:t>
          </a:r>
          <a:r>
            <a:rPr lang="es-ES" sz="1600" err="1">
              <a:latin typeface="+mj-lt"/>
              <a:cs typeface="Calibri"/>
            </a:rPr>
            <a:t>articles</a:t>
          </a:r>
          <a:r>
            <a:rPr lang="es-ES" sz="1600">
              <a:latin typeface="+mj-lt"/>
              <a:cs typeface="Calibri"/>
            </a:rPr>
            <a:t> </a:t>
          </a:r>
          <a:r>
            <a:rPr lang="es-ES" sz="1600" err="1">
              <a:latin typeface="+mj-lt"/>
              <a:cs typeface="Calibri"/>
            </a:rPr>
            <a:t>d’investigació</a:t>
          </a:r>
          <a:r>
            <a:rPr lang="es-ES" sz="1600">
              <a:latin typeface="+mj-lt"/>
              <a:cs typeface="Calibri"/>
            </a:rPr>
            <a:t> </a:t>
          </a:r>
          <a:r>
            <a:rPr lang="es-ES" sz="1600" err="1">
              <a:latin typeface="+mj-lt"/>
              <a:cs typeface="Calibri"/>
            </a:rPr>
            <a:t>sense</a:t>
          </a:r>
          <a:r>
            <a:rPr lang="es-ES" sz="1600">
              <a:latin typeface="+mj-lt"/>
              <a:cs typeface="Calibri"/>
            </a:rPr>
            <a:t> augmentar la </a:t>
          </a:r>
          <a:r>
            <a:rPr lang="es-ES" sz="1600" err="1">
              <a:latin typeface="+mj-lt"/>
              <a:cs typeface="Calibri"/>
            </a:rPr>
            <a:t>inversió</a:t>
          </a:r>
          <a:endParaRPr lang="en-US" sz="1600">
            <a:latin typeface="+mj-lt"/>
            <a:cs typeface="Calibri"/>
          </a:endParaRPr>
        </a:p>
      </dgm:t>
    </dgm:pt>
    <dgm:pt modelId="{2EF301A1-FD11-43CA-B513-0538411E63AF}" type="parTrans" cxnId="{833AF919-87B2-43C6-959C-5B6FE02DEAF4}">
      <dgm:prSet/>
      <dgm:spPr/>
      <dgm:t>
        <a:bodyPr/>
        <a:lstStyle/>
        <a:p>
          <a:endParaRPr lang="en-US"/>
        </a:p>
      </dgm:t>
    </dgm:pt>
    <dgm:pt modelId="{0442B89D-BA14-46F1-9DAB-DBD45E127637}" type="sibTrans" cxnId="{833AF919-87B2-43C6-959C-5B6FE02DEAF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A3E249F-1536-4CA0-BABB-BEB8397F4A20}">
      <dgm:prSet custT="1"/>
      <dgm:spPr/>
      <dgm:t>
        <a:bodyPr/>
        <a:lstStyle/>
        <a:p>
          <a:pPr>
            <a:lnSpc>
              <a:spcPct val="100000"/>
            </a:lnSpc>
            <a:buClr>
              <a:schemeClr val="accent1">
                <a:lumMod val="75000"/>
              </a:schemeClr>
            </a:buClr>
            <a:buSzPct val="104000"/>
          </a:pPr>
          <a:r>
            <a:rPr lang="es-ES" sz="1600" err="1">
              <a:latin typeface="+mj-lt"/>
              <a:cs typeface="Calibri"/>
            </a:rPr>
            <a:t>Permet</a:t>
          </a:r>
          <a:r>
            <a:rPr lang="es-ES" sz="1600">
              <a:latin typeface="+mj-lt"/>
              <a:cs typeface="Calibri"/>
            </a:rPr>
            <a:t> que </a:t>
          </a:r>
          <a:r>
            <a:rPr lang="es-ES" sz="1600" err="1">
              <a:latin typeface="+mj-lt"/>
              <a:cs typeface="Calibri"/>
            </a:rPr>
            <a:t>els</a:t>
          </a:r>
          <a:r>
            <a:rPr lang="es-ES" sz="1600">
              <a:latin typeface="+mj-lt"/>
              <a:cs typeface="Calibri"/>
            </a:rPr>
            <a:t> </a:t>
          </a:r>
          <a:r>
            <a:rPr lang="es-ES" sz="1600" err="1">
              <a:latin typeface="+mj-lt"/>
              <a:cs typeface="Calibri"/>
            </a:rPr>
            <a:t>autors</a:t>
          </a:r>
          <a:r>
            <a:rPr lang="es-ES" sz="1600">
              <a:latin typeface="+mj-lt"/>
              <a:cs typeface="Calibri"/>
            </a:rPr>
            <a:t> </a:t>
          </a:r>
          <a:r>
            <a:rPr lang="es-ES" sz="1600" err="1">
              <a:latin typeface="+mj-lt"/>
              <a:cs typeface="Calibri"/>
            </a:rPr>
            <a:t>decideixin</a:t>
          </a:r>
          <a:r>
            <a:rPr lang="es-ES" sz="1600">
              <a:latin typeface="+mj-lt"/>
              <a:cs typeface="Calibri"/>
            </a:rPr>
            <a:t> </a:t>
          </a:r>
          <a:r>
            <a:rPr lang="es-ES" sz="1600" err="1">
              <a:latin typeface="+mj-lt"/>
              <a:cs typeface="Calibri"/>
            </a:rPr>
            <a:t>quins</a:t>
          </a:r>
          <a:r>
            <a:rPr lang="es-ES" sz="1600">
              <a:latin typeface="+mj-lt"/>
              <a:cs typeface="Calibri"/>
            </a:rPr>
            <a:t> </a:t>
          </a:r>
          <a:r>
            <a:rPr lang="es-ES" sz="1600" b="1" err="1">
              <a:latin typeface="+mj-lt"/>
              <a:cs typeface="Calibri"/>
            </a:rPr>
            <a:t>drets</a:t>
          </a:r>
          <a:r>
            <a:rPr lang="es-ES" sz="1600">
              <a:latin typeface="+mj-lt"/>
              <a:cs typeface="Calibri"/>
            </a:rPr>
            <a:t> conserven i </a:t>
          </a:r>
          <a:r>
            <a:rPr lang="es-ES" sz="1600" err="1">
              <a:latin typeface="+mj-lt"/>
              <a:cs typeface="Calibri"/>
            </a:rPr>
            <a:t>quins</a:t>
          </a:r>
          <a:r>
            <a:rPr lang="es-ES" sz="1600">
              <a:latin typeface="+mj-lt"/>
              <a:cs typeface="Calibri"/>
            </a:rPr>
            <a:t> </a:t>
          </a:r>
          <a:r>
            <a:rPr lang="es-ES" sz="1600" err="1">
              <a:latin typeface="+mj-lt"/>
              <a:cs typeface="Calibri"/>
            </a:rPr>
            <a:t>cedeixen</a:t>
          </a:r>
          <a:r>
            <a:rPr lang="es-ES" sz="1600">
              <a:latin typeface="+mj-lt"/>
              <a:cs typeface="Calibri"/>
            </a:rPr>
            <a:t> i en </a:t>
          </a:r>
          <a:r>
            <a:rPr lang="es-ES" sz="1600" err="1">
              <a:latin typeface="+mj-lt"/>
              <a:cs typeface="Calibri"/>
            </a:rPr>
            <a:t>quines</a:t>
          </a:r>
          <a:r>
            <a:rPr lang="es-ES" sz="1600">
              <a:latin typeface="+mj-lt"/>
              <a:cs typeface="Calibri"/>
            </a:rPr>
            <a:t> </a:t>
          </a:r>
          <a:r>
            <a:rPr lang="es-ES" sz="1600" err="1">
              <a:latin typeface="+mj-lt"/>
              <a:cs typeface="Calibri"/>
            </a:rPr>
            <a:t>condicions</a:t>
          </a:r>
          <a:endParaRPr lang="en-US" sz="1600">
            <a:latin typeface="+mj-lt"/>
            <a:cs typeface="Calibri"/>
          </a:endParaRPr>
        </a:p>
      </dgm:t>
    </dgm:pt>
    <dgm:pt modelId="{17CD5201-5E54-4907-BF85-B480324BE8FC}" type="parTrans" cxnId="{6D45C9E0-73E8-4688-869E-29A1E06660D5}">
      <dgm:prSet/>
      <dgm:spPr/>
      <dgm:t>
        <a:bodyPr/>
        <a:lstStyle/>
        <a:p>
          <a:endParaRPr lang="en-US"/>
        </a:p>
      </dgm:t>
    </dgm:pt>
    <dgm:pt modelId="{AA977F71-0431-40B8-8CBE-AE5455AFECE1}" type="sibTrans" cxnId="{6D45C9E0-73E8-4688-869E-29A1E06660D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E568550-0B3C-487D-A767-79BF332D65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600">
              <a:latin typeface="+mj-lt"/>
              <a:cs typeface="Calibri"/>
            </a:rPr>
            <a:t>Retorna a la </a:t>
          </a:r>
          <a:r>
            <a:rPr lang="es-ES" sz="1600" b="1" err="1">
              <a:latin typeface="+mj-lt"/>
              <a:cs typeface="Calibri"/>
            </a:rPr>
            <a:t>societat</a:t>
          </a:r>
          <a:r>
            <a:rPr lang="es-ES" sz="1600">
              <a:latin typeface="+mj-lt"/>
              <a:cs typeface="Calibri"/>
            </a:rPr>
            <a:t> la </a:t>
          </a:r>
          <a:r>
            <a:rPr lang="es-ES" sz="1600" err="1">
              <a:latin typeface="+mj-lt"/>
              <a:cs typeface="Calibri"/>
            </a:rPr>
            <a:t>inversió</a:t>
          </a:r>
          <a:r>
            <a:rPr lang="es-ES" sz="1600">
              <a:latin typeface="+mj-lt"/>
              <a:cs typeface="Calibri"/>
            </a:rPr>
            <a:t> que ha </a:t>
          </a:r>
          <a:r>
            <a:rPr lang="es-ES" sz="1600" err="1">
              <a:latin typeface="+mj-lt"/>
              <a:cs typeface="Calibri"/>
            </a:rPr>
            <a:t>suposat</a:t>
          </a:r>
          <a:r>
            <a:rPr lang="es-ES" sz="1600">
              <a:latin typeface="+mj-lt"/>
              <a:cs typeface="Calibri"/>
            </a:rPr>
            <a:t> la </a:t>
          </a:r>
          <a:r>
            <a:rPr lang="es-ES" sz="1600" err="1">
              <a:latin typeface="+mj-lt"/>
              <a:cs typeface="Calibri"/>
            </a:rPr>
            <a:t>investigació</a:t>
          </a:r>
          <a:endParaRPr lang="en-US" sz="1600">
            <a:latin typeface="+mj-lt"/>
            <a:cs typeface="+mj-lt"/>
          </a:endParaRPr>
        </a:p>
      </dgm:t>
    </dgm:pt>
    <dgm:pt modelId="{72FA12C3-88F6-4E66-8184-7F5AEB009F2F}" type="parTrans" cxnId="{7BCDB3C0-483A-4473-9FC2-F1841AE6679C}">
      <dgm:prSet/>
      <dgm:spPr/>
      <dgm:t>
        <a:bodyPr/>
        <a:lstStyle/>
        <a:p>
          <a:endParaRPr lang="en-US"/>
        </a:p>
      </dgm:t>
    </dgm:pt>
    <dgm:pt modelId="{9688B5CF-6C8E-490E-8FF4-5D3B76C96271}" type="sibTrans" cxnId="{7BCDB3C0-483A-4473-9FC2-F1841AE6679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1619BF2-99B6-4877-981B-68AAF29FF07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6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/>
              <a:ea typeface="+mn-ea"/>
              <a:cs typeface="Calibri"/>
            </a:rPr>
            <a:t>Preserva</a:t>
          </a:r>
          <a:r>
            <a:rPr lang="es-ES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/>
              <a:ea typeface="+mn-ea"/>
              <a:cs typeface="Calibri"/>
            </a:rPr>
            <a:t> </a:t>
          </a:r>
          <a:r>
            <a:rPr lang="es-ES" sz="1600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/>
              <a:ea typeface="+mn-ea"/>
              <a:cs typeface="Calibri"/>
            </a:rPr>
            <a:t>els</a:t>
          </a:r>
          <a:r>
            <a:rPr lang="es-ES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/>
              <a:ea typeface="+mn-ea"/>
              <a:cs typeface="Calibri"/>
            </a:rPr>
            <a:t> </a:t>
          </a:r>
          <a:r>
            <a:rPr lang="es-ES" sz="1600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/>
              <a:ea typeface="+mn-ea"/>
              <a:cs typeface="Calibri"/>
            </a:rPr>
            <a:t>resultats</a:t>
          </a:r>
          <a:r>
            <a:rPr lang="es-ES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/>
              <a:ea typeface="+mn-ea"/>
              <a:cs typeface="Calibri"/>
            </a:rPr>
            <a:t> a </a:t>
          </a:r>
          <a:r>
            <a:rPr lang="es-ES" sz="1600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/>
              <a:ea typeface="+mn-ea"/>
              <a:cs typeface="Calibri"/>
            </a:rPr>
            <a:t>llarg</a:t>
          </a:r>
          <a:r>
            <a:rPr lang="es-ES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/>
              <a:ea typeface="+mn-ea"/>
              <a:cs typeface="Calibri"/>
            </a:rPr>
            <a:t> </a:t>
          </a:r>
          <a:r>
            <a:rPr lang="es-ES" sz="1600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/>
              <a:ea typeface="+mn-ea"/>
              <a:cs typeface="Calibri"/>
            </a:rPr>
            <a:t>termini</a:t>
          </a:r>
          <a:endParaRPr lang="en-US" sz="16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/>
            <a:ea typeface="+mn-ea"/>
            <a:cs typeface="Calibri"/>
          </a:endParaRPr>
        </a:p>
      </dgm:t>
    </dgm:pt>
    <dgm:pt modelId="{64EB52CA-1D2F-4D9A-9081-85F114AF08EC}" type="parTrans" cxnId="{2CFECED4-BA52-404A-8DB7-D9F0EF19E30D}">
      <dgm:prSet/>
      <dgm:spPr/>
      <dgm:t>
        <a:bodyPr/>
        <a:lstStyle/>
        <a:p>
          <a:endParaRPr lang="en-US"/>
        </a:p>
      </dgm:t>
    </dgm:pt>
    <dgm:pt modelId="{98DE81FE-EB70-4955-8BC4-D5F5BBB6D6E4}" type="sibTrans" cxnId="{2CFECED4-BA52-404A-8DB7-D9F0EF19E30D}">
      <dgm:prSet/>
      <dgm:spPr/>
      <dgm:t>
        <a:bodyPr/>
        <a:lstStyle/>
        <a:p>
          <a:endParaRPr lang="en-US"/>
        </a:p>
      </dgm:t>
    </dgm:pt>
    <dgm:pt modelId="{A1A941AF-A64E-4FDF-AE61-8DCB2B8E5D7D}" type="pres">
      <dgm:prSet presAssocID="{F6DB8FE0-541A-4347-B9AA-53B10AA64544}" presName="root" presStyleCnt="0">
        <dgm:presLayoutVars>
          <dgm:dir/>
          <dgm:resizeHandles val="exact"/>
        </dgm:presLayoutVars>
      </dgm:prSet>
      <dgm:spPr/>
    </dgm:pt>
    <dgm:pt modelId="{59EF2187-0F7C-49EC-87F4-F6C993AC4197}" type="pres">
      <dgm:prSet presAssocID="{F6DB8FE0-541A-4347-B9AA-53B10AA64544}" presName="container" presStyleCnt="0">
        <dgm:presLayoutVars>
          <dgm:dir/>
          <dgm:resizeHandles val="exact"/>
        </dgm:presLayoutVars>
      </dgm:prSet>
      <dgm:spPr/>
    </dgm:pt>
    <dgm:pt modelId="{1FBA2565-F5E5-4009-90AD-DBAF71855189}" type="pres">
      <dgm:prSet presAssocID="{FA39CCB1-1785-4211-963C-DFA04A28FDC4}" presName="compNode" presStyleCnt="0"/>
      <dgm:spPr/>
    </dgm:pt>
    <dgm:pt modelId="{7B80A727-6828-42E1-BD5C-8FC3DDD93083}" type="pres">
      <dgm:prSet presAssocID="{FA39CCB1-1785-4211-963C-DFA04A28FDC4}" presName="iconBgRect" presStyleLbl="bgShp" presStyleIdx="0" presStyleCnt="5"/>
      <dgm:spPr/>
    </dgm:pt>
    <dgm:pt modelId="{3C5FDE66-A0EB-4921-8650-2E9316FFD25A}" type="pres">
      <dgm:prSet presAssocID="{FA39CCB1-1785-4211-963C-DFA04A28FDC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ón"/>
        </a:ext>
      </dgm:extLst>
    </dgm:pt>
    <dgm:pt modelId="{FA209BD5-5A4A-4A0E-9EFE-DCEBE3F6E5DC}" type="pres">
      <dgm:prSet presAssocID="{FA39CCB1-1785-4211-963C-DFA04A28FDC4}" presName="spaceRect" presStyleCnt="0"/>
      <dgm:spPr/>
    </dgm:pt>
    <dgm:pt modelId="{ABE2F712-AD4B-4979-8593-1C340340C3DB}" type="pres">
      <dgm:prSet presAssocID="{FA39CCB1-1785-4211-963C-DFA04A28FDC4}" presName="textRect" presStyleLbl="revTx" presStyleIdx="0" presStyleCnt="5" custScaleY="263769">
        <dgm:presLayoutVars>
          <dgm:chMax val="1"/>
          <dgm:chPref val="1"/>
        </dgm:presLayoutVars>
      </dgm:prSet>
      <dgm:spPr/>
    </dgm:pt>
    <dgm:pt modelId="{CEB0EB47-7EC1-4FA8-BC22-C0D981FCB267}" type="pres">
      <dgm:prSet presAssocID="{5792A6C0-2FE6-46C0-8C22-E8328C3A7198}" presName="sibTrans" presStyleLbl="sibTrans2D1" presStyleIdx="0" presStyleCnt="0"/>
      <dgm:spPr/>
    </dgm:pt>
    <dgm:pt modelId="{BBD80C4E-6F50-4E7A-9DDE-D4201732FE12}" type="pres">
      <dgm:prSet presAssocID="{37DE8B84-4C0E-4A05-A061-D3DA435A1E31}" presName="compNode" presStyleCnt="0"/>
      <dgm:spPr/>
    </dgm:pt>
    <dgm:pt modelId="{CCA4BA93-BCDB-4D8E-B200-A68854780D28}" type="pres">
      <dgm:prSet presAssocID="{37DE8B84-4C0E-4A05-A061-D3DA435A1E31}" presName="iconBgRect" presStyleLbl="bgShp" presStyleIdx="1" presStyleCnt="5" custLinFactY="27520" custLinFactNeighborX="-10773" custLinFactNeighborY="100000"/>
      <dgm:spPr/>
    </dgm:pt>
    <dgm:pt modelId="{F020347A-6919-47C6-B41D-FEDA5D1DA0A4}" type="pres">
      <dgm:prSet presAssocID="{37DE8B84-4C0E-4A05-A061-D3DA435A1E31}" presName="iconRect" presStyleLbl="node1" presStyleIdx="1" presStyleCnt="5" custLinFactY="100000" custLinFactNeighborX="-18576" custLinFactNeighborY="11985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2484ABF-9553-4070-89B1-9F2310536ECC}" type="pres">
      <dgm:prSet presAssocID="{37DE8B84-4C0E-4A05-A061-D3DA435A1E31}" presName="spaceRect" presStyleCnt="0"/>
      <dgm:spPr/>
    </dgm:pt>
    <dgm:pt modelId="{80AE14C9-03C4-4878-8FDE-F9297D1CB3C9}" type="pres">
      <dgm:prSet presAssocID="{37DE8B84-4C0E-4A05-A061-D3DA435A1E31}" presName="textRect" presStyleLbl="revTx" presStyleIdx="1" presStyleCnt="5" custScaleY="296504" custLinFactY="27520" custLinFactNeighborX="-4572" custLinFactNeighborY="100000">
        <dgm:presLayoutVars>
          <dgm:chMax val="1"/>
          <dgm:chPref val="1"/>
        </dgm:presLayoutVars>
      </dgm:prSet>
      <dgm:spPr/>
    </dgm:pt>
    <dgm:pt modelId="{1D3B229A-D6BD-4A69-A549-49EC844283EE}" type="pres">
      <dgm:prSet presAssocID="{0442B89D-BA14-46F1-9DAB-DBD45E127637}" presName="sibTrans" presStyleLbl="sibTrans2D1" presStyleIdx="0" presStyleCnt="0"/>
      <dgm:spPr/>
    </dgm:pt>
    <dgm:pt modelId="{E9C8A1BE-16B2-42C5-8AF0-48DEAEED7742}" type="pres">
      <dgm:prSet presAssocID="{1A3E249F-1536-4CA0-BABB-BEB8397F4A20}" presName="compNode" presStyleCnt="0"/>
      <dgm:spPr/>
    </dgm:pt>
    <dgm:pt modelId="{C060F5AE-68FF-409F-9E3C-16F09093DE70}" type="pres">
      <dgm:prSet presAssocID="{1A3E249F-1536-4CA0-BABB-BEB8397F4A20}" presName="iconBgRect" presStyleLbl="bgShp" presStyleIdx="2" presStyleCnt="5" custLinFactNeighborY="-27260"/>
      <dgm:spPr/>
    </dgm:pt>
    <dgm:pt modelId="{C0F3AB48-67E6-4103-A51F-081B20294189}" type="pres">
      <dgm:prSet presAssocID="{1A3E249F-1536-4CA0-BABB-BEB8397F4A20}" presName="iconRect" presStyleLbl="node1" presStyleIdx="2" presStyleCnt="5" custLinFactNeighborY="-4699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ápiz"/>
        </a:ext>
      </dgm:extLst>
    </dgm:pt>
    <dgm:pt modelId="{E10DA29B-1F6F-4E9E-92EB-62F0EB8E5502}" type="pres">
      <dgm:prSet presAssocID="{1A3E249F-1536-4CA0-BABB-BEB8397F4A20}" presName="spaceRect" presStyleCnt="0"/>
      <dgm:spPr/>
    </dgm:pt>
    <dgm:pt modelId="{D13FF671-8480-494C-B4F9-65ACD6AEF9C8}" type="pres">
      <dgm:prSet presAssocID="{1A3E249F-1536-4CA0-BABB-BEB8397F4A20}" presName="textRect" presStyleLbl="revTx" presStyleIdx="2" presStyleCnt="5" custLinFactNeighborY="-27260">
        <dgm:presLayoutVars>
          <dgm:chMax val="1"/>
          <dgm:chPref val="1"/>
        </dgm:presLayoutVars>
      </dgm:prSet>
      <dgm:spPr/>
    </dgm:pt>
    <dgm:pt modelId="{97FF7763-A541-4324-88A2-83F1BDF360C4}" type="pres">
      <dgm:prSet presAssocID="{AA977F71-0431-40B8-8CBE-AE5455AFECE1}" presName="sibTrans" presStyleLbl="sibTrans2D1" presStyleIdx="0" presStyleCnt="0"/>
      <dgm:spPr/>
    </dgm:pt>
    <dgm:pt modelId="{BF0B47AF-B622-41A2-A207-4825EA632FFB}" type="pres">
      <dgm:prSet presAssocID="{BE568550-0B3C-487D-A767-79BF332D6527}" presName="compNode" presStyleCnt="0"/>
      <dgm:spPr/>
    </dgm:pt>
    <dgm:pt modelId="{99B43508-DF1D-495E-8FAF-33B5ED831C83}" type="pres">
      <dgm:prSet presAssocID="{BE568550-0B3C-487D-A767-79BF332D6527}" presName="iconBgRect" presStyleLbl="bgShp" presStyleIdx="3" presStyleCnt="5" custLinFactY="27520" custLinFactNeighborY="100000"/>
      <dgm:spPr/>
    </dgm:pt>
    <dgm:pt modelId="{1A26228B-6A53-4A5D-B117-BAC3B4258657}" type="pres">
      <dgm:prSet presAssocID="{BE568550-0B3C-487D-A767-79BF332D6527}" presName="iconRect" presStyleLbl="node1" presStyleIdx="3" presStyleCnt="5" custLinFactY="100000" custLinFactNeighborY="13008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0C866FF-D00E-48AC-B92C-C2C233B2D3E5}" type="pres">
      <dgm:prSet presAssocID="{BE568550-0B3C-487D-A767-79BF332D6527}" presName="spaceRect" presStyleCnt="0"/>
      <dgm:spPr/>
    </dgm:pt>
    <dgm:pt modelId="{AB079241-0E03-43FE-B8E2-AF396306D230}" type="pres">
      <dgm:prSet presAssocID="{BE568550-0B3C-487D-A767-79BF332D6527}" presName="textRect" presStyleLbl="revTx" presStyleIdx="3" presStyleCnt="5" custLinFactY="33452" custLinFactNeighborY="100000">
        <dgm:presLayoutVars>
          <dgm:chMax val="1"/>
          <dgm:chPref val="1"/>
        </dgm:presLayoutVars>
      </dgm:prSet>
      <dgm:spPr/>
    </dgm:pt>
    <dgm:pt modelId="{527BF2A6-290C-44BD-AAA6-A8FF6DB983A2}" type="pres">
      <dgm:prSet presAssocID="{9688B5CF-6C8E-490E-8FF4-5D3B76C96271}" presName="sibTrans" presStyleLbl="sibTrans2D1" presStyleIdx="0" presStyleCnt="0"/>
      <dgm:spPr/>
    </dgm:pt>
    <dgm:pt modelId="{A28F6CFC-854E-46B2-904A-B65AFA1F9563}" type="pres">
      <dgm:prSet presAssocID="{11619BF2-99B6-4877-981B-68AAF29FF075}" presName="compNode" presStyleCnt="0"/>
      <dgm:spPr/>
    </dgm:pt>
    <dgm:pt modelId="{20A85BD0-A704-41CA-983F-FBDC31A1121E}" type="pres">
      <dgm:prSet presAssocID="{11619BF2-99B6-4877-981B-68AAF29FF075}" presName="iconBgRect" presStyleLbl="bgShp" presStyleIdx="4" presStyleCnt="5" custLinFactNeighborX="3591" custLinFactNeighborY="-38041"/>
      <dgm:spPr/>
    </dgm:pt>
    <dgm:pt modelId="{4C2A6B7E-C700-49FA-8C79-722D0B1FCDB8}" type="pres">
      <dgm:prSet presAssocID="{11619BF2-99B6-4877-981B-68AAF29FF075}" presName="iconRect" presStyleLbl="node1" presStyleIdx="4" presStyleCnt="5" custLinFactNeighborX="6191" custLinFactNeighborY="-6557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ómetro"/>
        </a:ext>
      </dgm:extLst>
    </dgm:pt>
    <dgm:pt modelId="{436C51A4-3316-4ECE-97AC-314CA3729F01}" type="pres">
      <dgm:prSet presAssocID="{11619BF2-99B6-4877-981B-68AAF29FF075}" presName="spaceRect" presStyleCnt="0"/>
      <dgm:spPr/>
    </dgm:pt>
    <dgm:pt modelId="{3C8F1FDD-A3B9-434A-AF26-9F1A028F684B}" type="pres">
      <dgm:prSet presAssocID="{11619BF2-99B6-4877-981B-68AAF29FF075}" presName="textRect" presStyleLbl="revTx" presStyleIdx="4" presStyleCnt="5" custLinFactNeighborY="-38041">
        <dgm:presLayoutVars>
          <dgm:chMax val="1"/>
          <dgm:chPref val="1"/>
        </dgm:presLayoutVars>
      </dgm:prSet>
      <dgm:spPr/>
    </dgm:pt>
  </dgm:ptLst>
  <dgm:cxnLst>
    <dgm:cxn modelId="{980AE305-ED08-4C27-9BFA-4EE14485F2EB}" type="presOf" srcId="{FA39CCB1-1785-4211-963C-DFA04A28FDC4}" destId="{ABE2F712-AD4B-4979-8593-1C340340C3DB}" srcOrd="0" destOrd="0" presId="urn:microsoft.com/office/officeart/2018/2/layout/IconCircleList"/>
    <dgm:cxn modelId="{94289414-7E54-4F3F-9026-7C48475913C5}" type="presOf" srcId="{11619BF2-99B6-4877-981B-68AAF29FF075}" destId="{3C8F1FDD-A3B9-434A-AF26-9F1A028F684B}" srcOrd="0" destOrd="0" presId="urn:microsoft.com/office/officeart/2018/2/layout/IconCircleList"/>
    <dgm:cxn modelId="{43D41018-FD44-47E6-80EE-312E4835F18B}" type="presOf" srcId="{0442B89D-BA14-46F1-9DAB-DBD45E127637}" destId="{1D3B229A-D6BD-4A69-A549-49EC844283EE}" srcOrd="0" destOrd="0" presId="urn:microsoft.com/office/officeart/2018/2/layout/IconCircleList"/>
    <dgm:cxn modelId="{833AF919-87B2-43C6-959C-5B6FE02DEAF4}" srcId="{F6DB8FE0-541A-4347-B9AA-53B10AA64544}" destId="{37DE8B84-4C0E-4A05-A061-D3DA435A1E31}" srcOrd="1" destOrd="0" parTransId="{2EF301A1-FD11-43CA-B513-0538411E63AF}" sibTransId="{0442B89D-BA14-46F1-9DAB-DBD45E127637}"/>
    <dgm:cxn modelId="{CEDA4827-C83C-4A58-934D-84B7109F783D}" type="presOf" srcId="{9688B5CF-6C8E-490E-8FF4-5D3B76C96271}" destId="{527BF2A6-290C-44BD-AAA6-A8FF6DB983A2}" srcOrd="0" destOrd="0" presId="urn:microsoft.com/office/officeart/2018/2/layout/IconCircleList"/>
    <dgm:cxn modelId="{44192949-BA76-433D-A629-0EE1BF7E6901}" type="presOf" srcId="{5792A6C0-2FE6-46C0-8C22-E8328C3A7198}" destId="{CEB0EB47-7EC1-4FA8-BC22-C0D981FCB267}" srcOrd="0" destOrd="0" presId="urn:microsoft.com/office/officeart/2018/2/layout/IconCircleList"/>
    <dgm:cxn modelId="{50EFFF53-759E-4C4D-B6DC-7C64B50F478C}" type="presOf" srcId="{AA977F71-0431-40B8-8CBE-AE5455AFECE1}" destId="{97FF7763-A541-4324-88A2-83F1BDF360C4}" srcOrd="0" destOrd="0" presId="urn:microsoft.com/office/officeart/2018/2/layout/IconCircleList"/>
    <dgm:cxn modelId="{FC51F657-41C7-43BC-96A4-D4D12C0BA6A3}" type="presOf" srcId="{1A3E249F-1536-4CA0-BABB-BEB8397F4A20}" destId="{D13FF671-8480-494C-B4F9-65ACD6AEF9C8}" srcOrd="0" destOrd="0" presId="urn:microsoft.com/office/officeart/2018/2/layout/IconCircleList"/>
    <dgm:cxn modelId="{B9BDF081-BE36-471A-BB83-D4D1F124AB1B}" srcId="{F6DB8FE0-541A-4347-B9AA-53B10AA64544}" destId="{FA39CCB1-1785-4211-963C-DFA04A28FDC4}" srcOrd="0" destOrd="0" parTransId="{E3EE7246-82A5-4D6F-B662-B2EF2D9F58EC}" sibTransId="{5792A6C0-2FE6-46C0-8C22-E8328C3A7198}"/>
    <dgm:cxn modelId="{0F8EA292-0C2B-4DE9-9D61-DC7FDB99BB2C}" type="presOf" srcId="{BE568550-0B3C-487D-A767-79BF332D6527}" destId="{AB079241-0E03-43FE-B8E2-AF396306D230}" srcOrd="0" destOrd="0" presId="urn:microsoft.com/office/officeart/2018/2/layout/IconCircleList"/>
    <dgm:cxn modelId="{7BCDB3C0-483A-4473-9FC2-F1841AE6679C}" srcId="{F6DB8FE0-541A-4347-B9AA-53B10AA64544}" destId="{BE568550-0B3C-487D-A767-79BF332D6527}" srcOrd="3" destOrd="0" parTransId="{72FA12C3-88F6-4E66-8184-7F5AEB009F2F}" sibTransId="{9688B5CF-6C8E-490E-8FF4-5D3B76C96271}"/>
    <dgm:cxn modelId="{D49493D1-7B33-42DB-8E01-C397A0FA0BD6}" type="presOf" srcId="{37DE8B84-4C0E-4A05-A061-D3DA435A1E31}" destId="{80AE14C9-03C4-4878-8FDE-F9297D1CB3C9}" srcOrd="0" destOrd="0" presId="urn:microsoft.com/office/officeart/2018/2/layout/IconCircleList"/>
    <dgm:cxn modelId="{2CFECED4-BA52-404A-8DB7-D9F0EF19E30D}" srcId="{F6DB8FE0-541A-4347-B9AA-53B10AA64544}" destId="{11619BF2-99B6-4877-981B-68AAF29FF075}" srcOrd="4" destOrd="0" parTransId="{64EB52CA-1D2F-4D9A-9081-85F114AF08EC}" sibTransId="{98DE81FE-EB70-4955-8BC4-D5F5BBB6D6E4}"/>
    <dgm:cxn modelId="{E26493E0-3E6B-4CAA-A523-D313CACCF8BE}" type="presOf" srcId="{F6DB8FE0-541A-4347-B9AA-53B10AA64544}" destId="{A1A941AF-A64E-4FDF-AE61-8DCB2B8E5D7D}" srcOrd="0" destOrd="0" presId="urn:microsoft.com/office/officeart/2018/2/layout/IconCircleList"/>
    <dgm:cxn modelId="{6D45C9E0-73E8-4688-869E-29A1E06660D5}" srcId="{F6DB8FE0-541A-4347-B9AA-53B10AA64544}" destId="{1A3E249F-1536-4CA0-BABB-BEB8397F4A20}" srcOrd="2" destOrd="0" parTransId="{17CD5201-5E54-4907-BF85-B480324BE8FC}" sibTransId="{AA977F71-0431-40B8-8CBE-AE5455AFECE1}"/>
    <dgm:cxn modelId="{B14BA741-9F84-4FCA-9EAB-58F5BB032E50}" type="presParOf" srcId="{A1A941AF-A64E-4FDF-AE61-8DCB2B8E5D7D}" destId="{59EF2187-0F7C-49EC-87F4-F6C993AC4197}" srcOrd="0" destOrd="0" presId="urn:microsoft.com/office/officeart/2018/2/layout/IconCircleList"/>
    <dgm:cxn modelId="{E5ACAE8A-12D3-4BEA-8BDE-1A70EA5176CE}" type="presParOf" srcId="{59EF2187-0F7C-49EC-87F4-F6C993AC4197}" destId="{1FBA2565-F5E5-4009-90AD-DBAF71855189}" srcOrd="0" destOrd="0" presId="urn:microsoft.com/office/officeart/2018/2/layout/IconCircleList"/>
    <dgm:cxn modelId="{ACCEA5A8-294E-4339-BBF4-FC26261AB82F}" type="presParOf" srcId="{1FBA2565-F5E5-4009-90AD-DBAF71855189}" destId="{7B80A727-6828-42E1-BD5C-8FC3DDD93083}" srcOrd="0" destOrd="0" presId="urn:microsoft.com/office/officeart/2018/2/layout/IconCircleList"/>
    <dgm:cxn modelId="{07219234-CB2D-4366-B71B-A01042BD2DD7}" type="presParOf" srcId="{1FBA2565-F5E5-4009-90AD-DBAF71855189}" destId="{3C5FDE66-A0EB-4921-8650-2E9316FFD25A}" srcOrd="1" destOrd="0" presId="urn:microsoft.com/office/officeart/2018/2/layout/IconCircleList"/>
    <dgm:cxn modelId="{4717B7D4-D5D2-4FB3-AD79-9FA7EDCED7BD}" type="presParOf" srcId="{1FBA2565-F5E5-4009-90AD-DBAF71855189}" destId="{FA209BD5-5A4A-4A0E-9EFE-DCEBE3F6E5DC}" srcOrd="2" destOrd="0" presId="urn:microsoft.com/office/officeart/2018/2/layout/IconCircleList"/>
    <dgm:cxn modelId="{07C6FB5E-6E4E-4AF9-B73A-22DEA5763D17}" type="presParOf" srcId="{1FBA2565-F5E5-4009-90AD-DBAF71855189}" destId="{ABE2F712-AD4B-4979-8593-1C340340C3DB}" srcOrd="3" destOrd="0" presId="urn:microsoft.com/office/officeart/2018/2/layout/IconCircleList"/>
    <dgm:cxn modelId="{368EDB55-A167-4F71-AF8D-327729166168}" type="presParOf" srcId="{59EF2187-0F7C-49EC-87F4-F6C993AC4197}" destId="{CEB0EB47-7EC1-4FA8-BC22-C0D981FCB267}" srcOrd="1" destOrd="0" presId="urn:microsoft.com/office/officeart/2018/2/layout/IconCircleList"/>
    <dgm:cxn modelId="{2B67A0ED-B3BA-4FA1-A0D6-8261B1043681}" type="presParOf" srcId="{59EF2187-0F7C-49EC-87F4-F6C993AC4197}" destId="{BBD80C4E-6F50-4E7A-9DDE-D4201732FE12}" srcOrd="2" destOrd="0" presId="urn:microsoft.com/office/officeart/2018/2/layout/IconCircleList"/>
    <dgm:cxn modelId="{AF970487-0A30-43B7-A62A-A59838EFD960}" type="presParOf" srcId="{BBD80C4E-6F50-4E7A-9DDE-D4201732FE12}" destId="{CCA4BA93-BCDB-4D8E-B200-A68854780D28}" srcOrd="0" destOrd="0" presId="urn:microsoft.com/office/officeart/2018/2/layout/IconCircleList"/>
    <dgm:cxn modelId="{AD1C0C83-26C5-4024-90F3-BF7CE38137C7}" type="presParOf" srcId="{BBD80C4E-6F50-4E7A-9DDE-D4201732FE12}" destId="{F020347A-6919-47C6-B41D-FEDA5D1DA0A4}" srcOrd="1" destOrd="0" presId="urn:microsoft.com/office/officeart/2018/2/layout/IconCircleList"/>
    <dgm:cxn modelId="{B197997A-3A1A-46D4-8AFD-DDD8A1106ACE}" type="presParOf" srcId="{BBD80C4E-6F50-4E7A-9DDE-D4201732FE12}" destId="{42484ABF-9553-4070-89B1-9F2310536ECC}" srcOrd="2" destOrd="0" presId="urn:microsoft.com/office/officeart/2018/2/layout/IconCircleList"/>
    <dgm:cxn modelId="{2B6E6845-2B19-4021-A705-B295327A487F}" type="presParOf" srcId="{BBD80C4E-6F50-4E7A-9DDE-D4201732FE12}" destId="{80AE14C9-03C4-4878-8FDE-F9297D1CB3C9}" srcOrd="3" destOrd="0" presId="urn:microsoft.com/office/officeart/2018/2/layout/IconCircleList"/>
    <dgm:cxn modelId="{B9EE7C51-F133-4F02-9EFD-97883C69CCDB}" type="presParOf" srcId="{59EF2187-0F7C-49EC-87F4-F6C993AC4197}" destId="{1D3B229A-D6BD-4A69-A549-49EC844283EE}" srcOrd="3" destOrd="0" presId="urn:microsoft.com/office/officeart/2018/2/layout/IconCircleList"/>
    <dgm:cxn modelId="{70E6AECE-959B-40AE-9D6D-0BAE189CF344}" type="presParOf" srcId="{59EF2187-0F7C-49EC-87F4-F6C993AC4197}" destId="{E9C8A1BE-16B2-42C5-8AF0-48DEAEED7742}" srcOrd="4" destOrd="0" presId="urn:microsoft.com/office/officeart/2018/2/layout/IconCircleList"/>
    <dgm:cxn modelId="{9A05396F-79B7-4909-999A-1923D2BF48B1}" type="presParOf" srcId="{E9C8A1BE-16B2-42C5-8AF0-48DEAEED7742}" destId="{C060F5AE-68FF-409F-9E3C-16F09093DE70}" srcOrd="0" destOrd="0" presId="urn:microsoft.com/office/officeart/2018/2/layout/IconCircleList"/>
    <dgm:cxn modelId="{84BBA905-59F2-4E05-978D-5EF9A0C7040A}" type="presParOf" srcId="{E9C8A1BE-16B2-42C5-8AF0-48DEAEED7742}" destId="{C0F3AB48-67E6-4103-A51F-081B20294189}" srcOrd="1" destOrd="0" presId="urn:microsoft.com/office/officeart/2018/2/layout/IconCircleList"/>
    <dgm:cxn modelId="{8C0B20E1-DB09-457F-9216-E91322E11E92}" type="presParOf" srcId="{E9C8A1BE-16B2-42C5-8AF0-48DEAEED7742}" destId="{E10DA29B-1F6F-4E9E-92EB-62F0EB8E5502}" srcOrd="2" destOrd="0" presId="urn:microsoft.com/office/officeart/2018/2/layout/IconCircleList"/>
    <dgm:cxn modelId="{C28DDC35-5AA0-46F0-B524-7EC62A7A54E5}" type="presParOf" srcId="{E9C8A1BE-16B2-42C5-8AF0-48DEAEED7742}" destId="{D13FF671-8480-494C-B4F9-65ACD6AEF9C8}" srcOrd="3" destOrd="0" presId="urn:microsoft.com/office/officeart/2018/2/layout/IconCircleList"/>
    <dgm:cxn modelId="{98F81964-E473-4A18-9697-C30A3B5E6AB1}" type="presParOf" srcId="{59EF2187-0F7C-49EC-87F4-F6C993AC4197}" destId="{97FF7763-A541-4324-88A2-83F1BDF360C4}" srcOrd="5" destOrd="0" presId="urn:microsoft.com/office/officeart/2018/2/layout/IconCircleList"/>
    <dgm:cxn modelId="{F151CB15-E926-46C9-8812-98A05BFD8CA2}" type="presParOf" srcId="{59EF2187-0F7C-49EC-87F4-F6C993AC4197}" destId="{BF0B47AF-B622-41A2-A207-4825EA632FFB}" srcOrd="6" destOrd="0" presId="urn:microsoft.com/office/officeart/2018/2/layout/IconCircleList"/>
    <dgm:cxn modelId="{A529CC01-9217-493D-96B4-C875946908EE}" type="presParOf" srcId="{BF0B47AF-B622-41A2-A207-4825EA632FFB}" destId="{99B43508-DF1D-495E-8FAF-33B5ED831C83}" srcOrd="0" destOrd="0" presId="urn:microsoft.com/office/officeart/2018/2/layout/IconCircleList"/>
    <dgm:cxn modelId="{AC1B7179-7181-4949-841C-FC4540328834}" type="presParOf" srcId="{BF0B47AF-B622-41A2-A207-4825EA632FFB}" destId="{1A26228B-6A53-4A5D-B117-BAC3B4258657}" srcOrd="1" destOrd="0" presId="urn:microsoft.com/office/officeart/2018/2/layout/IconCircleList"/>
    <dgm:cxn modelId="{2C462EA5-3388-4DDA-8881-FD8621E8D677}" type="presParOf" srcId="{BF0B47AF-B622-41A2-A207-4825EA632FFB}" destId="{E0C866FF-D00E-48AC-B92C-C2C233B2D3E5}" srcOrd="2" destOrd="0" presId="urn:microsoft.com/office/officeart/2018/2/layout/IconCircleList"/>
    <dgm:cxn modelId="{900385AC-CF17-4705-AE9A-FB543FB29E40}" type="presParOf" srcId="{BF0B47AF-B622-41A2-A207-4825EA632FFB}" destId="{AB079241-0E03-43FE-B8E2-AF396306D230}" srcOrd="3" destOrd="0" presId="urn:microsoft.com/office/officeart/2018/2/layout/IconCircleList"/>
    <dgm:cxn modelId="{76BE5C4B-A390-4FA7-865C-3EAF2EBE4407}" type="presParOf" srcId="{59EF2187-0F7C-49EC-87F4-F6C993AC4197}" destId="{527BF2A6-290C-44BD-AAA6-A8FF6DB983A2}" srcOrd="7" destOrd="0" presId="urn:microsoft.com/office/officeart/2018/2/layout/IconCircleList"/>
    <dgm:cxn modelId="{2C4CB853-A0DC-4602-BCD4-DC35D732B9E4}" type="presParOf" srcId="{59EF2187-0F7C-49EC-87F4-F6C993AC4197}" destId="{A28F6CFC-854E-46B2-904A-B65AFA1F9563}" srcOrd="8" destOrd="0" presId="urn:microsoft.com/office/officeart/2018/2/layout/IconCircleList"/>
    <dgm:cxn modelId="{112AA983-6C06-431F-9041-3BB11FD3EBE3}" type="presParOf" srcId="{A28F6CFC-854E-46B2-904A-B65AFA1F9563}" destId="{20A85BD0-A704-41CA-983F-FBDC31A1121E}" srcOrd="0" destOrd="0" presId="urn:microsoft.com/office/officeart/2018/2/layout/IconCircleList"/>
    <dgm:cxn modelId="{23D8940A-E85F-4420-8E02-0AA48CC7C5C7}" type="presParOf" srcId="{A28F6CFC-854E-46B2-904A-B65AFA1F9563}" destId="{4C2A6B7E-C700-49FA-8C79-722D0B1FCDB8}" srcOrd="1" destOrd="0" presId="urn:microsoft.com/office/officeart/2018/2/layout/IconCircleList"/>
    <dgm:cxn modelId="{034584EC-6896-4AA3-970E-83AD1F925BC1}" type="presParOf" srcId="{A28F6CFC-854E-46B2-904A-B65AFA1F9563}" destId="{436C51A4-3316-4ECE-97AC-314CA3729F01}" srcOrd="2" destOrd="0" presId="urn:microsoft.com/office/officeart/2018/2/layout/IconCircleList"/>
    <dgm:cxn modelId="{8C6C4A26-05EE-42F7-B418-0973F7D2D490}" type="presParOf" srcId="{A28F6CFC-854E-46B2-904A-B65AFA1F9563}" destId="{3C8F1FDD-A3B9-434A-AF26-9F1A028F684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D00BE1-54DA-4A90-AE3F-EFE6E07E7460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A92DCBD-8EB2-43B5-BD13-143118B756D9}">
      <dgm:prSet phldrT="[Text]" custT="1"/>
      <dgm:spPr/>
      <dgm:t>
        <a:bodyPr/>
        <a:lstStyle/>
        <a:p>
          <a:r>
            <a:rPr lang="es-ES" sz="2000" err="1">
              <a:latin typeface="Calibri"/>
              <a:cs typeface="Calibri"/>
            </a:rPr>
            <a:t>Xarxes</a:t>
          </a:r>
          <a:r>
            <a:rPr lang="es-ES" sz="2000">
              <a:latin typeface="Calibri"/>
              <a:cs typeface="Calibri"/>
            </a:rPr>
            <a:t> </a:t>
          </a:r>
          <a:r>
            <a:rPr lang="es-ES" sz="2000" err="1">
              <a:latin typeface="Calibri"/>
              <a:cs typeface="Calibri"/>
            </a:rPr>
            <a:t>socials</a:t>
          </a:r>
          <a:endParaRPr lang="es-ES" sz="2000">
            <a:latin typeface="Calibri"/>
            <a:cs typeface="Calibri"/>
          </a:endParaRPr>
        </a:p>
      </dgm:t>
    </dgm:pt>
    <dgm:pt modelId="{B2DE11D9-0D3E-4AF5-B348-83A482E84AFF}" type="parTrans" cxnId="{5B74D255-8CEE-4710-8008-5EF13318B210}">
      <dgm:prSet/>
      <dgm:spPr/>
      <dgm:t>
        <a:bodyPr/>
        <a:lstStyle/>
        <a:p>
          <a:endParaRPr lang="ca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8FF3021-D18E-4536-AA02-AC6424CE1B87}" type="sibTrans" cxnId="{5B74D255-8CEE-4710-8008-5EF13318B210}">
      <dgm:prSet/>
      <dgm:spPr/>
      <dgm:t>
        <a:bodyPr/>
        <a:lstStyle/>
        <a:p>
          <a:endParaRPr lang="ca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9BD2F20-BCC6-4ABF-9D80-568E69A9B692}">
      <dgm:prSet/>
      <dgm:spPr/>
      <dgm:t>
        <a:bodyPr/>
        <a:lstStyle/>
        <a:p>
          <a:endParaRPr lang="es-ES" sz="2100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2E958972-75A6-43F5-8015-BC02F869DDCE}" type="parTrans" cxnId="{8BB8A68B-0ED6-4B6C-8F38-7E26ECAC91F4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6C0058EE-CBB3-4587-84F7-8BE9D15BE88F}" type="sibTrans" cxnId="{8BB8A68B-0ED6-4B6C-8F38-7E26ECAC91F4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E3C4D485-1434-4AC5-9E9D-78A92981AAD9}">
      <dgm:prSet phldrT="[Text]"/>
      <dgm:spPr/>
      <dgm:t>
        <a:bodyPr/>
        <a:lstStyle/>
        <a:p>
          <a:r>
            <a:rPr lang="ca-ES">
              <a:latin typeface="Calibri"/>
              <a:cs typeface="Calibri"/>
            </a:rPr>
            <a:t>Crear</a:t>
          </a:r>
          <a:endParaRPr lang="es-ES">
            <a:latin typeface="Calibri"/>
            <a:cs typeface="Calibri"/>
          </a:endParaRPr>
        </a:p>
      </dgm:t>
    </dgm:pt>
    <dgm:pt modelId="{67F89A7D-25CD-48AE-BA67-96E813159729}" type="parTrans" cxnId="{68497211-C6D8-41AE-8259-EF17B54AA59C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A4A14D1A-6B4F-46FE-9EDE-63B34FBFFD42}" type="sibTrans" cxnId="{68497211-C6D8-41AE-8259-EF17B54AA59C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19D2CCB9-5743-4D3A-B9C0-EA6D61FE3717}">
      <dgm:prSet phldrT="[Text]" custT="1"/>
      <dgm:spPr/>
      <dgm:t>
        <a:bodyPr/>
        <a:lstStyle/>
        <a:p>
          <a:r>
            <a:rPr lang="ca-ES" sz="2000">
              <a:latin typeface="Calibri"/>
              <a:cs typeface="Calibri"/>
            </a:rPr>
            <a:t>Citar correctament</a:t>
          </a:r>
          <a:endParaRPr lang="es-ES" sz="2000">
            <a:latin typeface="Calibri"/>
            <a:cs typeface="Calibri"/>
          </a:endParaRPr>
        </a:p>
      </dgm:t>
    </dgm:pt>
    <dgm:pt modelId="{50FB9875-7FAE-47C7-B48E-9055293C8656}" type="parTrans" cxnId="{EEF4A8E5-CAF3-4827-B06E-B9F99E95C806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A148441A-602F-4100-9488-DF42D5A15888}" type="sibTrans" cxnId="{EEF4A8E5-CAF3-4827-B06E-B9F99E95C806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562FB35A-9704-49D1-97D9-B76CF5E4ECD8}">
      <dgm:prSet phldrT="[Text]" custT="1"/>
      <dgm:spPr/>
      <dgm:t>
        <a:bodyPr/>
        <a:lstStyle/>
        <a:p>
          <a:r>
            <a:rPr lang="ca-ES" sz="2000">
              <a:latin typeface="Calibri"/>
              <a:cs typeface="Calibri"/>
            </a:rPr>
            <a:t>Normalització nom i filiació</a:t>
          </a:r>
          <a:endParaRPr lang="es-ES" sz="2000">
            <a:latin typeface="Calibri"/>
            <a:cs typeface="Calibri"/>
          </a:endParaRPr>
        </a:p>
      </dgm:t>
    </dgm:pt>
    <dgm:pt modelId="{77B0B8E2-550B-4F3D-ABC5-823CB1687EFB}" type="parTrans" cxnId="{5C9C8C29-40B3-42E3-AF7B-97F5412F63FD}">
      <dgm:prSet/>
      <dgm:spPr/>
      <dgm:t>
        <a:bodyPr/>
        <a:lstStyle/>
        <a:p>
          <a:endParaRPr lang="ca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BD9060F-39FD-46FC-84D7-44DD132E423B}" type="sibTrans" cxnId="{5C9C8C29-40B3-42E3-AF7B-97F5412F63FD}">
      <dgm:prSet/>
      <dgm:spPr/>
      <dgm:t>
        <a:bodyPr/>
        <a:lstStyle/>
        <a:p>
          <a:endParaRPr lang="ca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CEA2980-C2CD-45CD-B3DC-769BA9D3ACBA}">
      <dgm:prSet phldrT="[Text]" custT="1"/>
      <dgm:spPr/>
      <dgm:t>
        <a:bodyPr/>
        <a:lstStyle/>
        <a:p>
          <a:r>
            <a:rPr lang="ca-ES" sz="2000">
              <a:latin typeface="Calibri"/>
              <a:cs typeface="Calibri"/>
            </a:rPr>
            <a:t>ORCID</a:t>
          </a:r>
          <a:endParaRPr lang="es-ES" sz="2000">
            <a:latin typeface="Calibri"/>
            <a:cs typeface="Calibri"/>
          </a:endParaRPr>
        </a:p>
      </dgm:t>
    </dgm:pt>
    <dgm:pt modelId="{76664CF7-4278-4E58-B479-6BB80D675839}" type="parTrans" cxnId="{60AB6FCF-9A0F-4B75-A735-7DEF5C397DE3}">
      <dgm:prSet/>
      <dgm:spPr/>
      <dgm:t>
        <a:bodyPr/>
        <a:lstStyle/>
        <a:p>
          <a:endParaRPr lang="es-ES_tradnl"/>
        </a:p>
      </dgm:t>
    </dgm:pt>
    <dgm:pt modelId="{A9ACD0D9-0ADA-4BE8-B650-0395F1875BF5}" type="sibTrans" cxnId="{60AB6FCF-9A0F-4B75-A735-7DEF5C397DE3}">
      <dgm:prSet/>
      <dgm:spPr/>
      <dgm:t>
        <a:bodyPr/>
        <a:lstStyle/>
        <a:p>
          <a:endParaRPr lang="es-ES_tradnl"/>
        </a:p>
      </dgm:t>
    </dgm:pt>
    <dgm:pt modelId="{18CACE58-54E6-43A3-8883-B83B84A8B7D6}">
      <dgm:prSet phldrT="[Text]" custT="1"/>
      <dgm:spPr/>
      <dgm:t>
        <a:bodyPr/>
        <a:lstStyle/>
        <a:p>
          <a:r>
            <a:rPr lang="ca-ES" sz="2000" err="1">
              <a:latin typeface="Calibri"/>
              <a:cs typeface="Calibri"/>
            </a:rPr>
            <a:t>Google</a:t>
          </a:r>
          <a:r>
            <a:rPr lang="ca-ES" sz="2000">
              <a:latin typeface="Calibri"/>
              <a:cs typeface="Calibri"/>
            </a:rPr>
            <a:t> </a:t>
          </a:r>
          <a:r>
            <a:rPr lang="ca-ES" sz="2000" err="1">
              <a:latin typeface="Calibri"/>
              <a:cs typeface="Calibri"/>
            </a:rPr>
            <a:t>Scholar</a:t>
          </a:r>
          <a:endParaRPr lang="es-ES" sz="2000">
            <a:latin typeface="Calibri"/>
            <a:cs typeface="Calibri"/>
          </a:endParaRPr>
        </a:p>
      </dgm:t>
    </dgm:pt>
    <dgm:pt modelId="{DD7CD4E9-6349-4260-89C1-E44E54042151}" type="parTrans" cxnId="{E7682625-A787-4F3A-8C0B-2A7610E09968}">
      <dgm:prSet/>
      <dgm:spPr/>
      <dgm:t>
        <a:bodyPr/>
        <a:lstStyle/>
        <a:p>
          <a:endParaRPr lang="es-ES_tradnl"/>
        </a:p>
      </dgm:t>
    </dgm:pt>
    <dgm:pt modelId="{3F884867-1B12-4BD7-996A-49C778DF4845}" type="sibTrans" cxnId="{E7682625-A787-4F3A-8C0B-2A7610E09968}">
      <dgm:prSet/>
      <dgm:spPr/>
      <dgm:t>
        <a:bodyPr/>
        <a:lstStyle/>
        <a:p>
          <a:endParaRPr lang="es-ES_tradnl"/>
        </a:p>
      </dgm:t>
    </dgm:pt>
    <dgm:pt modelId="{C4D809AB-5466-41AA-9A60-65DF35A050D3}">
      <dgm:prSet phldrT="[Text]"/>
      <dgm:spPr/>
      <dgm:t>
        <a:bodyPr/>
        <a:lstStyle/>
        <a:p>
          <a:r>
            <a:rPr lang="ca-ES">
              <a:latin typeface="Calibri"/>
              <a:cs typeface="Calibri"/>
            </a:rPr>
            <a:t>Publicar</a:t>
          </a:r>
          <a:endParaRPr lang="es-ES">
            <a:latin typeface="Calibri"/>
            <a:cs typeface="Calibri"/>
          </a:endParaRPr>
        </a:p>
      </dgm:t>
    </dgm:pt>
    <dgm:pt modelId="{C97953B9-97CA-477F-935A-193335B3B4C5}" type="parTrans" cxnId="{F1D4475C-2C23-456E-89BF-4F21FDB9C394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C3C3D326-DDFD-4108-85B8-2587D09E3DF8}" type="sibTrans" cxnId="{F1D4475C-2C23-456E-89BF-4F21FDB9C394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D0F888B4-4E80-4F40-AF24-D3F5079FD9A3}">
      <dgm:prSet phldrT="[Text]" custT="1"/>
      <dgm:spPr/>
      <dgm:t>
        <a:bodyPr/>
        <a:lstStyle/>
        <a:p>
          <a:pPr rtl="0"/>
          <a:r>
            <a:rPr lang="es-ES" sz="2000" err="1">
              <a:latin typeface="Calibri"/>
              <a:cs typeface="Calibri"/>
            </a:rPr>
            <a:t>Escolliu</a:t>
          </a:r>
          <a:r>
            <a:rPr lang="es-ES" sz="2000">
              <a:latin typeface="Calibri"/>
              <a:cs typeface="Calibri"/>
            </a:rPr>
            <a:t> la </a:t>
          </a:r>
          <a:r>
            <a:rPr lang="es-ES" sz="2000" err="1">
              <a:latin typeface="Calibri"/>
              <a:cs typeface="Calibri"/>
            </a:rPr>
            <a:t>publicació</a:t>
          </a:r>
          <a:r>
            <a:rPr lang="es-ES" sz="2000">
              <a:latin typeface="Calibri"/>
              <a:cs typeface="Calibri"/>
            </a:rPr>
            <a:t> </a:t>
          </a:r>
        </a:p>
      </dgm:t>
    </dgm:pt>
    <dgm:pt modelId="{8EB3F897-629B-4367-9F65-DC8B0379F223}" type="parTrans" cxnId="{BB4B08BA-7B6A-418D-9D76-741EC01EA86D}">
      <dgm:prSet/>
      <dgm:spPr/>
      <dgm:t>
        <a:bodyPr/>
        <a:lstStyle/>
        <a:p>
          <a:endParaRPr lang="es-ES_tradnl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29D7F62-0C84-4341-9C6B-AF0B7986754D}" type="sibTrans" cxnId="{BB4B08BA-7B6A-418D-9D76-741EC01EA86D}">
      <dgm:prSet/>
      <dgm:spPr/>
      <dgm:t>
        <a:bodyPr/>
        <a:lstStyle/>
        <a:p>
          <a:endParaRPr lang="es-ES_tradnl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E146ACD-F811-4B20-9161-FE44B600F011}">
      <dgm:prSet phldrT="[Text]" custT="1"/>
      <dgm:spPr/>
      <dgm:t>
        <a:bodyPr/>
        <a:lstStyle/>
        <a:p>
          <a:r>
            <a:rPr lang="ca-ES" sz="2000">
              <a:latin typeface="Calibri"/>
              <a:cs typeface="Calibri"/>
            </a:rPr>
            <a:t>Accés obert</a:t>
          </a:r>
          <a:endParaRPr lang="es-ES" sz="2000">
            <a:latin typeface="Calibri"/>
            <a:cs typeface="Calibri"/>
          </a:endParaRPr>
        </a:p>
      </dgm:t>
    </dgm:pt>
    <dgm:pt modelId="{2CC5A3B8-9D03-4D61-B91B-3959663D1D3F}" type="parTrans" cxnId="{AE62020C-2FC3-4BF2-BDB8-41CEBE80DB09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98E49F78-26D7-4D8F-8AB0-3E9D11780E23}" type="sibTrans" cxnId="{AE62020C-2FC3-4BF2-BDB8-41CEBE80DB09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F5A3281E-E831-4053-828A-214BA2CEDEA5}">
      <dgm:prSet phldrT="[Text]" custT="1"/>
      <dgm:spPr/>
      <dgm:t>
        <a:bodyPr/>
        <a:lstStyle/>
        <a:p>
          <a:r>
            <a:rPr lang="ca-ES" sz="2000">
              <a:latin typeface="Calibri"/>
              <a:cs typeface="Calibri"/>
            </a:rPr>
            <a:t>Conserveu TOTES les versions</a:t>
          </a:r>
          <a:endParaRPr lang="es-ES" sz="2000">
            <a:latin typeface="Calibri"/>
            <a:cs typeface="Calibri"/>
          </a:endParaRPr>
        </a:p>
      </dgm:t>
    </dgm:pt>
    <dgm:pt modelId="{7B47673B-70FA-4790-AA95-09B9EDDFE8B3}" type="parTrans" cxnId="{799BB4CD-3722-4948-80BD-6F63F01000C0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32930287-701D-4FBC-BDD6-D56DD2B59BC7}" type="sibTrans" cxnId="{799BB4CD-3722-4948-80BD-6F63F01000C0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023128F2-1F87-4C19-A58D-B864541872E5}">
      <dgm:prSet phldrT="[Text]"/>
      <dgm:spPr/>
      <dgm:t>
        <a:bodyPr/>
        <a:lstStyle/>
        <a:p>
          <a:r>
            <a:rPr lang="ca-ES">
              <a:latin typeface="Calibri"/>
              <a:cs typeface="Calibri"/>
            </a:rPr>
            <a:t>Difondre</a:t>
          </a:r>
        </a:p>
      </dgm:t>
    </dgm:pt>
    <dgm:pt modelId="{07AC5D3A-126E-4114-9C50-20FB09BFEDFF}" type="parTrans" cxnId="{CC5BE633-48CF-4201-94A9-2AAC8FB786C4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ABC9537A-9945-4023-B32B-093360B7D6D1}" type="sibTrans" cxnId="{CC5BE633-48CF-4201-94A9-2AAC8FB786C4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45441D54-31AA-458F-B8B7-0EDA3D2D4E76}">
      <dgm:prSet phldrT="[Text]" custT="1"/>
      <dgm:spPr/>
      <dgm:t>
        <a:bodyPr/>
        <a:lstStyle/>
        <a:p>
          <a:r>
            <a:rPr lang="ca-ES" sz="2000" noProof="0">
              <a:latin typeface="Calibri"/>
              <a:cs typeface="Calibri"/>
            </a:rPr>
            <a:t>Identifiqueu fitxer (autoria, versió i menció de drets, si cal)</a:t>
          </a:r>
        </a:p>
      </dgm:t>
    </dgm:pt>
    <dgm:pt modelId="{8BDF2A72-7110-438E-87DD-A9EFE311D1DF}" type="parTrans" cxnId="{18ECD9CB-ABBC-40D5-91FA-85BA531F0101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F3A3F1FD-A604-4CEC-8E91-7E2D6C069566}" type="sibTrans" cxnId="{18ECD9CB-ABBC-40D5-91FA-85BA531F0101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CA238C65-18BC-4D84-8A80-A49AF5F163AD}">
      <dgm:prSet phldrT="[Text]" custT="1"/>
      <dgm:spPr/>
      <dgm:t>
        <a:bodyPr/>
        <a:lstStyle/>
        <a:p>
          <a:r>
            <a:rPr lang="ca-ES" sz="2000" noProof="0">
              <a:latin typeface="Calibri"/>
              <a:cs typeface="Calibri"/>
            </a:rPr>
            <a:t>Dipositeu-lo al DDD (contacteu Biblioteca)</a:t>
          </a:r>
        </a:p>
      </dgm:t>
    </dgm:pt>
    <dgm:pt modelId="{CDA26524-E16E-40C8-9C1B-B6BA82B8B3B1}" type="parTrans" cxnId="{7B609350-2E28-4B7B-9A8F-FA412D45DDF9}">
      <dgm:prSet/>
      <dgm:spPr/>
      <dgm:t>
        <a:bodyPr/>
        <a:lstStyle/>
        <a:p>
          <a:endParaRPr lang="es-ES_tradnl"/>
        </a:p>
      </dgm:t>
    </dgm:pt>
    <dgm:pt modelId="{D02CB2A0-0EB4-4055-9EA6-0D92071CE0D3}" type="sibTrans" cxnId="{7B609350-2E28-4B7B-9A8F-FA412D45DDF9}">
      <dgm:prSet/>
      <dgm:spPr/>
      <dgm:t>
        <a:bodyPr/>
        <a:lstStyle/>
        <a:p>
          <a:endParaRPr lang="es-ES_tradnl"/>
        </a:p>
      </dgm:t>
    </dgm:pt>
    <dgm:pt modelId="{54ACB9DA-44C5-4328-B710-AC6F548A0F8A}">
      <dgm:prSet phldrT="[Text]" custT="1"/>
      <dgm:spPr/>
      <dgm:t>
        <a:bodyPr/>
        <a:lstStyle/>
        <a:p>
          <a:r>
            <a:rPr lang="ca-ES" sz="2000">
              <a:latin typeface="Calibri"/>
              <a:cs typeface="Calibri"/>
            </a:rPr>
            <a:t>URL permanent</a:t>
          </a:r>
          <a:endParaRPr lang="es-ES" sz="2000">
            <a:latin typeface="Calibri"/>
            <a:cs typeface="Calibri"/>
          </a:endParaRPr>
        </a:p>
      </dgm:t>
    </dgm:pt>
    <dgm:pt modelId="{DEA26BD5-8EDC-4872-A026-E90DBB797326}" type="parTrans" cxnId="{84C9B822-0DEB-4D43-94E1-E922DDFE2F5C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E6EE566C-2A98-45DC-951B-49C87EE74971}" type="sibTrans" cxnId="{84C9B822-0DEB-4D43-94E1-E922DDFE2F5C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A22CD92F-7705-485F-B4E9-BEEAB77DC1DC}" type="pres">
      <dgm:prSet presAssocID="{12D00BE1-54DA-4A90-AE3F-EFE6E07E7460}" presName="Name0" presStyleCnt="0">
        <dgm:presLayoutVars>
          <dgm:dir/>
          <dgm:animOne val="branch"/>
          <dgm:animLvl val="lvl"/>
        </dgm:presLayoutVars>
      </dgm:prSet>
      <dgm:spPr/>
    </dgm:pt>
    <dgm:pt modelId="{BED58463-105A-4B02-A1E5-73AD468857FD}" type="pres">
      <dgm:prSet presAssocID="{E3C4D485-1434-4AC5-9E9D-78A92981AAD9}" presName="chaos" presStyleCnt="0"/>
      <dgm:spPr/>
    </dgm:pt>
    <dgm:pt modelId="{1C95807B-79B7-46A2-9A75-BE8322AEB4E9}" type="pres">
      <dgm:prSet presAssocID="{E3C4D485-1434-4AC5-9E9D-78A92981AAD9}" presName="parTx1" presStyleLbl="revTx" presStyleIdx="0" presStyleCnt="5"/>
      <dgm:spPr/>
    </dgm:pt>
    <dgm:pt modelId="{419E23D7-E44A-41F6-B1CF-EBE25D96D0E3}" type="pres">
      <dgm:prSet presAssocID="{E3C4D485-1434-4AC5-9E9D-78A92981AAD9}" presName="desTx1" presStyleLbl="revTx" presStyleIdx="1" presStyleCnt="5" custScaleX="126302" custScaleY="147889" custLinFactNeighborX="5173" custLinFactNeighborY="29184">
        <dgm:presLayoutVars>
          <dgm:bulletEnabled val="1"/>
        </dgm:presLayoutVars>
      </dgm:prSet>
      <dgm:spPr/>
    </dgm:pt>
    <dgm:pt modelId="{768A2984-0B56-4D2F-BE5F-778450CCEFD7}" type="pres">
      <dgm:prSet presAssocID="{E3C4D485-1434-4AC5-9E9D-78A92981AAD9}" presName="c1" presStyleLbl="node1" presStyleIdx="0" presStyleCnt="19"/>
      <dgm:spPr/>
    </dgm:pt>
    <dgm:pt modelId="{DC21700D-453B-4F79-84AA-4655F086713A}" type="pres">
      <dgm:prSet presAssocID="{E3C4D485-1434-4AC5-9E9D-78A92981AAD9}" presName="c2" presStyleLbl="node1" presStyleIdx="1" presStyleCnt="19"/>
      <dgm:spPr/>
    </dgm:pt>
    <dgm:pt modelId="{78CE468D-7B13-464D-A729-38D26F69BF67}" type="pres">
      <dgm:prSet presAssocID="{E3C4D485-1434-4AC5-9E9D-78A92981AAD9}" presName="c3" presStyleLbl="node1" presStyleIdx="2" presStyleCnt="19"/>
      <dgm:spPr/>
    </dgm:pt>
    <dgm:pt modelId="{7649E974-3FDE-4A50-A50D-CEA72D817116}" type="pres">
      <dgm:prSet presAssocID="{E3C4D485-1434-4AC5-9E9D-78A92981AAD9}" presName="c4" presStyleLbl="node1" presStyleIdx="3" presStyleCnt="19"/>
      <dgm:spPr/>
    </dgm:pt>
    <dgm:pt modelId="{AC4CA1DC-86B1-4B05-9B99-11EF6681D6A4}" type="pres">
      <dgm:prSet presAssocID="{E3C4D485-1434-4AC5-9E9D-78A92981AAD9}" presName="c5" presStyleLbl="node1" presStyleIdx="4" presStyleCnt="19"/>
      <dgm:spPr/>
    </dgm:pt>
    <dgm:pt modelId="{C33FAEC0-A8E4-4F56-9AD9-4B79902B98B8}" type="pres">
      <dgm:prSet presAssocID="{E3C4D485-1434-4AC5-9E9D-78A92981AAD9}" presName="c6" presStyleLbl="node1" presStyleIdx="5" presStyleCnt="19"/>
      <dgm:spPr/>
    </dgm:pt>
    <dgm:pt modelId="{B443FB42-30F2-4806-8D25-05B3DAB99CFF}" type="pres">
      <dgm:prSet presAssocID="{E3C4D485-1434-4AC5-9E9D-78A92981AAD9}" presName="c7" presStyleLbl="node1" presStyleIdx="6" presStyleCnt="19"/>
      <dgm:spPr/>
    </dgm:pt>
    <dgm:pt modelId="{B8B37EF2-D6E9-4CB2-88ED-B42BA405A6D1}" type="pres">
      <dgm:prSet presAssocID="{E3C4D485-1434-4AC5-9E9D-78A92981AAD9}" presName="c8" presStyleLbl="node1" presStyleIdx="7" presStyleCnt="19"/>
      <dgm:spPr/>
    </dgm:pt>
    <dgm:pt modelId="{0A0CB7CA-372C-4C89-AA00-2ACD7F8F2236}" type="pres">
      <dgm:prSet presAssocID="{E3C4D485-1434-4AC5-9E9D-78A92981AAD9}" presName="c9" presStyleLbl="node1" presStyleIdx="8" presStyleCnt="19"/>
      <dgm:spPr/>
    </dgm:pt>
    <dgm:pt modelId="{40F093D9-CE9F-48E3-B392-4A9318CEBB44}" type="pres">
      <dgm:prSet presAssocID="{E3C4D485-1434-4AC5-9E9D-78A92981AAD9}" presName="c10" presStyleLbl="node1" presStyleIdx="9" presStyleCnt="19"/>
      <dgm:spPr/>
    </dgm:pt>
    <dgm:pt modelId="{799D5A06-795F-46CA-952B-18D264D4BED5}" type="pres">
      <dgm:prSet presAssocID="{E3C4D485-1434-4AC5-9E9D-78A92981AAD9}" presName="c11" presStyleLbl="node1" presStyleIdx="10" presStyleCnt="19"/>
      <dgm:spPr/>
    </dgm:pt>
    <dgm:pt modelId="{E813C126-831D-4195-A18C-18E09B1D9855}" type="pres">
      <dgm:prSet presAssocID="{E3C4D485-1434-4AC5-9E9D-78A92981AAD9}" presName="c12" presStyleLbl="node1" presStyleIdx="11" presStyleCnt="19"/>
      <dgm:spPr/>
    </dgm:pt>
    <dgm:pt modelId="{E69B0D48-7375-4805-9426-5B142BD2F80B}" type="pres">
      <dgm:prSet presAssocID="{E3C4D485-1434-4AC5-9E9D-78A92981AAD9}" presName="c13" presStyleLbl="node1" presStyleIdx="12" presStyleCnt="19"/>
      <dgm:spPr/>
    </dgm:pt>
    <dgm:pt modelId="{80481482-C229-45C6-A316-28E03E55A3DD}" type="pres">
      <dgm:prSet presAssocID="{E3C4D485-1434-4AC5-9E9D-78A92981AAD9}" presName="c14" presStyleLbl="node1" presStyleIdx="13" presStyleCnt="19"/>
      <dgm:spPr/>
    </dgm:pt>
    <dgm:pt modelId="{6F9C866A-C610-46C3-8B5A-AEA3A02270A2}" type="pres">
      <dgm:prSet presAssocID="{E3C4D485-1434-4AC5-9E9D-78A92981AAD9}" presName="c15" presStyleLbl="node1" presStyleIdx="14" presStyleCnt="19"/>
      <dgm:spPr/>
    </dgm:pt>
    <dgm:pt modelId="{D880670C-EEE3-4126-BB47-7335FFF74938}" type="pres">
      <dgm:prSet presAssocID="{E3C4D485-1434-4AC5-9E9D-78A92981AAD9}" presName="c16" presStyleLbl="node1" presStyleIdx="15" presStyleCnt="19"/>
      <dgm:spPr/>
    </dgm:pt>
    <dgm:pt modelId="{F39ECB45-D183-4392-BFE6-2FC99F9CE49A}" type="pres">
      <dgm:prSet presAssocID="{E3C4D485-1434-4AC5-9E9D-78A92981AAD9}" presName="c17" presStyleLbl="node1" presStyleIdx="16" presStyleCnt="19"/>
      <dgm:spPr/>
    </dgm:pt>
    <dgm:pt modelId="{D5AB11AA-99EC-43D5-9D5B-B973B20DC393}" type="pres">
      <dgm:prSet presAssocID="{E3C4D485-1434-4AC5-9E9D-78A92981AAD9}" presName="c18" presStyleLbl="node1" presStyleIdx="17" presStyleCnt="19"/>
      <dgm:spPr/>
    </dgm:pt>
    <dgm:pt modelId="{F614D739-75E8-43D5-A965-D07D030AFD2F}" type="pres">
      <dgm:prSet presAssocID="{A4A14D1A-6B4F-46FE-9EDE-63B34FBFFD42}" presName="chevronComposite1" presStyleCnt="0"/>
      <dgm:spPr/>
    </dgm:pt>
    <dgm:pt modelId="{8EF97000-A1B5-490B-8187-31318FDD3247}" type="pres">
      <dgm:prSet presAssocID="{A4A14D1A-6B4F-46FE-9EDE-63B34FBFFD42}" presName="chevron1" presStyleLbl="sibTrans2D1" presStyleIdx="0" presStyleCnt="2"/>
      <dgm:spPr/>
    </dgm:pt>
    <dgm:pt modelId="{9F090015-BF5A-45B0-849F-BBEDE922056E}" type="pres">
      <dgm:prSet presAssocID="{A4A14D1A-6B4F-46FE-9EDE-63B34FBFFD42}" presName="spChevron1" presStyleCnt="0"/>
      <dgm:spPr/>
    </dgm:pt>
    <dgm:pt modelId="{626AC6EB-5BCD-4EB3-8CC9-C1E2C6513B43}" type="pres">
      <dgm:prSet presAssocID="{C4D809AB-5466-41AA-9A60-65DF35A050D3}" presName="middle" presStyleCnt="0"/>
      <dgm:spPr/>
    </dgm:pt>
    <dgm:pt modelId="{F196DE87-8355-4B6B-A02B-E7960262B269}" type="pres">
      <dgm:prSet presAssocID="{C4D809AB-5466-41AA-9A60-65DF35A050D3}" presName="parTxMid" presStyleLbl="revTx" presStyleIdx="2" presStyleCnt="5"/>
      <dgm:spPr/>
    </dgm:pt>
    <dgm:pt modelId="{050DB45A-B8AD-424C-A226-70DBC0BE35CA}" type="pres">
      <dgm:prSet presAssocID="{C4D809AB-5466-41AA-9A60-65DF35A050D3}" presName="desTxMid" presStyleLbl="revTx" presStyleIdx="3" presStyleCnt="5" custScaleX="116006" custLinFactNeighborY="1720">
        <dgm:presLayoutVars>
          <dgm:bulletEnabled val="1"/>
        </dgm:presLayoutVars>
      </dgm:prSet>
      <dgm:spPr/>
    </dgm:pt>
    <dgm:pt modelId="{959FB292-7D6C-4F22-8D33-6A0B4B56F16B}" type="pres">
      <dgm:prSet presAssocID="{C4D809AB-5466-41AA-9A60-65DF35A050D3}" presName="spMid" presStyleCnt="0"/>
      <dgm:spPr/>
    </dgm:pt>
    <dgm:pt modelId="{5484D996-6E73-487E-B66B-F83729FBE36E}" type="pres">
      <dgm:prSet presAssocID="{C3C3D326-DDFD-4108-85B8-2587D09E3DF8}" presName="chevronComposite1" presStyleCnt="0"/>
      <dgm:spPr/>
    </dgm:pt>
    <dgm:pt modelId="{41E41ACC-CFA5-498E-AE7E-3E5BE3039CF0}" type="pres">
      <dgm:prSet presAssocID="{C3C3D326-DDFD-4108-85B8-2587D09E3DF8}" presName="chevron1" presStyleLbl="sibTrans2D1" presStyleIdx="1" presStyleCnt="2"/>
      <dgm:spPr/>
    </dgm:pt>
    <dgm:pt modelId="{72B2D425-BE52-44B1-B4F3-0A415CCA5190}" type="pres">
      <dgm:prSet presAssocID="{C3C3D326-DDFD-4108-85B8-2587D09E3DF8}" presName="spChevron1" presStyleCnt="0"/>
      <dgm:spPr/>
    </dgm:pt>
    <dgm:pt modelId="{7B06DC9F-8027-41FC-9240-8AAAD99DDB99}" type="pres">
      <dgm:prSet presAssocID="{023128F2-1F87-4C19-A58D-B864541872E5}" presName="last" presStyleCnt="0"/>
      <dgm:spPr/>
    </dgm:pt>
    <dgm:pt modelId="{5B310C4A-442E-4D03-90D1-62E0B8013FC4}" type="pres">
      <dgm:prSet presAssocID="{023128F2-1F87-4C19-A58D-B864541872E5}" presName="circleTx" presStyleLbl="node1" presStyleIdx="18" presStyleCnt="19" custScaleX="121851" custScaleY="124704" custLinFactNeighborX="-1323" custLinFactNeighborY="825"/>
      <dgm:spPr/>
    </dgm:pt>
    <dgm:pt modelId="{F96001D0-B906-4584-9388-D47209AE41B9}" type="pres">
      <dgm:prSet presAssocID="{023128F2-1F87-4C19-A58D-B864541872E5}" presName="desTxN" presStyleLbl="revTx" presStyleIdx="4" presStyleCnt="5" custScaleX="191975" custLinFactNeighborX="1834" custLinFactNeighborY="9370">
        <dgm:presLayoutVars>
          <dgm:bulletEnabled val="1"/>
        </dgm:presLayoutVars>
      </dgm:prSet>
      <dgm:spPr/>
    </dgm:pt>
    <dgm:pt modelId="{C9676F2F-991B-4F3D-AA7C-1832871B180B}" type="pres">
      <dgm:prSet presAssocID="{023128F2-1F87-4C19-A58D-B864541872E5}" presName="spN" presStyleCnt="0"/>
      <dgm:spPr/>
    </dgm:pt>
  </dgm:ptLst>
  <dgm:cxnLst>
    <dgm:cxn modelId="{AE62020C-2FC3-4BF2-BDB8-41CEBE80DB09}" srcId="{C4D809AB-5466-41AA-9A60-65DF35A050D3}" destId="{1E146ACD-F811-4B20-9161-FE44B600F011}" srcOrd="1" destOrd="0" parTransId="{2CC5A3B8-9D03-4D61-B91B-3959663D1D3F}" sibTransId="{98E49F78-26D7-4D8F-8AB0-3E9D11780E23}"/>
    <dgm:cxn modelId="{68497211-C6D8-41AE-8259-EF17B54AA59C}" srcId="{12D00BE1-54DA-4A90-AE3F-EFE6E07E7460}" destId="{E3C4D485-1434-4AC5-9E9D-78A92981AAD9}" srcOrd="0" destOrd="0" parTransId="{67F89A7D-25CD-48AE-BA67-96E813159729}" sibTransId="{A4A14D1A-6B4F-46FE-9EDE-63B34FBFFD42}"/>
    <dgm:cxn modelId="{A8278D1E-2D83-4367-A42C-A016384632CB}" type="presOf" srcId="{1E146ACD-F811-4B20-9161-FE44B600F011}" destId="{050DB45A-B8AD-424C-A226-70DBC0BE35CA}" srcOrd="0" destOrd="1" presId="urn:microsoft.com/office/officeart/2009/3/layout/RandomtoResultProcess"/>
    <dgm:cxn modelId="{07BBE521-198F-4F80-8945-5791A0BF21E9}" type="presOf" srcId="{C4D809AB-5466-41AA-9A60-65DF35A050D3}" destId="{F196DE87-8355-4B6B-A02B-E7960262B269}" srcOrd="0" destOrd="0" presId="urn:microsoft.com/office/officeart/2009/3/layout/RandomtoResultProcess"/>
    <dgm:cxn modelId="{84C9B822-0DEB-4D43-94E1-E922DDFE2F5C}" srcId="{023128F2-1F87-4C19-A58D-B864541872E5}" destId="{54ACB9DA-44C5-4328-B710-AC6F548A0F8A}" srcOrd="2" destOrd="0" parTransId="{DEA26BD5-8EDC-4872-A026-E90DBB797326}" sibTransId="{E6EE566C-2A98-45DC-951B-49C87EE74971}"/>
    <dgm:cxn modelId="{E7682625-A787-4F3A-8C0B-2A7610E09968}" srcId="{E3C4D485-1434-4AC5-9E9D-78A92981AAD9}" destId="{18CACE58-54E6-43A3-8883-B83B84A8B7D6}" srcOrd="3" destOrd="0" parTransId="{DD7CD4E9-6349-4260-89C1-E44E54042151}" sibTransId="{3F884867-1B12-4BD7-996A-49C778DF4845}"/>
    <dgm:cxn modelId="{5C9C8C29-40B3-42E3-AF7B-97F5412F63FD}" srcId="{E3C4D485-1434-4AC5-9E9D-78A92981AAD9}" destId="{562FB35A-9704-49D1-97D9-B76CF5E4ECD8}" srcOrd="1" destOrd="0" parTransId="{77B0B8E2-550B-4F3D-ABC5-823CB1687EFB}" sibTransId="{ABD9060F-39FD-46FC-84D7-44DD132E423B}"/>
    <dgm:cxn modelId="{A0399F2D-D131-43EA-B845-45B1C083EBF2}" type="presOf" srcId="{023128F2-1F87-4C19-A58D-B864541872E5}" destId="{5B310C4A-442E-4D03-90D1-62E0B8013FC4}" srcOrd="0" destOrd="0" presId="urn:microsoft.com/office/officeart/2009/3/layout/RandomtoResultProcess"/>
    <dgm:cxn modelId="{CC5BE633-48CF-4201-94A9-2AAC8FB786C4}" srcId="{12D00BE1-54DA-4A90-AE3F-EFE6E07E7460}" destId="{023128F2-1F87-4C19-A58D-B864541872E5}" srcOrd="2" destOrd="0" parTransId="{07AC5D3A-126E-4114-9C50-20FB09BFEDFF}" sibTransId="{ABC9537A-9945-4023-B32B-093360B7D6D1}"/>
    <dgm:cxn modelId="{C3C00B5B-262F-43E9-9BFC-695999318886}" type="presOf" srcId="{18CACE58-54E6-43A3-8883-B83B84A8B7D6}" destId="{419E23D7-E44A-41F6-B1CF-EBE25D96D0E3}" srcOrd="0" destOrd="3" presId="urn:microsoft.com/office/officeart/2009/3/layout/RandomtoResultProcess"/>
    <dgm:cxn modelId="{F1D4475C-2C23-456E-89BF-4F21FDB9C394}" srcId="{12D00BE1-54DA-4A90-AE3F-EFE6E07E7460}" destId="{C4D809AB-5466-41AA-9A60-65DF35A050D3}" srcOrd="1" destOrd="0" parTransId="{C97953B9-97CA-477F-935A-193335B3B4C5}" sibTransId="{C3C3D326-DDFD-4108-85B8-2587D09E3DF8}"/>
    <dgm:cxn modelId="{76367862-74D7-411F-B137-F05078635841}" type="presOf" srcId="{CA238C65-18BC-4D84-8A80-A49AF5F163AD}" destId="{F96001D0-B906-4584-9388-D47209AE41B9}" srcOrd="0" destOrd="1" presId="urn:microsoft.com/office/officeart/2009/3/layout/RandomtoResultProcess"/>
    <dgm:cxn modelId="{A0DAE169-5C68-4DD1-A501-86259B93EFE7}" type="presOf" srcId="{69BD2F20-BCC6-4ABF-9D80-568E69A9B692}" destId="{F96001D0-B906-4584-9388-D47209AE41B9}" srcOrd="0" destOrd="4" presId="urn:microsoft.com/office/officeart/2009/3/layout/RandomtoResultProcess"/>
    <dgm:cxn modelId="{7B609350-2E28-4B7B-9A8F-FA412D45DDF9}" srcId="{023128F2-1F87-4C19-A58D-B864541872E5}" destId="{CA238C65-18BC-4D84-8A80-A49AF5F163AD}" srcOrd="1" destOrd="0" parTransId="{CDA26524-E16E-40C8-9C1B-B6BA82B8B3B1}" sibTransId="{D02CB2A0-0EB4-4055-9EA6-0D92071CE0D3}"/>
    <dgm:cxn modelId="{5B74D255-8CEE-4710-8008-5EF13318B210}" srcId="{023128F2-1F87-4C19-A58D-B864541872E5}" destId="{DA92DCBD-8EB2-43B5-BD13-143118B756D9}" srcOrd="3" destOrd="0" parTransId="{B2DE11D9-0D3E-4AF5-B348-83A482E84AFF}" sibTransId="{58FF3021-D18E-4536-AA02-AC6424CE1B87}"/>
    <dgm:cxn modelId="{E2DA0A77-5F20-4FB9-BD7F-5ED7047BA18B}" type="presOf" srcId="{E3C4D485-1434-4AC5-9E9D-78A92981AAD9}" destId="{1C95807B-79B7-46A2-9A75-BE8322AEB4E9}" srcOrd="0" destOrd="0" presId="urn:microsoft.com/office/officeart/2009/3/layout/RandomtoResultProcess"/>
    <dgm:cxn modelId="{8BB8A68B-0ED6-4B6C-8F38-7E26ECAC91F4}" srcId="{023128F2-1F87-4C19-A58D-B864541872E5}" destId="{69BD2F20-BCC6-4ABF-9D80-568E69A9B692}" srcOrd="4" destOrd="0" parTransId="{2E958972-75A6-43F5-8015-BC02F869DDCE}" sibTransId="{6C0058EE-CBB3-4587-84F7-8BE9D15BE88F}"/>
    <dgm:cxn modelId="{BB0FCC97-43A6-4C37-AD92-D3958A028E39}" type="presOf" srcId="{4CEA2980-C2CD-45CD-B3DC-769BA9D3ACBA}" destId="{419E23D7-E44A-41F6-B1CF-EBE25D96D0E3}" srcOrd="0" destOrd="2" presId="urn:microsoft.com/office/officeart/2009/3/layout/RandomtoResultProcess"/>
    <dgm:cxn modelId="{3DCC6DB1-6CE0-4440-917D-AA9F467D7FD3}" type="presOf" srcId="{54ACB9DA-44C5-4328-B710-AC6F548A0F8A}" destId="{F96001D0-B906-4584-9388-D47209AE41B9}" srcOrd="0" destOrd="2" presId="urn:microsoft.com/office/officeart/2009/3/layout/RandomtoResultProcess"/>
    <dgm:cxn modelId="{C7C974B3-4C1E-42C0-BC70-E7997C390C9B}" type="presOf" srcId="{F5A3281E-E831-4053-828A-214BA2CEDEA5}" destId="{050DB45A-B8AD-424C-A226-70DBC0BE35CA}" srcOrd="0" destOrd="2" presId="urn:microsoft.com/office/officeart/2009/3/layout/RandomtoResultProcess"/>
    <dgm:cxn modelId="{BB4B08BA-7B6A-418D-9D76-741EC01EA86D}" srcId="{C4D809AB-5466-41AA-9A60-65DF35A050D3}" destId="{D0F888B4-4E80-4F40-AF24-D3F5079FD9A3}" srcOrd="0" destOrd="0" parTransId="{8EB3F897-629B-4367-9F65-DC8B0379F223}" sibTransId="{529D7F62-0C84-4341-9C6B-AF0B7986754D}"/>
    <dgm:cxn modelId="{18ECD9CB-ABBC-40D5-91FA-85BA531F0101}" srcId="{023128F2-1F87-4C19-A58D-B864541872E5}" destId="{45441D54-31AA-458F-B8B7-0EDA3D2D4E76}" srcOrd="0" destOrd="0" parTransId="{8BDF2A72-7110-438E-87DD-A9EFE311D1DF}" sibTransId="{F3A3F1FD-A604-4CEC-8E91-7E2D6C069566}"/>
    <dgm:cxn modelId="{799BB4CD-3722-4948-80BD-6F63F01000C0}" srcId="{C4D809AB-5466-41AA-9A60-65DF35A050D3}" destId="{F5A3281E-E831-4053-828A-214BA2CEDEA5}" srcOrd="2" destOrd="0" parTransId="{7B47673B-70FA-4790-AA95-09B9EDDFE8B3}" sibTransId="{32930287-701D-4FBC-BDD6-D56DD2B59BC7}"/>
    <dgm:cxn modelId="{60AB6FCF-9A0F-4B75-A735-7DEF5C397DE3}" srcId="{E3C4D485-1434-4AC5-9E9D-78A92981AAD9}" destId="{4CEA2980-C2CD-45CD-B3DC-769BA9D3ACBA}" srcOrd="2" destOrd="0" parTransId="{76664CF7-4278-4E58-B479-6BB80D675839}" sibTransId="{A9ACD0D9-0ADA-4BE8-B650-0395F1875BF5}"/>
    <dgm:cxn modelId="{757703D5-3B28-4F81-9A2B-8249A34401FC}" type="presOf" srcId="{12D00BE1-54DA-4A90-AE3F-EFE6E07E7460}" destId="{A22CD92F-7705-485F-B4E9-BEEAB77DC1DC}" srcOrd="0" destOrd="0" presId="urn:microsoft.com/office/officeart/2009/3/layout/RandomtoResultProcess"/>
    <dgm:cxn modelId="{771220E1-8BF9-4A72-A0DC-BBB6639D0A37}" type="presOf" srcId="{45441D54-31AA-458F-B8B7-0EDA3D2D4E76}" destId="{F96001D0-B906-4584-9388-D47209AE41B9}" srcOrd="0" destOrd="0" presId="urn:microsoft.com/office/officeart/2009/3/layout/RandomtoResultProcess"/>
    <dgm:cxn modelId="{EEF4A8E5-CAF3-4827-B06E-B9F99E95C806}" srcId="{E3C4D485-1434-4AC5-9E9D-78A92981AAD9}" destId="{19D2CCB9-5743-4D3A-B9C0-EA6D61FE3717}" srcOrd="0" destOrd="0" parTransId="{50FB9875-7FAE-47C7-B48E-9055293C8656}" sibTransId="{A148441A-602F-4100-9488-DF42D5A15888}"/>
    <dgm:cxn modelId="{50DCF1F0-EF99-4E21-B8AA-1E9FCE3B34A6}" type="presOf" srcId="{D0F888B4-4E80-4F40-AF24-D3F5079FD9A3}" destId="{050DB45A-B8AD-424C-A226-70DBC0BE35CA}" srcOrd="0" destOrd="0" presId="urn:microsoft.com/office/officeart/2009/3/layout/RandomtoResultProcess"/>
    <dgm:cxn modelId="{8460EDF6-B7E4-4BFC-B0C9-14765D8E641B}" type="presOf" srcId="{DA92DCBD-8EB2-43B5-BD13-143118B756D9}" destId="{F96001D0-B906-4584-9388-D47209AE41B9}" srcOrd="0" destOrd="3" presId="urn:microsoft.com/office/officeart/2009/3/layout/RandomtoResultProcess"/>
    <dgm:cxn modelId="{36B525F8-4325-48AA-97FB-E63B8B9281E7}" type="presOf" srcId="{19D2CCB9-5743-4D3A-B9C0-EA6D61FE3717}" destId="{419E23D7-E44A-41F6-B1CF-EBE25D96D0E3}" srcOrd="0" destOrd="0" presId="urn:microsoft.com/office/officeart/2009/3/layout/RandomtoResultProcess"/>
    <dgm:cxn modelId="{632ACEF8-F7F5-48FA-997C-511C964183D0}" type="presOf" srcId="{562FB35A-9704-49D1-97D9-B76CF5E4ECD8}" destId="{419E23D7-E44A-41F6-B1CF-EBE25D96D0E3}" srcOrd="0" destOrd="1" presId="urn:microsoft.com/office/officeart/2009/3/layout/RandomtoResultProcess"/>
    <dgm:cxn modelId="{2B7321ED-A7B9-49BB-B199-A96B2E12F255}" type="presParOf" srcId="{A22CD92F-7705-485F-B4E9-BEEAB77DC1DC}" destId="{BED58463-105A-4B02-A1E5-73AD468857FD}" srcOrd="0" destOrd="0" presId="urn:microsoft.com/office/officeart/2009/3/layout/RandomtoResultProcess"/>
    <dgm:cxn modelId="{8261EDB7-D689-4629-8A1C-71E0E46488D2}" type="presParOf" srcId="{BED58463-105A-4B02-A1E5-73AD468857FD}" destId="{1C95807B-79B7-46A2-9A75-BE8322AEB4E9}" srcOrd="0" destOrd="0" presId="urn:microsoft.com/office/officeart/2009/3/layout/RandomtoResultProcess"/>
    <dgm:cxn modelId="{81BCA8DD-248A-4C1D-85D9-CBA48BB51083}" type="presParOf" srcId="{BED58463-105A-4B02-A1E5-73AD468857FD}" destId="{419E23D7-E44A-41F6-B1CF-EBE25D96D0E3}" srcOrd="1" destOrd="0" presId="urn:microsoft.com/office/officeart/2009/3/layout/RandomtoResultProcess"/>
    <dgm:cxn modelId="{0B9C3343-655B-433A-8494-066F7643FA25}" type="presParOf" srcId="{BED58463-105A-4B02-A1E5-73AD468857FD}" destId="{768A2984-0B56-4D2F-BE5F-778450CCEFD7}" srcOrd="2" destOrd="0" presId="urn:microsoft.com/office/officeart/2009/3/layout/RandomtoResultProcess"/>
    <dgm:cxn modelId="{A4418FC3-4D6C-407F-8A65-180B46678995}" type="presParOf" srcId="{BED58463-105A-4B02-A1E5-73AD468857FD}" destId="{DC21700D-453B-4F79-84AA-4655F086713A}" srcOrd="3" destOrd="0" presId="urn:microsoft.com/office/officeart/2009/3/layout/RandomtoResultProcess"/>
    <dgm:cxn modelId="{1ECD9DF3-7F16-403E-AF1C-A6596FB66FAF}" type="presParOf" srcId="{BED58463-105A-4B02-A1E5-73AD468857FD}" destId="{78CE468D-7B13-464D-A729-38D26F69BF67}" srcOrd="4" destOrd="0" presId="urn:microsoft.com/office/officeart/2009/3/layout/RandomtoResultProcess"/>
    <dgm:cxn modelId="{9C24945F-D327-4CFC-9A02-E6A224144A37}" type="presParOf" srcId="{BED58463-105A-4B02-A1E5-73AD468857FD}" destId="{7649E974-3FDE-4A50-A50D-CEA72D817116}" srcOrd="5" destOrd="0" presId="urn:microsoft.com/office/officeart/2009/3/layout/RandomtoResultProcess"/>
    <dgm:cxn modelId="{742CE7E8-F672-46AE-9460-EA058860C59E}" type="presParOf" srcId="{BED58463-105A-4B02-A1E5-73AD468857FD}" destId="{AC4CA1DC-86B1-4B05-9B99-11EF6681D6A4}" srcOrd="6" destOrd="0" presId="urn:microsoft.com/office/officeart/2009/3/layout/RandomtoResultProcess"/>
    <dgm:cxn modelId="{21FADF98-1745-4B28-A223-4CE56D13C53F}" type="presParOf" srcId="{BED58463-105A-4B02-A1E5-73AD468857FD}" destId="{C33FAEC0-A8E4-4F56-9AD9-4B79902B98B8}" srcOrd="7" destOrd="0" presId="urn:microsoft.com/office/officeart/2009/3/layout/RandomtoResultProcess"/>
    <dgm:cxn modelId="{3829F11D-4D84-496A-81D1-986B78F85369}" type="presParOf" srcId="{BED58463-105A-4B02-A1E5-73AD468857FD}" destId="{B443FB42-30F2-4806-8D25-05B3DAB99CFF}" srcOrd="8" destOrd="0" presId="urn:microsoft.com/office/officeart/2009/3/layout/RandomtoResultProcess"/>
    <dgm:cxn modelId="{4ADBE19B-9B2C-4744-8284-2BBF9CF94F26}" type="presParOf" srcId="{BED58463-105A-4B02-A1E5-73AD468857FD}" destId="{B8B37EF2-D6E9-4CB2-88ED-B42BA405A6D1}" srcOrd="9" destOrd="0" presId="urn:microsoft.com/office/officeart/2009/3/layout/RandomtoResultProcess"/>
    <dgm:cxn modelId="{D21FF90B-C3E7-4A92-9998-1AFB627953FA}" type="presParOf" srcId="{BED58463-105A-4B02-A1E5-73AD468857FD}" destId="{0A0CB7CA-372C-4C89-AA00-2ACD7F8F2236}" srcOrd="10" destOrd="0" presId="urn:microsoft.com/office/officeart/2009/3/layout/RandomtoResultProcess"/>
    <dgm:cxn modelId="{5C138C5D-A8BE-4261-BDC1-5D105DFD58F8}" type="presParOf" srcId="{BED58463-105A-4B02-A1E5-73AD468857FD}" destId="{40F093D9-CE9F-48E3-B392-4A9318CEBB44}" srcOrd="11" destOrd="0" presId="urn:microsoft.com/office/officeart/2009/3/layout/RandomtoResultProcess"/>
    <dgm:cxn modelId="{BF4DB9FE-31B1-4774-8EF6-CC3B35439FD6}" type="presParOf" srcId="{BED58463-105A-4B02-A1E5-73AD468857FD}" destId="{799D5A06-795F-46CA-952B-18D264D4BED5}" srcOrd="12" destOrd="0" presId="urn:microsoft.com/office/officeart/2009/3/layout/RandomtoResultProcess"/>
    <dgm:cxn modelId="{5DA4AF06-C3F3-42A2-83E0-E62FAC7045CE}" type="presParOf" srcId="{BED58463-105A-4B02-A1E5-73AD468857FD}" destId="{E813C126-831D-4195-A18C-18E09B1D9855}" srcOrd="13" destOrd="0" presId="urn:microsoft.com/office/officeart/2009/3/layout/RandomtoResultProcess"/>
    <dgm:cxn modelId="{F1CFE540-EF5B-475B-AEB4-293D8D1B0F2C}" type="presParOf" srcId="{BED58463-105A-4B02-A1E5-73AD468857FD}" destId="{E69B0D48-7375-4805-9426-5B142BD2F80B}" srcOrd="14" destOrd="0" presId="urn:microsoft.com/office/officeart/2009/3/layout/RandomtoResultProcess"/>
    <dgm:cxn modelId="{F8157660-BAC8-4193-B348-26A72FCA1756}" type="presParOf" srcId="{BED58463-105A-4B02-A1E5-73AD468857FD}" destId="{80481482-C229-45C6-A316-28E03E55A3DD}" srcOrd="15" destOrd="0" presId="urn:microsoft.com/office/officeart/2009/3/layout/RandomtoResultProcess"/>
    <dgm:cxn modelId="{571F9F64-25FD-4E79-929E-B43BF432F039}" type="presParOf" srcId="{BED58463-105A-4B02-A1E5-73AD468857FD}" destId="{6F9C866A-C610-46C3-8B5A-AEA3A02270A2}" srcOrd="16" destOrd="0" presId="urn:microsoft.com/office/officeart/2009/3/layout/RandomtoResultProcess"/>
    <dgm:cxn modelId="{29402E18-44BE-4736-BB61-A3022B32540F}" type="presParOf" srcId="{BED58463-105A-4B02-A1E5-73AD468857FD}" destId="{D880670C-EEE3-4126-BB47-7335FFF74938}" srcOrd="17" destOrd="0" presId="urn:microsoft.com/office/officeart/2009/3/layout/RandomtoResultProcess"/>
    <dgm:cxn modelId="{C4C6ED42-A096-4391-8C13-EF02573ED26C}" type="presParOf" srcId="{BED58463-105A-4B02-A1E5-73AD468857FD}" destId="{F39ECB45-D183-4392-BFE6-2FC99F9CE49A}" srcOrd="18" destOrd="0" presId="urn:microsoft.com/office/officeart/2009/3/layout/RandomtoResultProcess"/>
    <dgm:cxn modelId="{6FD7356C-C2BC-4762-9A2B-2390717B5FAE}" type="presParOf" srcId="{BED58463-105A-4B02-A1E5-73AD468857FD}" destId="{D5AB11AA-99EC-43D5-9D5B-B973B20DC393}" srcOrd="19" destOrd="0" presId="urn:microsoft.com/office/officeart/2009/3/layout/RandomtoResultProcess"/>
    <dgm:cxn modelId="{2B1D6225-D0BB-4937-ACAB-CCD7DC7A6E6B}" type="presParOf" srcId="{A22CD92F-7705-485F-B4E9-BEEAB77DC1DC}" destId="{F614D739-75E8-43D5-A965-D07D030AFD2F}" srcOrd="1" destOrd="0" presId="urn:microsoft.com/office/officeart/2009/3/layout/RandomtoResultProcess"/>
    <dgm:cxn modelId="{9453F474-EA4F-425F-979A-D0696187B9AC}" type="presParOf" srcId="{F614D739-75E8-43D5-A965-D07D030AFD2F}" destId="{8EF97000-A1B5-490B-8187-31318FDD3247}" srcOrd="0" destOrd="0" presId="urn:microsoft.com/office/officeart/2009/3/layout/RandomtoResultProcess"/>
    <dgm:cxn modelId="{7CFF5323-09BB-45CF-A53A-2D6ABA287BE0}" type="presParOf" srcId="{F614D739-75E8-43D5-A965-D07D030AFD2F}" destId="{9F090015-BF5A-45B0-849F-BBEDE922056E}" srcOrd="1" destOrd="0" presId="urn:microsoft.com/office/officeart/2009/3/layout/RandomtoResultProcess"/>
    <dgm:cxn modelId="{B911C7EF-B9B6-4567-9784-85CDE0CD4B2D}" type="presParOf" srcId="{A22CD92F-7705-485F-B4E9-BEEAB77DC1DC}" destId="{626AC6EB-5BCD-4EB3-8CC9-C1E2C6513B43}" srcOrd="2" destOrd="0" presId="urn:microsoft.com/office/officeart/2009/3/layout/RandomtoResultProcess"/>
    <dgm:cxn modelId="{D03D95B7-A870-464B-8249-2A50A9974714}" type="presParOf" srcId="{626AC6EB-5BCD-4EB3-8CC9-C1E2C6513B43}" destId="{F196DE87-8355-4B6B-A02B-E7960262B269}" srcOrd="0" destOrd="0" presId="urn:microsoft.com/office/officeart/2009/3/layout/RandomtoResultProcess"/>
    <dgm:cxn modelId="{336F3B84-B64B-4074-AD4B-9D85D8FC5699}" type="presParOf" srcId="{626AC6EB-5BCD-4EB3-8CC9-C1E2C6513B43}" destId="{050DB45A-B8AD-424C-A226-70DBC0BE35CA}" srcOrd="1" destOrd="0" presId="urn:microsoft.com/office/officeart/2009/3/layout/RandomtoResultProcess"/>
    <dgm:cxn modelId="{8B303495-4EB2-4D99-B755-DDC5D08A96C1}" type="presParOf" srcId="{626AC6EB-5BCD-4EB3-8CC9-C1E2C6513B43}" destId="{959FB292-7D6C-4F22-8D33-6A0B4B56F16B}" srcOrd="2" destOrd="0" presId="urn:microsoft.com/office/officeart/2009/3/layout/RandomtoResultProcess"/>
    <dgm:cxn modelId="{74471514-FF78-4504-B93F-E8B296B479FD}" type="presParOf" srcId="{A22CD92F-7705-485F-B4E9-BEEAB77DC1DC}" destId="{5484D996-6E73-487E-B66B-F83729FBE36E}" srcOrd="3" destOrd="0" presId="urn:microsoft.com/office/officeart/2009/3/layout/RandomtoResultProcess"/>
    <dgm:cxn modelId="{571795FC-8A3F-49B5-8D91-D6B1B59140E5}" type="presParOf" srcId="{5484D996-6E73-487E-B66B-F83729FBE36E}" destId="{41E41ACC-CFA5-498E-AE7E-3E5BE3039CF0}" srcOrd="0" destOrd="0" presId="urn:microsoft.com/office/officeart/2009/3/layout/RandomtoResultProcess"/>
    <dgm:cxn modelId="{2C36B96F-3D1F-47C7-B187-83269D6B2601}" type="presParOf" srcId="{5484D996-6E73-487E-B66B-F83729FBE36E}" destId="{72B2D425-BE52-44B1-B4F3-0A415CCA5190}" srcOrd="1" destOrd="0" presId="urn:microsoft.com/office/officeart/2009/3/layout/RandomtoResultProcess"/>
    <dgm:cxn modelId="{AFA38617-4029-4BEB-85E1-A72EF3600644}" type="presParOf" srcId="{A22CD92F-7705-485F-B4E9-BEEAB77DC1DC}" destId="{7B06DC9F-8027-41FC-9240-8AAAD99DDB99}" srcOrd="4" destOrd="0" presId="urn:microsoft.com/office/officeart/2009/3/layout/RandomtoResultProcess"/>
    <dgm:cxn modelId="{17BCAD18-7869-48FE-B525-50175C0D13C5}" type="presParOf" srcId="{7B06DC9F-8027-41FC-9240-8AAAD99DDB99}" destId="{5B310C4A-442E-4D03-90D1-62E0B8013FC4}" srcOrd="0" destOrd="0" presId="urn:microsoft.com/office/officeart/2009/3/layout/RandomtoResultProcess"/>
    <dgm:cxn modelId="{FEF3EA3E-E3BA-46A9-AEE1-28FB60F0504B}" type="presParOf" srcId="{7B06DC9F-8027-41FC-9240-8AAAD99DDB99}" destId="{F96001D0-B906-4584-9388-D47209AE41B9}" srcOrd="1" destOrd="0" presId="urn:microsoft.com/office/officeart/2009/3/layout/RandomtoResultProcess"/>
    <dgm:cxn modelId="{5AE07463-37FE-47A8-8EB2-0C4F5F1E4EED}" type="presParOf" srcId="{7B06DC9F-8027-41FC-9240-8AAAD99DDB99}" destId="{C9676F2F-991B-4F3D-AA7C-1832871B180B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0A727-6828-42E1-BD5C-8FC3DDD93083}">
      <dsp:nvSpPr>
        <dsp:cNvPr id="0" name=""/>
        <dsp:cNvSpPr/>
      </dsp:nvSpPr>
      <dsp:spPr>
        <a:xfrm>
          <a:off x="105425" y="1014121"/>
          <a:ext cx="832678" cy="8326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FDE66-A0EB-4921-8650-2E9316FFD25A}">
      <dsp:nvSpPr>
        <dsp:cNvPr id="0" name=""/>
        <dsp:cNvSpPr/>
      </dsp:nvSpPr>
      <dsp:spPr>
        <a:xfrm>
          <a:off x="280288" y="1188984"/>
          <a:ext cx="482953" cy="4829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2F712-AD4B-4979-8593-1C340340C3DB}">
      <dsp:nvSpPr>
        <dsp:cNvPr id="0" name=""/>
        <dsp:cNvSpPr/>
      </dsp:nvSpPr>
      <dsp:spPr>
        <a:xfrm>
          <a:off x="1116536" y="332286"/>
          <a:ext cx="1962743" cy="219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latin typeface="+mj-lt"/>
              <a:cs typeface="Calibri"/>
            </a:rPr>
            <a:t>Augmenta la </a:t>
          </a:r>
          <a:r>
            <a:rPr lang="es-ES" sz="1600" b="1" kern="1200" err="1">
              <a:latin typeface="+mj-lt"/>
              <a:cs typeface="Calibri"/>
            </a:rPr>
            <a:t>visibilitat</a:t>
          </a:r>
          <a:r>
            <a:rPr lang="es-ES" sz="1600" kern="1200">
              <a:latin typeface="+mj-lt"/>
              <a:cs typeface="Calibri"/>
            </a:rPr>
            <a:t> i, per </a:t>
          </a:r>
          <a:r>
            <a:rPr lang="es-ES" sz="1600" kern="1200" err="1">
              <a:latin typeface="+mj-lt"/>
              <a:cs typeface="Calibri"/>
            </a:rPr>
            <a:t>tant</a:t>
          </a:r>
          <a:r>
            <a:rPr lang="es-ES" sz="1600" kern="1200">
              <a:latin typeface="+mj-lt"/>
              <a:cs typeface="Calibri"/>
            </a:rPr>
            <a:t>, la </a:t>
          </a:r>
          <a:r>
            <a:rPr lang="es-ES" sz="1600" kern="1200" err="1">
              <a:latin typeface="+mj-lt"/>
              <a:cs typeface="Calibri"/>
            </a:rPr>
            <a:t>difusió</a:t>
          </a:r>
          <a:r>
            <a:rPr lang="es-ES" sz="1600" kern="1200">
              <a:latin typeface="+mj-lt"/>
              <a:cs typeface="Calibri"/>
            </a:rPr>
            <a:t> i </a:t>
          </a:r>
          <a:r>
            <a:rPr lang="es-ES" sz="1600" kern="1200" err="1">
              <a:latin typeface="+mj-lt"/>
              <a:cs typeface="Calibri"/>
            </a:rPr>
            <a:t>l’impacte</a:t>
          </a:r>
          <a:r>
            <a:rPr lang="es-ES" sz="1600" kern="1200">
              <a:latin typeface="+mj-lt"/>
              <a:cs typeface="Calibri"/>
            </a:rPr>
            <a:t> de la </a:t>
          </a:r>
          <a:r>
            <a:rPr lang="es-ES" sz="1600" kern="1200" err="1">
              <a:latin typeface="+mj-lt"/>
              <a:cs typeface="Calibri"/>
            </a:rPr>
            <a:t>producció</a:t>
          </a:r>
          <a:r>
            <a:rPr lang="es-ES" sz="1600" kern="1200">
              <a:latin typeface="+mj-lt"/>
              <a:cs typeface="Calibri"/>
            </a:rPr>
            <a:t> científica. </a:t>
          </a:r>
          <a:r>
            <a:rPr lang="es-ES" sz="1600" kern="1200" err="1">
              <a:latin typeface="+mj-lt"/>
              <a:cs typeface="Calibri"/>
            </a:rPr>
            <a:t>Augment</a:t>
          </a:r>
          <a:r>
            <a:rPr lang="es-ES" sz="1600" kern="1200">
              <a:latin typeface="+mj-lt"/>
              <a:cs typeface="Calibri"/>
            </a:rPr>
            <a:t> de </a:t>
          </a:r>
          <a:r>
            <a:rPr lang="es-ES" sz="1600" kern="1200" err="1">
              <a:latin typeface="+mj-lt"/>
              <a:cs typeface="Calibri"/>
            </a:rPr>
            <a:t>citacions</a:t>
          </a:r>
          <a:endParaRPr lang="en-US" sz="1600" kern="1200">
            <a:latin typeface="+mj-lt"/>
            <a:cs typeface="Calibri"/>
          </a:endParaRPr>
        </a:p>
      </dsp:txBody>
      <dsp:txXfrm>
        <a:off x="1116536" y="332286"/>
        <a:ext cx="1962743" cy="2196349"/>
      </dsp:txXfrm>
    </dsp:sp>
    <dsp:sp modelId="{CCA4BA93-BCDB-4D8E-B200-A68854780D28}">
      <dsp:nvSpPr>
        <dsp:cNvPr id="0" name=""/>
        <dsp:cNvSpPr/>
      </dsp:nvSpPr>
      <dsp:spPr>
        <a:xfrm>
          <a:off x="3331568" y="2075953"/>
          <a:ext cx="832678" cy="8326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0347A-6919-47C6-B41D-FEDA5D1DA0A4}">
      <dsp:nvSpPr>
        <dsp:cNvPr id="0" name=""/>
        <dsp:cNvSpPr/>
      </dsp:nvSpPr>
      <dsp:spPr>
        <a:xfrm>
          <a:off x="3506421" y="2250791"/>
          <a:ext cx="482953" cy="4829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E14C9-03C4-4878-8FDE-F9297D1CB3C9}">
      <dsp:nvSpPr>
        <dsp:cNvPr id="0" name=""/>
        <dsp:cNvSpPr/>
      </dsp:nvSpPr>
      <dsp:spPr>
        <a:xfrm>
          <a:off x="4342646" y="1257830"/>
          <a:ext cx="1962743" cy="246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latin typeface="+mj-lt"/>
              <a:cs typeface="Calibri"/>
            </a:rPr>
            <a:t>Incrementa les </a:t>
          </a:r>
          <a:r>
            <a:rPr lang="es-ES" sz="1600" kern="1200" err="1">
              <a:latin typeface="+mj-lt"/>
              <a:cs typeface="Calibri"/>
            </a:rPr>
            <a:t>possibilitats</a:t>
          </a:r>
          <a:r>
            <a:rPr lang="es-ES" sz="1600" kern="1200">
              <a:latin typeface="+mj-lt"/>
              <a:cs typeface="Calibri"/>
            </a:rPr>
            <a:t> </a:t>
          </a:r>
          <a:r>
            <a:rPr lang="es-ES" sz="1600" kern="1200" err="1">
              <a:latin typeface="+mj-lt"/>
              <a:cs typeface="Calibri"/>
            </a:rPr>
            <a:t>d’</a:t>
          </a:r>
          <a:r>
            <a:rPr lang="es-ES" sz="1600" b="1" kern="1200" err="1">
              <a:latin typeface="+mj-lt"/>
              <a:cs typeface="Calibri"/>
            </a:rPr>
            <a:t>accedir</a:t>
          </a:r>
          <a:r>
            <a:rPr lang="es-ES" sz="1600" kern="1200">
              <a:latin typeface="+mj-lt"/>
              <a:cs typeface="Calibri"/>
            </a:rPr>
            <a:t> a </a:t>
          </a:r>
          <a:r>
            <a:rPr lang="es-ES" sz="1600" kern="1200" err="1">
              <a:latin typeface="+mj-lt"/>
              <a:cs typeface="Calibri"/>
            </a:rPr>
            <a:t>articles</a:t>
          </a:r>
          <a:r>
            <a:rPr lang="es-ES" sz="1600" kern="1200">
              <a:latin typeface="+mj-lt"/>
              <a:cs typeface="Calibri"/>
            </a:rPr>
            <a:t> </a:t>
          </a:r>
          <a:r>
            <a:rPr lang="es-ES" sz="1600" kern="1200" err="1">
              <a:latin typeface="+mj-lt"/>
              <a:cs typeface="Calibri"/>
            </a:rPr>
            <a:t>d’investigació</a:t>
          </a:r>
          <a:r>
            <a:rPr lang="es-ES" sz="1600" kern="1200">
              <a:latin typeface="+mj-lt"/>
              <a:cs typeface="Calibri"/>
            </a:rPr>
            <a:t> </a:t>
          </a:r>
          <a:r>
            <a:rPr lang="es-ES" sz="1600" kern="1200" err="1">
              <a:latin typeface="+mj-lt"/>
              <a:cs typeface="Calibri"/>
            </a:rPr>
            <a:t>sense</a:t>
          </a:r>
          <a:r>
            <a:rPr lang="es-ES" sz="1600" kern="1200">
              <a:latin typeface="+mj-lt"/>
              <a:cs typeface="Calibri"/>
            </a:rPr>
            <a:t> augmentar la </a:t>
          </a:r>
          <a:r>
            <a:rPr lang="es-ES" sz="1600" kern="1200" err="1">
              <a:latin typeface="+mj-lt"/>
              <a:cs typeface="Calibri"/>
            </a:rPr>
            <a:t>inversió</a:t>
          </a:r>
          <a:endParaRPr lang="en-US" sz="1600" kern="1200">
            <a:latin typeface="+mj-lt"/>
            <a:cs typeface="Calibri"/>
          </a:endParaRPr>
        </a:p>
      </dsp:txBody>
      <dsp:txXfrm>
        <a:off x="4342646" y="1257830"/>
        <a:ext cx="1962743" cy="2468926"/>
      </dsp:txXfrm>
    </dsp:sp>
    <dsp:sp modelId="{C060F5AE-68FF-409F-9E3C-16F09093DE70}">
      <dsp:nvSpPr>
        <dsp:cNvPr id="0" name=""/>
        <dsp:cNvSpPr/>
      </dsp:nvSpPr>
      <dsp:spPr>
        <a:xfrm>
          <a:off x="105425" y="3603795"/>
          <a:ext cx="832678" cy="8326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3AB48-67E6-4103-A51F-081B20294189}">
      <dsp:nvSpPr>
        <dsp:cNvPr id="0" name=""/>
        <dsp:cNvSpPr/>
      </dsp:nvSpPr>
      <dsp:spPr>
        <a:xfrm>
          <a:off x="280288" y="3778692"/>
          <a:ext cx="482953" cy="4829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FF671-8480-494C-B4F9-65ACD6AEF9C8}">
      <dsp:nvSpPr>
        <dsp:cNvPr id="0" name=""/>
        <dsp:cNvSpPr/>
      </dsp:nvSpPr>
      <dsp:spPr>
        <a:xfrm>
          <a:off x="1116536" y="3603795"/>
          <a:ext cx="1962743" cy="832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chemeClr val="accent1">
                <a:lumMod val="75000"/>
              </a:schemeClr>
            </a:buClr>
            <a:buSzPct val="104000"/>
            <a:buNone/>
          </a:pPr>
          <a:r>
            <a:rPr lang="es-ES" sz="1600" kern="1200" err="1">
              <a:latin typeface="+mj-lt"/>
              <a:cs typeface="Calibri"/>
            </a:rPr>
            <a:t>Permet</a:t>
          </a:r>
          <a:r>
            <a:rPr lang="es-ES" sz="1600" kern="1200">
              <a:latin typeface="+mj-lt"/>
              <a:cs typeface="Calibri"/>
            </a:rPr>
            <a:t> que </a:t>
          </a:r>
          <a:r>
            <a:rPr lang="es-ES" sz="1600" kern="1200" err="1">
              <a:latin typeface="+mj-lt"/>
              <a:cs typeface="Calibri"/>
            </a:rPr>
            <a:t>els</a:t>
          </a:r>
          <a:r>
            <a:rPr lang="es-ES" sz="1600" kern="1200">
              <a:latin typeface="+mj-lt"/>
              <a:cs typeface="Calibri"/>
            </a:rPr>
            <a:t> </a:t>
          </a:r>
          <a:r>
            <a:rPr lang="es-ES" sz="1600" kern="1200" err="1">
              <a:latin typeface="+mj-lt"/>
              <a:cs typeface="Calibri"/>
            </a:rPr>
            <a:t>autors</a:t>
          </a:r>
          <a:r>
            <a:rPr lang="es-ES" sz="1600" kern="1200">
              <a:latin typeface="+mj-lt"/>
              <a:cs typeface="Calibri"/>
            </a:rPr>
            <a:t> </a:t>
          </a:r>
          <a:r>
            <a:rPr lang="es-ES" sz="1600" kern="1200" err="1">
              <a:latin typeface="+mj-lt"/>
              <a:cs typeface="Calibri"/>
            </a:rPr>
            <a:t>decideixin</a:t>
          </a:r>
          <a:r>
            <a:rPr lang="es-ES" sz="1600" kern="1200">
              <a:latin typeface="+mj-lt"/>
              <a:cs typeface="Calibri"/>
            </a:rPr>
            <a:t> </a:t>
          </a:r>
          <a:r>
            <a:rPr lang="es-ES" sz="1600" kern="1200" err="1">
              <a:latin typeface="+mj-lt"/>
              <a:cs typeface="Calibri"/>
            </a:rPr>
            <a:t>quins</a:t>
          </a:r>
          <a:r>
            <a:rPr lang="es-ES" sz="1600" kern="1200">
              <a:latin typeface="+mj-lt"/>
              <a:cs typeface="Calibri"/>
            </a:rPr>
            <a:t> </a:t>
          </a:r>
          <a:r>
            <a:rPr lang="es-ES" sz="1600" b="1" kern="1200" err="1">
              <a:latin typeface="+mj-lt"/>
              <a:cs typeface="Calibri"/>
            </a:rPr>
            <a:t>drets</a:t>
          </a:r>
          <a:r>
            <a:rPr lang="es-ES" sz="1600" kern="1200">
              <a:latin typeface="+mj-lt"/>
              <a:cs typeface="Calibri"/>
            </a:rPr>
            <a:t> conserven i </a:t>
          </a:r>
          <a:r>
            <a:rPr lang="es-ES" sz="1600" kern="1200" err="1">
              <a:latin typeface="+mj-lt"/>
              <a:cs typeface="Calibri"/>
            </a:rPr>
            <a:t>quins</a:t>
          </a:r>
          <a:r>
            <a:rPr lang="es-ES" sz="1600" kern="1200">
              <a:latin typeface="+mj-lt"/>
              <a:cs typeface="Calibri"/>
            </a:rPr>
            <a:t> </a:t>
          </a:r>
          <a:r>
            <a:rPr lang="es-ES" sz="1600" kern="1200" err="1">
              <a:latin typeface="+mj-lt"/>
              <a:cs typeface="Calibri"/>
            </a:rPr>
            <a:t>cedeixen</a:t>
          </a:r>
          <a:r>
            <a:rPr lang="es-ES" sz="1600" kern="1200">
              <a:latin typeface="+mj-lt"/>
              <a:cs typeface="Calibri"/>
            </a:rPr>
            <a:t> i en </a:t>
          </a:r>
          <a:r>
            <a:rPr lang="es-ES" sz="1600" kern="1200" err="1">
              <a:latin typeface="+mj-lt"/>
              <a:cs typeface="Calibri"/>
            </a:rPr>
            <a:t>quines</a:t>
          </a:r>
          <a:r>
            <a:rPr lang="es-ES" sz="1600" kern="1200">
              <a:latin typeface="+mj-lt"/>
              <a:cs typeface="Calibri"/>
            </a:rPr>
            <a:t> </a:t>
          </a:r>
          <a:r>
            <a:rPr lang="es-ES" sz="1600" kern="1200" err="1">
              <a:latin typeface="+mj-lt"/>
              <a:cs typeface="Calibri"/>
            </a:rPr>
            <a:t>condicions</a:t>
          </a:r>
          <a:endParaRPr lang="en-US" sz="1600" kern="1200">
            <a:latin typeface="+mj-lt"/>
            <a:cs typeface="Calibri"/>
          </a:endParaRPr>
        </a:p>
      </dsp:txBody>
      <dsp:txXfrm>
        <a:off x="1116536" y="3603795"/>
        <a:ext cx="1962743" cy="832678"/>
      </dsp:txXfrm>
    </dsp:sp>
    <dsp:sp modelId="{99B43508-DF1D-495E-8FAF-33B5ED831C83}">
      <dsp:nvSpPr>
        <dsp:cNvPr id="0" name=""/>
        <dsp:cNvSpPr/>
      </dsp:nvSpPr>
      <dsp:spPr>
        <a:xfrm>
          <a:off x="3421272" y="4892616"/>
          <a:ext cx="832678" cy="8326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6228B-6A53-4A5D-B117-BAC3B4258657}">
      <dsp:nvSpPr>
        <dsp:cNvPr id="0" name=""/>
        <dsp:cNvSpPr/>
      </dsp:nvSpPr>
      <dsp:spPr>
        <a:xfrm>
          <a:off x="3596135" y="5116851"/>
          <a:ext cx="482953" cy="4829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79241-0E03-43FE-B8E2-AF396306D230}">
      <dsp:nvSpPr>
        <dsp:cNvPr id="0" name=""/>
        <dsp:cNvSpPr/>
      </dsp:nvSpPr>
      <dsp:spPr>
        <a:xfrm>
          <a:off x="4432382" y="4942011"/>
          <a:ext cx="1962743" cy="832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latin typeface="+mj-lt"/>
              <a:cs typeface="Calibri"/>
            </a:rPr>
            <a:t>Retorna a la </a:t>
          </a:r>
          <a:r>
            <a:rPr lang="es-ES" sz="1600" b="1" kern="1200" err="1">
              <a:latin typeface="+mj-lt"/>
              <a:cs typeface="Calibri"/>
            </a:rPr>
            <a:t>societat</a:t>
          </a:r>
          <a:r>
            <a:rPr lang="es-ES" sz="1600" kern="1200">
              <a:latin typeface="+mj-lt"/>
              <a:cs typeface="Calibri"/>
            </a:rPr>
            <a:t> la </a:t>
          </a:r>
          <a:r>
            <a:rPr lang="es-ES" sz="1600" kern="1200" err="1">
              <a:latin typeface="+mj-lt"/>
              <a:cs typeface="Calibri"/>
            </a:rPr>
            <a:t>inversió</a:t>
          </a:r>
          <a:r>
            <a:rPr lang="es-ES" sz="1600" kern="1200">
              <a:latin typeface="+mj-lt"/>
              <a:cs typeface="Calibri"/>
            </a:rPr>
            <a:t> que ha </a:t>
          </a:r>
          <a:r>
            <a:rPr lang="es-ES" sz="1600" kern="1200" err="1">
              <a:latin typeface="+mj-lt"/>
              <a:cs typeface="Calibri"/>
            </a:rPr>
            <a:t>suposat</a:t>
          </a:r>
          <a:r>
            <a:rPr lang="es-ES" sz="1600" kern="1200">
              <a:latin typeface="+mj-lt"/>
              <a:cs typeface="Calibri"/>
            </a:rPr>
            <a:t> la </a:t>
          </a:r>
          <a:r>
            <a:rPr lang="es-ES" sz="1600" kern="1200" err="1">
              <a:latin typeface="+mj-lt"/>
              <a:cs typeface="Calibri"/>
            </a:rPr>
            <a:t>investigació</a:t>
          </a:r>
          <a:endParaRPr lang="en-US" sz="1600" kern="1200">
            <a:latin typeface="+mj-lt"/>
            <a:cs typeface="+mj-lt"/>
          </a:endParaRPr>
        </a:p>
      </dsp:txBody>
      <dsp:txXfrm>
        <a:off x="4432382" y="4942011"/>
        <a:ext cx="1962743" cy="832678"/>
      </dsp:txXfrm>
    </dsp:sp>
    <dsp:sp modelId="{20A85BD0-A704-41CA-983F-FBDC31A1121E}">
      <dsp:nvSpPr>
        <dsp:cNvPr id="0" name=""/>
        <dsp:cNvSpPr/>
      </dsp:nvSpPr>
      <dsp:spPr>
        <a:xfrm>
          <a:off x="135327" y="5512563"/>
          <a:ext cx="832678" cy="83267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A6B7E-C700-49FA-8C79-722D0B1FCDB8}">
      <dsp:nvSpPr>
        <dsp:cNvPr id="0" name=""/>
        <dsp:cNvSpPr/>
      </dsp:nvSpPr>
      <dsp:spPr>
        <a:xfrm>
          <a:off x="310188" y="5687484"/>
          <a:ext cx="482953" cy="4829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F1FDD-A3B9-434A-AF26-9F1A028F684B}">
      <dsp:nvSpPr>
        <dsp:cNvPr id="0" name=""/>
        <dsp:cNvSpPr/>
      </dsp:nvSpPr>
      <dsp:spPr>
        <a:xfrm>
          <a:off x="1116536" y="5512563"/>
          <a:ext cx="1962743" cy="832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/>
              <a:ea typeface="+mn-ea"/>
              <a:cs typeface="Calibri"/>
            </a:rPr>
            <a:t>Preserva</a:t>
          </a:r>
          <a:r>
            <a:rPr lang="es-ES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/>
              <a:ea typeface="+mn-ea"/>
              <a:cs typeface="Calibri"/>
            </a:rPr>
            <a:t> </a:t>
          </a:r>
          <a:r>
            <a:rPr lang="es-ES" sz="1600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/>
              <a:ea typeface="+mn-ea"/>
              <a:cs typeface="Calibri"/>
            </a:rPr>
            <a:t>els</a:t>
          </a:r>
          <a:r>
            <a:rPr lang="es-ES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/>
              <a:ea typeface="+mn-ea"/>
              <a:cs typeface="Calibri"/>
            </a:rPr>
            <a:t> </a:t>
          </a:r>
          <a:r>
            <a:rPr lang="es-ES" sz="1600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/>
              <a:ea typeface="+mn-ea"/>
              <a:cs typeface="Calibri"/>
            </a:rPr>
            <a:t>resultats</a:t>
          </a:r>
          <a:r>
            <a:rPr lang="es-ES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/>
              <a:ea typeface="+mn-ea"/>
              <a:cs typeface="Calibri"/>
            </a:rPr>
            <a:t> a </a:t>
          </a:r>
          <a:r>
            <a:rPr lang="es-ES" sz="1600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/>
              <a:ea typeface="+mn-ea"/>
              <a:cs typeface="Calibri"/>
            </a:rPr>
            <a:t>llarg</a:t>
          </a:r>
          <a:r>
            <a:rPr lang="es-ES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/>
              <a:ea typeface="+mn-ea"/>
              <a:cs typeface="Calibri"/>
            </a:rPr>
            <a:t> </a:t>
          </a:r>
          <a:r>
            <a:rPr lang="es-ES" sz="1600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/>
              <a:ea typeface="+mn-ea"/>
              <a:cs typeface="Calibri"/>
            </a:rPr>
            <a:t>termini</a:t>
          </a:r>
          <a:endParaRPr lang="en-US" sz="16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/>
            <a:ea typeface="+mn-ea"/>
            <a:cs typeface="Calibri"/>
          </a:endParaRPr>
        </a:p>
      </dsp:txBody>
      <dsp:txXfrm>
        <a:off x="1116536" y="5512563"/>
        <a:ext cx="1962743" cy="832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5807B-79B7-46A2-9A75-BE8322AEB4E9}">
      <dsp:nvSpPr>
        <dsp:cNvPr id="0" name=""/>
        <dsp:cNvSpPr/>
      </dsp:nvSpPr>
      <dsp:spPr>
        <a:xfrm>
          <a:off x="235709" y="1408141"/>
          <a:ext cx="1774465" cy="58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800" kern="1200">
              <a:latin typeface="Calibri"/>
              <a:cs typeface="Calibri"/>
            </a:rPr>
            <a:t>Crear</a:t>
          </a:r>
          <a:endParaRPr lang="es-ES" sz="2800" kern="1200">
            <a:latin typeface="Calibri"/>
            <a:cs typeface="Calibri"/>
          </a:endParaRPr>
        </a:p>
      </dsp:txBody>
      <dsp:txXfrm>
        <a:off x="235709" y="1408141"/>
        <a:ext cx="1774465" cy="584767"/>
      </dsp:txXfrm>
    </dsp:sp>
    <dsp:sp modelId="{419E23D7-E44A-41F6-B1CF-EBE25D96D0E3}">
      <dsp:nvSpPr>
        <dsp:cNvPr id="0" name=""/>
        <dsp:cNvSpPr/>
      </dsp:nvSpPr>
      <dsp:spPr>
        <a:xfrm>
          <a:off x="94142" y="2698616"/>
          <a:ext cx="2241185" cy="162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kern="1200">
              <a:latin typeface="Calibri"/>
              <a:cs typeface="Calibri"/>
            </a:rPr>
            <a:t>Citar correctament</a:t>
          </a:r>
          <a:endParaRPr lang="es-ES" sz="2000" kern="1200">
            <a:latin typeface="Calibri"/>
            <a:cs typeface="Calibri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kern="1200">
              <a:latin typeface="Calibri"/>
              <a:cs typeface="Calibri"/>
            </a:rPr>
            <a:t>Normalització nom i filiació</a:t>
          </a:r>
          <a:endParaRPr lang="es-ES" sz="2000" kern="1200">
            <a:latin typeface="Calibri"/>
            <a:cs typeface="Calibri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kern="1200">
              <a:latin typeface="Calibri"/>
              <a:cs typeface="Calibri"/>
            </a:rPr>
            <a:t>ORCID</a:t>
          </a:r>
          <a:endParaRPr lang="es-ES" sz="2000" kern="1200">
            <a:latin typeface="Calibri"/>
            <a:cs typeface="Calibri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kern="1200" err="1">
              <a:latin typeface="Calibri"/>
              <a:cs typeface="Calibri"/>
            </a:rPr>
            <a:t>Google</a:t>
          </a:r>
          <a:r>
            <a:rPr lang="ca-ES" sz="2000" kern="1200">
              <a:latin typeface="Calibri"/>
              <a:cs typeface="Calibri"/>
            </a:rPr>
            <a:t> </a:t>
          </a:r>
          <a:r>
            <a:rPr lang="ca-ES" sz="2000" kern="1200" err="1">
              <a:latin typeface="Calibri"/>
              <a:cs typeface="Calibri"/>
            </a:rPr>
            <a:t>Scholar</a:t>
          </a:r>
          <a:endParaRPr lang="es-ES" sz="2000" kern="1200">
            <a:latin typeface="Calibri"/>
            <a:cs typeface="Calibri"/>
          </a:endParaRPr>
        </a:p>
      </dsp:txBody>
      <dsp:txXfrm>
        <a:off x="94142" y="2698616"/>
        <a:ext cx="2241185" cy="1620225"/>
      </dsp:txXfrm>
    </dsp:sp>
    <dsp:sp modelId="{768A2984-0B56-4D2F-BE5F-778450CCEFD7}">
      <dsp:nvSpPr>
        <dsp:cNvPr id="0" name=""/>
        <dsp:cNvSpPr/>
      </dsp:nvSpPr>
      <dsp:spPr>
        <a:xfrm>
          <a:off x="233693" y="1230291"/>
          <a:ext cx="141150" cy="1411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1700D-453B-4F79-84AA-4655F086713A}">
      <dsp:nvSpPr>
        <dsp:cNvPr id="0" name=""/>
        <dsp:cNvSpPr/>
      </dsp:nvSpPr>
      <dsp:spPr>
        <a:xfrm>
          <a:off x="332498" y="1032680"/>
          <a:ext cx="141150" cy="141150"/>
        </a:xfrm>
        <a:prstGeom prst="ellipse">
          <a:avLst/>
        </a:prstGeom>
        <a:solidFill>
          <a:schemeClr val="accent4">
            <a:hueOff val="180779"/>
            <a:satOff val="766"/>
            <a:lumOff val="-11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E468D-7B13-464D-A729-38D26F69BF67}">
      <dsp:nvSpPr>
        <dsp:cNvPr id="0" name=""/>
        <dsp:cNvSpPr/>
      </dsp:nvSpPr>
      <dsp:spPr>
        <a:xfrm>
          <a:off x="569631" y="1072203"/>
          <a:ext cx="221808" cy="221808"/>
        </a:xfrm>
        <a:prstGeom prst="ellipse">
          <a:avLst/>
        </a:prstGeom>
        <a:solidFill>
          <a:schemeClr val="accent4">
            <a:hueOff val="361558"/>
            <a:satOff val="1532"/>
            <a:lumOff val="-23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9E974-3FDE-4A50-A50D-CEA72D817116}">
      <dsp:nvSpPr>
        <dsp:cNvPr id="0" name=""/>
        <dsp:cNvSpPr/>
      </dsp:nvSpPr>
      <dsp:spPr>
        <a:xfrm>
          <a:off x="767242" y="854831"/>
          <a:ext cx="141150" cy="141150"/>
        </a:xfrm>
        <a:prstGeom prst="ellipse">
          <a:avLst/>
        </a:prstGeom>
        <a:solidFill>
          <a:schemeClr val="accent4">
            <a:hueOff val="542337"/>
            <a:satOff val="2298"/>
            <a:lumOff val="-35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CA1DC-86B1-4B05-9B99-11EF6681D6A4}">
      <dsp:nvSpPr>
        <dsp:cNvPr id="0" name=""/>
        <dsp:cNvSpPr/>
      </dsp:nvSpPr>
      <dsp:spPr>
        <a:xfrm>
          <a:off x="1024137" y="775786"/>
          <a:ext cx="141150" cy="141150"/>
        </a:xfrm>
        <a:prstGeom prst="ellipse">
          <a:avLst/>
        </a:prstGeom>
        <a:solidFill>
          <a:schemeClr val="accent4">
            <a:hueOff val="723115"/>
            <a:satOff val="3064"/>
            <a:lumOff val="-47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FAEC0-A8E4-4F56-9AD9-4B79902B98B8}">
      <dsp:nvSpPr>
        <dsp:cNvPr id="0" name=""/>
        <dsp:cNvSpPr/>
      </dsp:nvSpPr>
      <dsp:spPr>
        <a:xfrm>
          <a:off x="1340314" y="914114"/>
          <a:ext cx="141150" cy="141150"/>
        </a:xfrm>
        <a:prstGeom prst="ellipse">
          <a:avLst/>
        </a:prstGeom>
        <a:solidFill>
          <a:schemeClr val="accent4">
            <a:hueOff val="903894"/>
            <a:satOff val="3830"/>
            <a:lumOff val="-59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3FB42-30F2-4806-8D25-05B3DAB99CFF}">
      <dsp:nvSpPr>
        <dsp:cNvPr id="0" name=""/>
        <dsp:cNvSpPr/>
      </dsp:nvSpPr>
      <dsp:spPr>
        <a:xfrm>
          <a:off x="1537925" y="1012919"/>
          <a:ext cx="221808" cy="221808"/>
        </a:xfrm>
        <a:prstGeom prst="ellipse">
          <a:avLst/>
        </a:prstGeom>
        <a:solidFill>
          <a:schemeClr val="accent4">
            <a:hueOff val="1084673"/>
            <a:satOff val="4596"/>
            <a:lumOff val="-7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37EF2-D6E9-4CB2-88ED-B42BA405A6D1}">
      <dsp:nvSpPr>
        <dsp:cNvPr id="0" name=""/>
        <dsp:cNvSpPr/>
      </dsp:nvSpPr>
      <dsp:spPr>
        <a:xfrm>
          <a:off x="1814580" y="1230291"/>
          <a:ext cx="141150" cy="141150"/>
        </a:xfrm>
        <a:prstGeom prst="ellipse">
          <a:avLst/>
        </a:prstGeom>
        <a:solidFill>
          <a:schemeClr val="accent4">
            <a:hueOff val="1265452"/>
            <a:satOff val="5362"/>
            <a:lumOff val="-83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CB7CA-372C-4C89-AA00-2ACD7F8F2236}">
      <dsp:nvSpPr>
        <dsp:cNvPr id="0" name=""/>
        <dsp:cNvSpPr/>
      </dsp:nvSpPr>
      <dsp:spPr>
        <a:xfrm>
          <a:off x="1933147" y="1447663"/>
          <a:ext cx="141150" cy="141150"/>
        </a:xfrm>
        <a:prstGeom prst="ellipse">
          <a:avLst/>
        </a:prstGeom>
        <a:solidFill>
          <a:schemeClr val="accent4">
            <a:hueOff val="1446231"/>
            <a:satOff val="6128"/>
            <a:lumOff val="-9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093D9-CE9F-48E3-B392-4A9318CEBB44}">
      <dsp:nvSpPr>
        <dsp:cNvPr id="0" name=""/>
        <dsp:cNvSpPr/>
      </dsp:nvSpPr>
      <dsp:spPr>
        <a:xfrm>
          <a:off x="905570" y="1032680"/>
          <a:ext cx="362958" cy="362958"/>
        </a:xfrm>
        <a:prstGeom prst="ellipse">
          <a:avLst/>
        </a:prstGeom>
        <a:solidFill>
          <a:schemeClr val="accent4">
            <a:hueOff val="1627010"/>
            <a:satOff val="6894"/>
            <a:lumOff val="-107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D5A06-795F-46CA-952B-18D264D4BED5}">
      <dsp:nvSpPr>
        <dsp:cNvPr id="0" name=""/>
        <dsp:cNvSpPr/>
      </dsp:nvSpPr>
      <dsp:spPr>
        <a:xfrm>
          <a:off x="134887" y="1783602"/>
          <a:ext cx="141150" cy="141150"/>
        </a:xfrm>
        <a:prstGeom prst="ellipse">
          <a:avLst/>
        </a:prstGeom>
        <a:solidFill>
          <a:schemeClr val="accent4">
            <a:hueOff val="1807788"/>
            <a:satOff val="7660"/>
            <a:lumOff val="-11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3C126-831D-4195-A18C-18E09B1D9855}">
      <dsp:nvSpPr>
        <dsp:cNvPr id="0" name=""/>
        <dsp:cNvSpPr/>
      </dsp:nvSpPr>
      <dsp:spPr>
        <a:xfrm>
          <a:off x="253454" y="1961452"/>
          <a:ext cx="221808" cy="221808"/>
        </a:xfrm>
        <a:prstGeom prst="ellipse">
          <a:avLst/>
        </a:prstGeom>
        <a:solidFill>
          <a:schemeClr val="accent4">
            <a:hueOff val="1988567"/>
            <a:satOff val="8426"/>
            <a:lumOff val="-131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B0D48-7375-4805-9426-5B142BD2F80B}">
      <dsp:nvSpPr>
        <dsp:cNvPr id="0" name=""/>
        <dsp:cNvSpPr/>
      </dsp:nvSpPr>
      <dsp:spPr>
        <a:xfrm>
          <a:off x="549870" y="2119541"/>
          <a:ext cx="322630" cy="322630"/>
        </a:xfrm>
        <a:prstGeom prst="ellipse">
          <a:avLst/>
        </a:prstGeom>
        <a:solidFill>
          <a:schemeClr val="accent4">
            <a:hueOff val="2169346"/>
            <a:satOff val="9192"/>
            <a:lumOff val="-143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81482-C229-45C6-A316-28E03E55A3DD}">
      <dsp:nvSpPr>
        <dsp:cNvPr id="0" name=""/>
        <dsp:cNvSpPr/>
      </dsp:nvSpPr>
      <dsp:spPr>
        <a:xfrm>
          <a:off x="964853" y="2376435"/>
          <a:ext cx="141150" cy="141150"/>
        </a:xfrm>
        <a:prstGeom prst="ellipse">
          <a:avLst/>
        </a:prstGeom>
        <a:solidFill>
          <a:schemeClr val="accent4">
            <a:hueOff val="2350125"/>
            <a:satOff val="9958"/>
            <a:lumOff val="-155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C866A-C610-46C3-8B5A-AEA3A02270A2}">
      <dsp:nvSpPr>
        <dsp:cNvPr id="0" name=""/>
        <dsp:cNvSpPr/>
      </dsp:nvSpPr>
      <dsp:spPr>
        <a:xfrm>
          <a:off x="1043898" y="2119541"/>
          <a:ext cx="221808" cy="221808"/>
        </a:xfrm>
        <a:prstGeom prst="ellipse">
          <a:avLst/>
        </a:prstGeom>
        <a:solidFill>
          <a:schemeClr val="accent4">
            <a:hueOff val="2530904"/>
            <a:satOff val="10724"/>
            <a:lumOff val="-167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0670C-EEE3-4126-BB47-7335FFF74938}">
      <dsp:nvSpPr>
        <dsp:cNvPr id="0" name=""/>
        <dsp:cNvSpPr/>
      </dsp:nvSpPr>
      <dsp:spPr>
        <a:xfrm>
          <a:off x="1241509" y="2396196"/>
          <a:ext cx="141150" cy="141150"/>
        </a:xfrm>
        <a:prstGeom prst="ellipse">
          <a:avLst/>
        </a:prstGeom>
        <a:solidFill>
          <a:schemeClr val="accent4">
            <a:hueOff val="2711682"/>
            <a:satOff val="11490"/>
            <a:lumOff val="-179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ECB45-D183-4392-BFE6-2FC99F9CE49A}">
      <dsp:nvSpPr>
        <dsp:cNvPr id="0" name=""/>
        <dsp:cNvSpPr/>
      </dsp:nvSpPr>
      <dsp:spPr>
        <a:xfrm>
          <a:off x="1419358" y="2080019"/>
          <a:ext cx="322630" cy="322630"/>
        </a:xfrm>
        <a:prstGeom prst="ellipse">
          <a:avLst/>
        </a:prstGeom>
        <a:solidFill>
          <a:schemeClr val="accent4">
            <a:hueOff val="2892461"/>
            <a:satOff val="12256"/>
            <a:lumOff val="-191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B11AA-99EC-43D5-9D5B-B973B20DC393}">
      <dsp:nvSpPr>
        <dsp:cNvPr id="0" name=""/>
        <dsp:cNvSpPr/>
      </dsp:nvSpPr>
      <dsp:spPr>
        <a:xfrm>
          <a:off x="1854103" y="2000974"/>
          <a:ext cx="221808" cy="221808"/>
        </a:xfrm>
        <a:prstGeom prst="ellipse">
          <a:avLst/>
        </a:prstGeom>
        <a:solidFill>
          <a:schemeClr val="accent4">
            <a:hueOff val="3073240"/>
            <a:satOff val="13022"/>
            <a:lumOff val="-203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97000-A1B5-490B-8187-31318FDD3247}">
      <dsp:nvSpPr>
        <dsp:cNvPr id="0" name=""/>
        <dsp:cNvSpPr/>
      </dsp:nvSpPr>
      <dsp:spPr>
        <a:xfrm>
          <a:off x="2243535" y="1071874"/>
          <a:ext cx="651419" cy="1243630"/>
        </a:xfrm>
        <a:prstGeom prst="chevron">
          <a:avLst>
            <a:gd name="adj" fmla="val 623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6DE87-8355-4B6B-A02B-E7960262B269}">
      <dsp:nvSpPr>
        <dsp:cNvPr id="0" name=""/>
        <dsp:cNvSpPr/>
      </dsp:nvSpPr>
      <dsp:spPr>
        <a:xfrm>
          <a:off x="3037135" y="1072478"/>
          <a:ext cx="1776597" cy="1243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800" kern="1200">
              <a:latin typeface="Calibri"/>
              <a:cs typeface="Calibri"/>
            </a:rPr>
            <a:t>Publicar</a:t>
          </a:r>
          <a:endParaRPr lang="es-ES" sz="2800" kern="1200">
            <a:latin typeface="Calibri"/>
            <a:cs typeface="Calibri"/>
          </a:endParaRPr>
        </a:p>
      </dsp:txBody>
      <dsp:txXfrm>
        <a:off x="3037135" y="1072478"/>
        <a:ext cx="1776597" cy="1243618"/>
      </dsp:txXfrm>
    </dsp:sp>
    <dsp:sp modelId="{050DB45A-B8AD-424C-A226-70DBC0BE35CA}">
      <dsp:nvSpPr>
        <dsp:cNvPr id="0" name=""/>
        <dsp:cNvSpPr/>
      </dsp:nvSpPr>
      <dsp:spPr>
        <a:xfrm>
          <a:off x="2894954" y="2660058"/>
          <a:ext cx="2060960" cy="1095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err="1">
              <a:latin typeface="Calibri"/>
              <a:cs typeface="Calibri"/>
            </a:rPr>
            <a:t>Escolliu</a:t>
          </a:r>
          <a:r>
            <a:rPr lang="es-ES" sz="2000" kern="1200">
              <a:latin typeface="Calibri"/>
              <a:cs typeface="Calibri"/>
            </a:rPr>
            <a:t> la </a:t>
          </a:r>
          <a:r>
            <a:rPr lang="es-ES" sz="2000" kern="1200" err="1">
              <a:latin typeface="Calibri"/>
              <a:cs typeface="Calibri"/>
            </a:rPr>
            <a:t>publicació</a:t>
          </a:r>
          <a:r>
            <a:rPr lang="es-ES" sz="2000" kern="1200">
              <a:latin typeface="Calibri"/>
              <a:cs typeface="Calibri"/>
            </a:rPr>
            <a:t> 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kern="1200">
              <a:latin typeface="Calibri"/>
              <a:cs typeface="Calibri"/>
            </a:rPr>
            <a:t>Accés obert</a:t>
          </a:r>
          <a:endParaRPr lang="es-ES" sz="2000" kern="1200">
            <a:latin typeface="Calibri"/>
            <a:cs typeface="Calibri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kern="1200">
              <a:latin typeface="Calibri"/>
              <a:cs typeface="Calibri"/>
            </a:rPr>
            <a:t>Conserveu TOTES les versions</a:t>
          </a:r>
          <a:endParaRPr lang="es-ES" sz="2000" kern="1200">
            <a:latin typeface="Calibri"/>
            <a:cs typeface="Calibri"/>
          </a:endParaRPr>
        </a:p>
      </dsp:txBody>
      <dsp:txXfrm>
        <a:off x="2894954" y="2660058"/>
        <a:ext cx="2060960" cy="1095568"/>
      </dsp:txXfrm>
    </dsp:sp>
    <dsp:sp modelId="{41E41ACC-CFA5-498E-AE7E-3E5BE3039CF0}">
      <dsp:nvSpPr>
        <dsp:cNvPr id="0" name=""/>
        <dsp:cNvSpPr/>
      </dsp:nvSpPr>
      <dsp:spPr>
        <a:xfrm>
          <a:off x="4955914" y="1071874"/>
          <a:ext cx="651419" cy="1243630"/>
        </a:xfrm>
        <a:prstGeom prst="chevron">
          <a:avLst>
            <a:gd name="adj" fmla="val 62310"/>
          </a:avLst>
        </a:prstGeom>
        <a:solidFill>
          <a:schemeClr val="accent4">
            <a:hueOff val="3254019"/>
            <a:satOff val="13788"/>
            <a:lumOff val="-215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10C4A-442E-4D03-90D1-62E0B8013FC4}">
      <dsp:nvSpPr>
        <dsp:cNvPr id="0" name=""/>
        <dsp:cNvSpPr/>
      </dsp:nvSpPr>
      <dsp:spPr>
        <a:xfrm>
          <a:off x="6372625" y="809578"/>
          <a:ext cx="1840081" cy="1883165"/>
        </a:xfrm>
        <a:prstGeom prst="ellipse">
          <a:avLst/>
        </a:prstGeom>
        <a:solidFill>
          <a:schemeClr val="accent4">
            <a:hueOff val="3254019"/>
            <a:satOff val="13788"/>
            <a:lumOff val="-215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800" kern="1200">
              <a:latin typeface="Calibri"/>
              <a:cs typeface="Calibri"/>
            </a:rPr>
            <a:t>Difondre</a:t>
          </a:r>
        </a:p>
      </dsp:txBody>
      <dsp:txXfrm>
        <a:off x="6642099" y="1085361"/>
        <a:ext cx="1301133" cy="1331599"/>
      </dsp:txXfrm>
    </dsp:sp>
    <dsp:sp modelId="{F96001D0-B906-4584-9388-D47209AE41B9}">
      <dsp:nvSpPr>
        <dsp:cNvPr id="0" name=""/>
        <dsp:cNvSpPr/>
      </dsp:nvSpPr>
      <dsp:spPr>
        <a:xfrm>
          <a:off x="5609683" y="2743869"/>
          <a:ext cx="3410623" cy="1095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kern="1200" noProof="0">
              <a:latin typeface="Calibri"/>
              <a:cs typeface="Calibri"/>
            </a:rPr>
            <a:t>Identifiqueu fitxer (autoria, versió i menció de drets, si cal)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kern="1200" noProof="0">
              <a:latin typeface="Calibri"/>
              <a:cs typeface="Calibri"/>
            </a:rPr>
            <a:t>Dipositeu-lo al DDD (contacteu Biblioteca)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kern="1200">
              <a:latin typeface="Calibri"/>
              <a:cs typeface="Calibri"/>
            </a:rPr>
            <a:t>URL permanent</a:t>
          </a:r>
          <a:endParaRPr lang="es-ES" sz="2000" kern="1200">
            <a:latin typeface="Calibri"/>
            <a:cs typeface="Calibri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err="1">
              <a:latin typeface="Calibri"/>
              <a:cs typeface="Calibri"/>
            </a:rPr>
            <a:t>Xarxes</a:t>
          </a:r>
          <a:r>
            <a:rPr lang="es-ES" sz="2000" kern="1200">
              <a:latin typeface="Calibri"/>
              <a:cs typeface="Calibri"/>
            </a:rPr>
            <a:t> </a:t>
          </a:r>
          <a:r>
            <a:rPr lang="es-ES" sz="2000" kern="1200" err="1">
              <a:latin typeface="Calibri"/>
              <a:cs typeface="Calibri"/>
            </a:rPr>
            <a:t>socials</a:t>
          </a:r>
          <a:endParaRPr lang="es-ES" sz="2000" kern="1200">
            <a:latin typeface="Calibri"/>
            <a:cs typeface="Calibri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100" kern="1200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>
        <a:off x="5609683" y="2743869"/>
        <a:ext cx="3410623" cy="1095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15BB0-923D-4946-93F2-8B10F3A6B442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00F6E-F88B-4DA0-ABFF-E3C8D9F67FE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9201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168766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erca.uab.es/journalmetrics/recomanacions.php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orcid.org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/>
              <a:t>Imatge:</a:t>
            </a:r>
            <a:r>
              <a:rPr lang="ca-ES" baseline="0"/>
              <a:t> </a:t>
            </a:r>
            <a:r>
              <a:rPr lang="ca-ES">
                <a:hlinkClick r:id="rId3"/>
              </a:rPr>
              <a:t>https://pxhere.com/en/photo/1168766</a:t>
            </a:r>
            <a:r>
              <a:rPr lang="ca-ES"/>
              <a:t> CC-0 </a:t>
            </a:r>
            <a:r>
              <a:rPr lang="ca-ES" err="1"/>
              <a:t>Public</a:t>
            </a:r>
            <a:r>
              <a:rPr lang="ca-ES"/>
              <a:t> </a:t>
            </a:r>
            <a:r>
              <a:rPr lang="ca-ES" err="1"/>
              <a:t>domain</a:t>
            </a:r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63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38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/>
              <a:t>Recomanar que abans d’enviar l’article ens preguntin a la biblioteca per la revista: si tenim acord per APC gratuïta, etc.</a:t>
            </a:r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139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err="1">
                <a:latin typeface="Arial" pitchFamily="34" charset="0"/>
                <a:cs typeface="Arial" pitchFamily="34" charset="0"/>
              </a:rPr>
              <a:t>Quan</a:t>
            </a:r>
            <a:r>
              <a:rPr lang="es-ES">
                <a:latin typeface="Arial" pitchFamily="34" charset="0"/>
                <a:cs typeface="Arial" pitchFamily="34" charset="0"/>
              </a:rPr>
              <a:t> </a:t>
            </a:r>
            <a:r>
              <a:rPr lang="es-ES" err="1">
                <a:latin typeface="Arial" pitchFamily="34" charset="0"/>
                <a:cs typeface="Arial" pitchFamily="34" charset="0"/>
              </a:rPr>
              <a:t>preparem</a:t>
            </a:r>
            <a:r>
              <a:rPr lang="es-ES">
                <a:latin typeface="Arial" pitchFamily="34" charset="0"/>
                <a:cs typeface="Arial" pitchFamily="34" charset="0"/>
              </a:rPr>
              <a:t> un </a:t>
            </a:r>
            <a:r>
              <a:rPr lang="es-ES" err="1">
                <a:latin typeface="Arial" pitchFamily="34" charset="0"/>
                <a:cs typeface="Arial" pitchFamily="34" charset="0"/>
              </a:rPr>
              <a:t>document</a:t>
            </a:r>
            <a:r>
              <a:rPr lang="es-ES">
                <a:latin typeface="Arial" pitchFamily="34" charset="0"/>
                <a:cs typeface="Arial" pitchFamily="34" charset="0"/>
              </a:rPr>
              <a:t>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•"/>
            </a:pPr>
            <a:r>
              <a:rPr lang="es-ES" altLang="ca-ES" sz="1200" err="1">
                <a:latin typeface="+mn-lt"/>
                <a:cs typeface="Arial" charset="0"/>
              </a:rPr>
              <a:t>Nom</a:t>
            </a:r>
            <a:r>
              <a:rPr lang="es-ES" altLang="ca-ES" sz="1200">
                <a:latin typeface="+mn-lt"/>
                <a:cs typeface="Arial" charset="0"/>
              </a:rPr>
              <a:t> o </a:t>
            </a:r>
            <a:r>
              <a:rPr lang="es-ES" altLang="ca-ES" sz="1200" err="1">
                <a:latin typeface="+mn-lt"/>
                <a:cs typeface="Arial" charset="0"/>
              </a:rPr>
              <a:t>acrònim</a:t>
            </a:r>
            <a:r>
              <a:rPr lang="es-ES" altLang="ca-ES" sz="1200">
                <a:latin typeface="+mn-lt"/>
                <a:cs typeface="Arial" charset="0"/>
              </a:rPr>
              <a:t> de </a:t>
            </a:r>
            <a:r>
              <a:rPr lang="es-ES" altLang="ca-ES" sz="1200" err="1">
                <a:latin typeface="+mn-lt"/>
                <a:cs typeface="Arial" charset="0"/>
              </a:rPr>
              <a:t>l’organisme</a:t>
            </a:r>
            <a:r>
              <a:rPr lang="es-ES" altLang="ca-ES" sz="1200">
                <a:latin typeface="+mn-lt"/>
                <a:cs typeface="Arial" charset="0"/>
              </a:rPr>
              <a:t> financiador i número de </a:t>
            </a:r>
            <a:r>
              <a:rPr lang="es-ES" altLang="ca-ES" sz="1200" err="1">
                <a:latin typeface="+mn-lt"/>
                <a:cs typeface="Arial" charset="0"/>
              </a:rPr>
              <a:t>projecte</a:t>
            </a:r>
            <a:r>
              <a:rPr lang="es-ES" altLang="ca-ES" sz="1200">
                <a:latin typeface="+mn-lt"/>
                <a:cs typeface="Arial" charset="0"/>
              </a:rPr>
              <a:t> </a:t>
            </a:r>
          </a:p>
          <a:p>
            <a:pPr marL="285750" indent="-285750">
              <a:buFontTx/>
              <a:buChar char="•"/>
            </a:pPr>
            <a:r>
              <a:rPr lang="es-ES" altLang="ca-ES" sz="1200">
                <a:latin typeface="+mn-lt"/>
                <a:cs typeface="Arial" charset="0"/>
              </a:rPr>
              <a:t>Correcta </a:t>
            </a:r>
            <a:r>
              <a:rPr lang="es-ES" altLang="ca-ES" sz="1200" err="1">
                <a:latin typeface="+mn-lt"/>
                <a:cs typeface="Arial" charset="0"/>
              </a:rPr>
              <a:t>normalització</a:t>
            </a:r>
            <a:r>
              <a:rPr lang="es-ES" altLang="ca-ES" sz="1200">
                <a:latin typeface="+mn-lt"/>
                <a:cs typeface="Arial" charset="0"/>
              </a:rPr>
              <a:t> del </a:t>
            </a:r>
            <a:r>
              <a:rPr lang="es-ES" altLang="ca-ES" sz="1200" err="1">
                <a:latin typeface="+mn-lt"/>
                <a:cs typeface="Arial" charset="0"/>
              </a:rPr>
              <a:t>nom</a:t>
            </a:r>
            <a:r>
              <a:rPr lang="es-ES" altLang="ca-ES" sz="1200">
                <a:latin typeface="+mn-lt"/>
                <a:cs typeface="Arial" charset="0"/>
              </a:rPr>
              <a:t> i </a:t>
            </a:r>
            <a:r>
              <a:rPr lang="es-ES" altLang="ca-ES" sz="1200" err="1">
                <a:latin typeface="+mn-lt"/>
                <a:cs typeface="Arial" charset="0"/>
              </a:rPr>
              <a:t>filiació</a:t>
            </a:r>
            <a:r>
              <a:rPr lang="es-ES" altLang="ca-ES" sz="1200">
                <a:latin typeface="+mn-lt"/>
                <a:cs typeface="Arial" charset="0"/>
              </a:rPr>
              <a:t>. </a:t>
            </a:r>
            <a:r>
              <a:rPr lang="es-ES" altLang="ca-ES" sz="1200">
                <a:latin typeface="+mn-lt"/>
                <a:cs typeface="Arial" charset="0"/>
                <a:hlinkClick r:id="rId3"/>
              </a:rPr>
              <a:t>Recomanacions UAB</a:t>
            </a:r>
            <a:endParaRPr lang="es-ES" altLang="ca-ES" sz="1200">
              <a:latin typeface="+mn-lt"/>
              <a:cs typeface="Arial" charset="0"/>
            </a:endParaRPr>
          </a:p>
          <a:p>
            <a:pPr marL="285750" indent="-285750">
              <a:buFontTx/>
              <a:buChar char="•"/>
            </a:pPr>
            <a:r>
              <a:rPr lang="es-ES" altLang="ca-ES" sz="1200" err="1">
                <a:latin typeface="+mn-lt"/>
                <a:cs typeface="Arial" charset="0"/>
              </a:rPr>
              <a:t>L’identificació</a:t>
            </a:r>
            <a:r>
              <a:rPr lang="es-ES" altLang="ca-ES" sz="1200">
                <a:latin typeface="+mn-lt"/>
                <a:cs typeface="Arial" charset="0"/>
              </a:rPr>
              <a:t> internacional </a:t>
            </a:r>
            <a:r>
              <a:rPr lang="es-ES" altLang="ca-ES" sz="1200">
                <a:latin typeface="+mn-lt"/>
                <a:cs typeface="Arial" charset="0"/>
                <a:hlinkClick r:id="rId4"/>
              </a:rPr>
              <a:t>ORCID</a:t>
            </a:r>
            <a:r>
              <a:rPr lang="es-ES" altLang="ca-ES" sz="1200">
                <a:latin typeface="+mn-lt"/>
                <a:cs typeface="Arial" charset="0"/>
              </a:rPr>
              <a:t> (</a:t>
            </a:r>
            <a:r>
              <a:rPr lang="es-ES" altLang="ca-ES" sz="1200" err="1">
                <a:latin typeface="+mn-lt"/>
                <a:cs typeface="Arial" charset="0"/>
              </a:rPr>
              <a:t>necessari</a:t>
            </a:r>
            <a:r>
              <a:rPr lang="es-ES" altLang="ca-ES" sz="1200">
                <a:latin typeface="+mn-lt"/>
                <a:cs typeface="Arial" charset="0"/>
              </a:rPr>
              <a:t> per al Portal de Recerca de Catalunya)</a:t>
            </a:r>
            <a:br>
              <a:rPr lang="es-ES_tradnl" altLang="ca-ES" sz="1200">
                <a:latin typeface="+mn-lt"/>
                <a:cs typeface="Arial" charset="0"/>
              </a:rPr>
            </a:br>
            <a:r>
              <a:rPr lang="es-ES">
                <a:hlinkClick r:id="rId4"/>
              </a:rPr>
              <a:t>http://orcid.org/</a:t>
            </a:r>
            <a:br>
              <a:rPr lang="es-ES" altLang="ca-ES" sz="1200">
                <a:latin typeface="+mn-lt"/>
                <a:cs typeface="Arial" charset="0"/>
              </a:rPr>
            </a:br>
            <a:endParaRPr lang="es-ES" altLang="ca-ES" sz="1200">
              <a:latin typeface="+mn-lt"/>
              <a:cs typeface="Arial" charset="0"/>
            </a:endParaRPr>
          </a:p>
          <a:p>
            <a:pPr marL="285750" indent="-285750">
              <a:buFontTx/>
              <a:buChar char="•"/>
            </a:pPr>
            <a:r>
              <a:rPr lang="es-ES" altLang="ca-ES" sz="1200" u="sng" err="1">
                <a:latin typeface="+mn-lt"/>
                <a:cs typeface="Arial" charset="0"/>
              </a:rPr>
              <a:t>Important</a:t>
            </a:r>
            <a:r>
              <a:rPr lang="es-ES" altLang="ca-ES" sz="1200">
                <a:latin typeface="+mn-lt"/>
                <a:cs typeface="Arial" charset="0"/>
              </a:rPr>
              <a:t>:</a:t>
            </a:r>
            <a:br>
              <a:rPr lang="es-ES" altLang="ca-ES" sz="1200">
                <a:latin typeface="+mn-lt"/>
                <a:cs typeface="Arial" charset="0"/>
              </a:rPr>
            </a:br>
            <a:r>
              <a:rPr lang="es-ES" altLang="ca-ES" sz="1200">
                <a:latin typeface="+mn-lt"/>
                <a:cs typeface="Arial" charset="0"/>
              </a:rPr>
              <a:t>Guardar la </a:t>
            </a:r>
            <a:r>
              <a:rPr lang="es-ES" altLang="ca-ES" sz="1200" err="1">
                <a:latin typeface="+mn-lt"/>
                <a:cs typeface="Arial" charset="0"/>
              </a:rPr>
              <a:t>versions</a:t>
            </a:r>
            <a:r>
              <a:rPr lang="es-ES" altLang="ca-ES" sz="1200">
                <a:latin typeface="+mn-lt"/>
                <a:cs typeface="Arial" charset="0"/>
              </a:rPr>
              <a:t> </a:t>
            </a:r>
            <a:r>
              <a:rPr lang="es-ES" altLang="ca-ES" sz="1200" err="1">
                <a:latin typeface="+mn-lt"/>
                <a:cs typeface="Arial" charset="0"/>
              </a:rPr>
              <a:t>pre-print</a:t>
            </a:r>
            <a:r>
              <a:rPr lang="es-ES" altLang="ca-ES" sz="1200">
                <a:latin typeface="+mn-lt"/>
                <a:cs typeface="Arial" charset="0"/>
              </a:rPr>
              <a:t> i </a:t>
            </a:r>
            <a:r>
              <a:rPr lang="es-ES" altLang="ca-ES" sz="1200" err="1">
                <a:latin typeface="+mn-lt"/>
                <a:cs typeface="Arial" charset="0"/>
              </a:rPr>
              <a:t>post-print</a:t>
            </a:r>
            <a:r>
              <a:rPr lang="es-ES" altLang="ca-ES" sz="1200">
                <a:latin typeface="+mn-lt"/>
                <a:cs typeface="Arial" charset="0"/>
              </a:rPr>
              <a:t> </a:t>
            </a:r>
            <a:endParaRPr lang="ca-ES" altLang="ca-ES" sz="12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err="1">
                <a:latin typeface="Arial" pitchFamily="34" charset="0"/>
                <a:cs typeface="Arial" pitchFamily="34" charset="0"/>
              </a:rPr>
              <a:t>Abans</a:t>
            </a:r>
            <a:r>
              <a:rPr lang="es-ES">
                <a:latin typeface="Arial" pitchFamily="34" charset="0"/>
                <a:cs typeface="Arial" pitchFamily="34" charset="0"/>
              </a:rPr>
              <a:t> de publicar: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ca-ES" err="1">
                <a:cs typeface="Arial" charset="0"/>
              </a:rPr>
              <a:t>Incloure</a:t>
            </a:r>
            <a:r>
              <a:rPr lang="en-US" altLang="ca-ES">
                <a:cs typeface="Arial" charset="0"/>
              </a:rPr>
              <a:t> </a:t>
            </a:r>
            <a:r>
              <a:rPr lang="en-US" altLang="ca-ES" err="1">
                <a:cs typeface="Arial" charset="0"/>
              </a:rPr>
              <a:t>una</a:t>
            </a:r>
            <a:r>
              <a:rPr lang="en-US" altLang="ca-ES">
                <a:cs typeface="Arial" charset="0"/>
              </a:rPr>
              <a:t> </a:t>
            </a:r>
            <a:r>
              <a:rPr lang="en-US" altLang="ca-ES" err="1">
                <a:cs typeface="Arial" charset="0"/>
              </a:rPr>
              <a:t>llicència</a:t>
            </a:r>
            <a:r>
              <a:rPr lang="en-US" altLang="ca-ES">
                <a:cs typeface="Arial" charset="0"/>
              </a:rPr>
              <a:t> CC </a:t>
            </a:r>
            <a:r>
              <a:rPr lang="en-US" altLang="ca-ES" err="1">
                <a:cs typeface="Arial" charset="0"/>
              </a:rPr>
              <a:t>si</a:t>
            </a:r>
            <a:r>
              <a:rPr lang="en-US" altLang="ca-ES">
                <a:cs typeface="Arial" charset="0"/>
              </a:rPr>
              <a:t> no hem </a:t>
            </a:r>
            <a:r>
              <a:rPr lang="en-US" altLang="ca-ES" err="1">
                <a:cs typeface="Arial" charset="0"/>
              </a:rPr>
              <a:t>transferit</a:t>
            </a:r>
            <a:r>
              <a:rPr lang="en-US" altLang="ca-ES">
                <a:cs typeface="Arial" charset="0"/>
              </a:rPr>
              <a:t> </a:t>
            </a:r>
            <a:r>
              <a:rPr lang="en-US" altLang="ca-ES" err="1">
                <a:cs typeface="Arial" charset="0"/>
              </a:rPr>
              <a:t>els</a:t>
            </a:r>
            <a:r>
              <a:rPr lang="en-US" altLang="ca-ES">
                <a:cs typeface="Arial" charset="0"/>
              </a:rPr>
              <a:t> </a:t>
            </a:r>
            <a:r>
              <a:rPr lang="en-US" altLang="ca-ES" err="1">
                <a:cs typeface="Arial" charset="0"/>
              </a:rPr>
              <a:t>drets</a:t>
            </a:r>
            <a:r>
              <a:rPr lang="en-US" altLang="ca-ES">
                <a:cs typeface="Arial" charset="0"/>
              </a:rPr>
              <a:t> (material docent, </a:t>
            </a:r>
            <a:r>
              <a:rPr lang="en-US" altLang="ca-ES" err="1">
                <a:cs typeface="Arial" charset="0"/>
              </a:rPr>
              <a:t>estudis</a:t>
            </a:r>
            <a:r>
              <a:rPr lang="en-US" altLang="ca-ES">
                <a:cs typeface="Arial" charset="0"/>
              </a:rPr>
              <a:t>, </a:t>
            </a:r>
            <a:r>
              <a:rPr lang="en-US" altLang="ca-ES" err="1">
                <a:cs typeface="Arial" charset="0"/>
              </a:rPr>
              <a:t>ponències</a:t>
            </a:r>
            <a:r>
              <a:rPr lang="en-US" altLang="ca-ES">
                <a:cs typeface="Arial" charset="0"/>
              </a:rPr>
              <a:t>…)</a:t>
            </a:r>
          </a:p>
          <a:p>
            <a:pPr eaLnBrk="1" hangingPunct="1"/>
            <a:endParaRPr lang="en-US" altLang="ca-ES">
              <a:cs typeface="Arial" charset="0"/>
            </a:endParaRPr>
          </a:p>
          <a:p>
            <a:pPr eaLnBrk="1" hangingPunct="1"/>
            <a:r>
              <a:rPr lang="en-US" altLang="ca-ES">
                <a:cs typeface="Arial" charset="0"/>
              </a:rPr>
              <a:t>Si es </a:t>
            </a:r>
            <a:r>
              <a:rPr lang="en-US" altLang="ca-ES" err="1">
                <a:cs typeface="Arial" charset="0"/>
              </a:rPr>
              <a:t>tracta</a:t>
            </a:r>
            <a:r>
              <a:rPr lang="en-US" altLang="ca-ES">
                <a:cs typeface="Arial" charset="0"/>
              </a:rPr>
              <a:t> d’un </a:t>
            </a:r>
            <a:r>
              <a:rPr lang="en-US" altLang="ca-ES" b="1">
                <a:cs typeface="Arial" charset="0"/>
              </a:rPr>
              <a:t>pre-print o post-print d’un article de </a:t>
            </a:r>
            <a:r>
              <a:rPr lang="en-US" altLang="ca-ES" b="1" err="1">
                <a:cs typeface="Arial" charset="0"/>
              </a:rPr>
              <a:t>revista</a:t>
            </a:r>
            <a:r>
              <a:rPr lang="en-US" altLang="ca-ES" b="1">
                <a:cs typeface="Arial" charset="0"/>
              </a:rPr>
              <a:t>, </a:t>
            </a:r>
            <a:r>
              <a:rPr lang="en-US" altLang="ca-ES" b="1" err="1">
                <a:cs typeface="Arial" charset="0"/>
              </a:rPr>
              <a:t>llibre</a:t>
            </a:r>
            <a:r>
              <a:rPr lang="en-US" altLang="ca-ES" b="1">
                <a:cs typeface="Arial" charset="0"/>
              </a:rPr>
              <a:t> o </a:t>
            </a:r>
            <a:r>
              <a:rPr lang="en-US" altLang="ca-ES" b="1" err="1">
                <a:cs typeface="Arial" charset="0"/>
              </a:rPr>
              <a:t>capítol</a:t>
            </a:r>
            <a:r>
              <a:rPr lang="en-US" altLang="ca-ES" b="1">
                <a:cs typeface="Arial" charset="0"/>
              </a:rPr>
              <a:t> de </a:t>
            </a:r>
            <a:r>
              <a:rPr lang="en-US" altLang="ca-ES" b="1" err="1">
                <a:cs typeface="Arial" charset="0"/>
              </a:rPr>
              <a:t>llibre</a:t>
            </a:r>
            <a:r>
              <a:rPr lang="en-US" altLang="ca-ES">
                <a:cs typeface="Arial" charset="0"/>
              </a:rPr>
              <a:t>, </a:t>
            </a:r>
            <a:r>
              <a:rPr lang="en-US" altLang="ca-ES" err="1">
                <a:cs typeface="Arial" charset="0"/>
              </a:rPr>
              <a:t>incloure</a:t>
            </a:r>
            <a:r>
              <a:rPr lang="en-US" altLang="ca-ES">
                <a:cs typeface="Arial" charset="0"/>
              </a:rPr>
              <a:t>-hi al </a:t>
            </a:r>
            <a:r>
              <a:rPr lang="en-US" altLang="ca-ES" err="1">
                <a:cs typeface="Arial" charset="0"/>
              </a:rPr>
              <a:t>principi</a:t>
            </a:r>
            <a:r>
              <a:rPr lang="en-US" altLang="ca-ES">
                <a:cs typeface="Arial" charset="0"/>
              </a:rPr>
              <a:t> la </a:t>
            </a:r>
            <a:r>
              <a:rPr lang="en-US" altLang="ca-ES" err="1">
                <a:cs typeface="Arial" charset="0"/>
              </a:rPr>
              <a:t>següent</a:t>
            </a:r>
            <a:r>
              <a:rPr lang="en-US" altLang="ca-ES">
                <a:cs typeface="Arial" charset="0"/>
              </a:rPr>
              <a:t> </a:t>
            </a:r>
            <a:r>
              <a:rPr lang="en-US" altLang="ca-ES" err="1">
                <a:cs typeface="Arial" charset="0"/>
              </a:rPr>
              <a:t>informació</a:t>
            </a:r>
            <a:r>
              <a:rPr lang="en-US" altLang="ca-ES">
                <a:cs typeface="Arial" charset="0"/>
              </a:rPr>
              <a:t>:</a:t>
            </a:r>
            <a:br>
              <a:rPr lang="en-US" altLang="ca-ES">
                <a:cs typeface="Arial" charset="0"/>
              </a:rPr>
            </a:br>
            <a:r>
              <a:rPr lang="en-US" altLang="ca-ES" i="1" err="1">
                <a:cs typeface="Arial" charset="0"/>
              </a:rPr>
              <a:t>Postprint</a:t>
            </a:r>
            <a:r>
              <a:rPr lang="en-US" altLang="ca-ES" i="1">
                <a:cs typeface="Arial" charset="0"/>
              </a:rPr>
              <a:t> de: [</a:t>
            </a:r>
            <a:r>
              <a:rPr lang="en-US" altLang="ca-ES" i="1" err="1">
                <a:cs typeface="Arial" charset="0"/>
              </a:rPr>
              <a:t>Citació</a:t>
            </a:r>
            <a:r>
              <a:rPr lang="en-US" altLang="ca-ES" i="1">
                <a:cs typeface="Arial" charset="0"/>
              </a:rPr>
              <a:t> </a:t>
            </a:r>
            <a:r>
              <a:rPr lang="en-US" altLang="ca-ES" i="1" err="1">
                <a:cs typeface="Arial" charset="0"/>
              </a:rPr>
              <a:t>bibliogràfica</a:t>
            </a:r>
            <a:r>
              <a:rPr lang="en-US" altLang="ca-ES" i="1">
                <a:cs typeface="Arial" charset="0"/>
              </a:rPr>
              <a:t> de </a:t>
            </a:r>
            <a:r>
              <a:rPr lang="en-US" altLang="ca-ES" i="1" err="1">
                <a:cs typeface="Arial" charset="0"/>
              </a:rPr>
              <a:t>l’article</a:t>
            </a:r>
            <a:r>
              <a:rPr lang="en-US" altLang="ca-ES" i="1">
                <a:cs typeface="Arial" charset="0"/>
              </a:rPr>
              <a:t>, </a:t>
            </a:r>
            <a:r>
              <a:rPr lang="en-US" altLang="ca-ES" i="1" err="1">
                <a:cs typeface="Arial" charset="0"/>
              </a:rPr>
              <a:t>capítol</a:t>
            </a:r>
            <a:r>
              <a:rPr lang="en-US" altLang="ca-ES" i="1">
                <a:cs typeface="Arial" charset="0"/>
              </a:rPr>
              <a:t> o </a:t>
            </a:r>
            <a:r>
              <a:rPr lang="en-US" altLang="ca-ES" i="1" err="1">
                <a:cs typeface="Arial" charset="0"/>
              </a:rPr>
              <a:t>llibre</a:t>
            </a:r>
            <a:r>
              <a:rPr lang="en-US" altLang="ca-ES" i="1">
                <a:cs typeface="Arial" charset="0"/>
              </a:rPr>
              <a:t>] </a:t>
            </a:r>
            <a:r>
              <a:rPr lang="en-US" altLang="ca-ES" i="1" err="1">
                <a:cs typeface="Arial" charset="0"/>
              </a:rPr>
              <a:t>lliurat</a:t>
            </a:r>
            <a:r>
              <a:rPr lang="en-US" altLang="ca-ES" i="1">
                <a:cs typeface="Arial" charset="0"/>
              </a:rPr>
              <a:t> a [editorial]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>
                <a:latin typeface="Arial" pitchFamily="34" charset="0"/>
                <a:cs typeface="Arial" pitchFamily="34" charset="0"/>
              </a:rPr>
              <a:t>Evitar males </a:t>
            </a:r>
            <a:r>
              <a:rPr lang="es-ES" err="1">
                <a:latin typeface="Arial" pitchFamily="34" charset="0"/>
                <a:cs typeface="Arial" pitchFamily="34" charset="0"/>
              </a:rPr>
              <a:t>pràctiques</a:t>
            </a:r>
            <a:r>
              <a:rPr lang="es-ES">
                <a:latin typeface="Arial" pitchFamily="34" charset="0"/>
                <a:cs typeface="Arial" pitchFamily="34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ca-ES" sz="1200" b="1" err="1">
                <a:cs typeface="Arial" charset="0"/>
              </a:rPr>
              <a:t>Publicar</a:t>
            </a:r>
            <a:r>
              <a:rPr lang="en-US" altLang="ca-ES" sz="1200">
                <a:cs typeface="Arial" charset="0"/>
              </a:rPr>
              <a:t> </a:t>
            </a:r>
            <a:r>
              <a:rPr lang="en-US" altLang="ca-ES" sz="1200" err="1">
                <a:cs typeface="Arial" charset="0"/>
              </a:rPr>
              <a:t>el</a:t>
            </a:r>
            <a:r>
              <a:rPr lang="en-US" altLang="ca-ES" sz="1200">
                <a:cs typeface="Arial" charset="0"/>
              </a:rPr>
              <a:t> document a les </a:t>
            </a:r>
            <a:r>
              <a:rPr lang="en-US" altLang="ca-ES" sz="1200" err="1">
                <a:cs typeface="Arial" charset="0"/>
              </a:rPr>
              <a:t>xarxes</a:t>
            </a:r>
            <a:r>
              <a:rPr lang="en-US" altLang="ca-ES" sz="1200">
                <a:cs typeface="Arial" charset="0"/>
              </a:rPr>
              <a:t> socials </a:t>
            </a:r>
            <a:r>
              <a:rPr lang="en-US" altLang="ca-ES" sz="1200" err="1">
                <a:cs typeface="Arial" charset="0"/>
              </a:rPr>
              <a:t>acadèmiques</a:t>
            </a:r>
            <a:r>
              <a:rPr lang="en-US" altLang="ca-ES" sz="1200">
                <a:cs typeface="Arial" charset="0"/>
              </a:rPr>
              <a:t> (Mendeley, Academia.edu…) o la web personal </a:t>
            </a:r>
            <a:r>
              <a:rPr lang="en-US" altLang="ca-ES" sz="1200" b="1" err="1">
                <a:cs typeface="Arial" charset="0"/>
              </a:rPr>
              <a:t>si</a:t>
            </a:r>
            <a:r>
              <a:rPr lang="en-US" altLang="ca-ES" sz="1200" b="1">
                <a:cs typeface="Arial" charset="0"/>
              </a:rPr>
              <a:t> hi ha </a:t>
            </a:r>
            <a:r>
              <a:rPr lang="en-US" altLang="ca-ES" sz="1200" b="1" err="1">
                <a:cs typeface="Arial" charset="0"/>
              </a:rPr>
              <a:t>hagut</a:t>
            </a:r>
            <a:r>
              <a:rPr lang="en-US" altLang="ca-ES" sz="1200" b="1">
                <a:cs typeface="Arial" charset="0"/>
              </a:rPr>
              <a:t> </a:t>
            </a:r>
            <a:r>
              <a:rPr lang="en-US" altLang="ca-ES" sz="1200" b="1" err="1">
                <a:cs typeface="Arial" charset="0"/>
              </a:rPr>
              <a:t>una</a:t>
            </a:r>
            <a:r>
              <a:rPr lang="en-US" altLang="ca-ES" sz="1200" b="1">
                <a:cs typeface="Arial" charset="0"/>
              </a:rPr>
              <a:t> </a:t>
            </a:r>
            <a:r>
              <a:rPr lang="en-US" altLang="ca-ES" sz="1200" b="1" err="1">
                <a:cs typeface="Arial" charset="0"/>
              </a:rPr>
              <a:t>cessió</a:t>
            </a:r>
            <a:r>
              <a:rPr lang="en-US" altLang="ca-ES" sz="1200" b="1">
                <a:cs typeface="Arial" charset="0"/>
              </a:rPr>
              <a:t> </a:t>
            </a:r>
            <a:r>
              <a:rPr lang="en-US" altLang="ca-ES" sz="1200" b="1" err="1">
                <a:cs typeface="Arial" charset="0"/>
              </a:rPr>
              <a:t>dels</a:t>
            </a:r>
            <a:r>
              <a:rPr lang="en-US" altLang="ca-ES" sz="1200" b="1">
                <a:cs typeface="Arial" charset="0"/>
              </a:rPr>
              <a:t> </a:t>
            </a:r>
            <a:r>
              <a:rPr lang="en-US" altLang="ca-ES" sz="1200" b="1" err="1">
                <a:cs typeface="Arial" charset="0"/>
              </a:rPr>
              <a:t>drets</a:t>
            </a:r>
            <a:r>
              <a:rPr lang="en-US" altLang="ca-ES" sz="1200">
                <a:cs typeface="Arial" charset="0"/>
              </a:rPr>
              <a:t> </a:t>
            </a:r>
            <a:r>
              <a:rPr lang="en-US" altLang="ca-ES" sz="1200" err="1">
                <a:cs typeface="Arial" charset="0"/>
              </a:rPr>
              <a:t>d’explotació</a:t>
            </a:r>
            <a:r>
              <a:rPr lang="en-US" altLang="ca-ES" sz="1200">
                <a:cs typeface="Arial" charset="0"/>
              </a:rPr>
              <a:t> a </a:t>
            </a:r>
            <a:r>
              <a:rPr lang="en-US" altLang="ca-ES" sz="1200" err="1">
                <a:cs typeface="Arial" charset="0"/>
              </a:rPr>
              <a:t>tercers</a:t>
            </a:r>
            <a:r>
              <a:rPr lang="en-US" altLang="ca-ES" sz="1200">
                <a:cs typeface="Arial" charset="0"/>
              </a:rPr>
              <a:t>. Cal </a:t>
            </a:r>
            <a:r>
              <a:rPr lang="en-US" altLang="ca-ES" sz="1200" err="1">
                <a:cs typeface="Arial" charset="0"/>
              </a:rPr>
              <a:t>el</a:t>
            </a:r>
            <a:r>
              <a:rPr lang="en-US" altLang="ca-ES" sz="1200">
                <a:cs typeface="Arial" charset="0"/>
              </a:rPr>
              <a:t> </a:t>
            </a:r>
            <a:r>
              <a:rPr lang="en-US" altLang="ca-ES" sz="1200" err="1">
                <a:cs typeface="Arial" charset="0"/>
              </a:rPr>
              <a:t>seu</a:t>
            </a:r>
            <a:r>
              <a:rPr lang="en-US" altLang="ca-ES" sz="1200">
                <a:cs typeface="Arial" charset="0"/>
              </a:rPr>
              <a:t> </a:t>
            </a:r>
            <a:r>
              <a:rPr lang="en-US" altLang="ca-ES" sz="1200" err="1">
                <a:cs typeface="Arial" charset="0"/>
              </a:rPr>
              <a:t>permís</a:t>
            </a:r>
            <a:r>
              <a:rPr lang="en-US" altLang="ca-ES" sz="1200">
                <a:cs typeface="Arial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ca-ES" sz="1200">
              <a:cs typeface="Arial" charset="0"/>
            </a:endParaRPr>
          </a:p>
          <a:p>
            <a:pPr eaLnBrk="1" hangingPunct="1"/>
            <a:r>
              <a:rPr lang="en-US" altLang="ca-ES" sz="1200" err="1">
                <a:cs typeface="Arial" charset="0"/>
              </a:rPr>
              <a:t>Publicar</a:t>
            </a:r>
            <a:r>
              <a:rPr lang="en-US" altLang="ca-ES" sz="1200">
                <a:cs typeface="Arial" charset="0"/>
              </a:rPr>
              <a:t> documents </a:t>
            </a:r>
            <a:r>
              <a:rPr lang="en-US" altLang="ca-ES" sz="1200" err="1">
                <a:cs typeface="Arial" charset="0"/>
              </a:rPr>
              <a:t>dels</a:t>
            </a:r>
            <a:r>
              <a:rPr lang="en-US" altLang="ca-ES" sz="1200">
                <a:cs typeface="Arial" charset="0"/>
              </a:rPr>
              <a:t> quals </a:t>
            </a:r>
            <a:r>
              <a:rPr lang="en-US" altLang="ca-ES" sz="1200" err="1">
                <a:cs typeface="Arial" charset="0"/>
              </a:rPr>
              <a:t>en</a:t>
            </a:r>
            <a:r>
              <a:rPr lang="en-US" altLang="ca-ES" sz="1200">
                <a:cs typeface="Arial" charset="0"/>
              </a:rPr>
              <a:t> sou </a:t>
            </a:r>
            <a:r>
              <a:rPr lang="en-US" altLang="ca-ES" sz="1200" b="1" err="1">
                <a:cs typeface="Arial" charset="0"/>
              </a:rPr>
              <a:t>coautors</a:t>
            </a:r>
            <a:r>
              <a:rPr lang="en-US" altLang="ca-ES" sz="1200">
                <a:cs typeface="Arial" charset="0"/>
              </a:rPr>
              <a:t> sense </a:t>
            </a:r>
            <a:r>
              <a:rPr lang="en-US" altLang="ca-ES" sz="1200" err="1">
                <a:cs typeface="Arial" charset="0"/>
              </a:rPr>
              <a:t>posar</a:t>
            </a:r>
            <a:r>
              <a:rPr lang="en-US" altLang="ca-ES" sz="1200">
                <a:cs typeface="Arial" charset="0"/>
              </a:rPr>
              <a:t>-ho </a:t>
            </a:r>
            <a:r>
              <a:rPr lang="en-US" altLang="ca-ES" sz="1200" err="1">
                <a:cs typeface="Arial" charset="0"/>
              </a:rPr>
              <a:t>en</a:t>
            </a:r>
            <a:r>
              <a:rPr lang="en-US" altLang="ca-ES" sz="1200">
                <a:cs typeface="Arial" charset="0"/>
              </a:rPr>
              <a:t> </a:t>
            </a:r>
            <a:r>
              <a:rPr lang="en-US" altLang="ca-ES" sz="1200" err="1">
                <a:cs typeface="Arial" charset="0"/>
              </a:rPr>
              <a:t>coneixement</a:t>
            </a:r>
            <a:r>
              <a:rPr lang="en-US" altLang="ca-ES" sz="1200">
                <a:cs typeface="Arial" charset="0"/>
              </a:rPr>
              <a:t> </a:t>
            </a:r>
            <a:r>
              <a:rPr lang="en-US" altLang="ca-ES" sz="1200" err="1">
                <a:cs typeface="Arial" charset="0"/>
              </a:rPr>
              <a:t>dels</a:t>
            </a:r>
            <a:r>
              <a:rPr lang="en-US" altLang="ca-ES" sz="1200">
                <a:cs typeface="Arial" charset="0"/>
              </a:rPr>
              <a:t> </a:t>
            </a:r>
            <a:r>
              <a:rPr lang="en-US" altLang="ca-ES" sz="1200" err="1">
                <a:cs typeface="Arial" charset="0"/>
              </a:rPr>
              <a:t>altres</a:t>
            </a:r>
            <a:r>
              <a:rPr lang="en-US" altLang="ca-ES" sz="1200">
                <a:cs typeface="Arial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3 Marcador de fecha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E9927-6927-4F6A-8064-91BE6F5C2F1C}" type="datetime1">
              <a:rPr kumimoji="0" lang="en-U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4/25/2024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4581" name="4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4582" name="5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10BCBE-6CF9-4D5E-B9BD-D8BEE2E60708}" type="slidenum">
              <a:rPr kumimoji="0" lang="en-U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47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5A877-C8DB-478E-99FA-D91441EF60FF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85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4EA1965-0193-1720-D3B3-A172F6E97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59877805-58C4-CCA0-459F-ACF399CA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7310E56D-9341-9E27-098F-C6F00BDD4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5551-B13A-4010-A8B3-E83C103838E5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2AAFC5E9-42B6-32C6-5412-72AADE599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5175589-8C4E-D2B3-004A-163B4BE0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D24B-3064-49F2-938F-02684674E4B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6987209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A69A186-08D8-0CDB-E1FE-4B4C3F35C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67A72D0C-F268-BB72-045F-B90E041DF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6A78BDDE-0F9D-29CF-77F8-239349F7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5551-B13A-4010-A8B3-E83C103838E5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93530A6-E258-2EF9-60FC-EE545958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8C23894C-8F54-D904-ECC6-CE566516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D24B-3064-49F2-938F-02684674E4B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46342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DCCF874F-75AB-B67C-8CEF-FF7C3B7FA2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6CD4D625-20E1-63DD-4B72-076010FA5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722C5218-D930-1117-E49E-5F5AA27B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5551-B13A-4010-A8B3-E83C103838E5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75898B8B-E29F-838D-F164-CF8F48E21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D18A741-309A-E9B0-1F91-38CD99C3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D24B-3064-49F2-938F-02684674E4B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491154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90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90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500218"/>
            <a:ext cx="11174186" cy="590931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0852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25B0C96-DAA1-1557-3F90-01DCB8F92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3AD870DF-4C4D-C83F-87E0-0E935BF87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1CDD356-CD76-CFBD-45F5-CE3290D1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41A5-F60A-4D81-A4A3-883A62C3FF49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814A591-B5D6-CE8F-25B9-22EDBE06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1C71F6A-341D-D6E4-0344-63628025C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488D-8DA3-4A91-9574-20EFE706612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35334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4F8E59C-A324-CE9A-9260-51EF6568D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E8113D0-F381-3A01-60E1-938437B6F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6CDB129-1687-EA46-DFC0-31F3853A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41A5-F60A-4D81-A4A3-883A62C3FF49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03B4B05-DEB1-8CF0-9520-F5700068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57B5F7E-B2B4-54B5-7110-9C6EF22B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488D-8DA3-4A91-9574-20EFE706612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96412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BBE436C-2864-660C-441C-1FE5A29B9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6EB112B5-7AA1-7BDD-CCB6-42A581FD1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F0DFD05-6625-DB55-21A8-E6181B16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41A5-F60A-4D81-A4A3-883A62C3FF49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7A5FE466-BCCB-63E5-19C6-1F816477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13CB2A1-FEA3-2A5C-091B-95ED579F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488D-8DA3-4A91-9574-20EFE706612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6855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B85994B-6B08-298F-923A-5A8527082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F95F32F-CCF5-76AC-68B7-E642F7AF7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0BD12957-46FC-4030-315A-C94E705C8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5D62ACE8-3769-4378-4E1B-A6B81BDB6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41A5-F60A-4D81-A4A3-883A62C3FF49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C49B59D2-6E91-4FC4-CC30-8F3782FE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6CA16250-A5E8-373B-6DF1-C41EF3F5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488D-8DA3-4A91-9574-20EFE706612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61540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783D17F8-A4B8-22EF-B56D-5494464C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B2C916E5-D765-B652-5371-68D902E9D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38D51EAB-FE8C-DC4C-E785-A1ED3F55E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8F16CEB0-64E0-82E2-F57D-217D0028E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26A1D8E8-953E-1B4C-7087-D9DF9DB08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B5111F54-6213-91C4-A6D3-5943AE565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41A5-F60A-4D81-A4A3-883A62C3FF49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E2A06971-17C5-3DFD-4EF0-DF4D2D9C0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F9CAEE4A-C03A-A26C-D327-6B75818B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488D-8DA3-4A91-9574-20EFE706612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7320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5C15864-90DD-EB15-B2F6-F7DE1A1E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3D127A31-E19B-F793-85FB-12DC8CDA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41A5-F60A-4D81-A4A3-883A62C3FF49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34C303E2-62AE-1841-8AA2-0E6CD092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59CC13BA-49DE-A7CD-0F51-D678029F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488D-8DA3-4A91-9574-20EFE706612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67572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187B5AF5-BE05-9426-63BA-40BD3060C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41A5-F60A-4D81-A4A3-883A62C3FF49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583E268E-832B-A0CE-7041-BBF010C49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E51C0800-1979-A758-F839-D2BA8D5E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488D-8DA3-4A91-9574-20EFE706612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8083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006FAC9-D05B-7393-6E65-2EF398F45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84138D9-A186-4B6B-F865-EE3A65ADB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1101950C-3D27-7628-57F6-D9046A63F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5551-B13A-4010-A8B3-E83C103838E5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17ADEFB-10F5-8DFE-E0A3-5F2D58372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E332BFF-41F4-7F38-BF78-F9D30B78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D24B-3064-49F2-938F-02684674E4B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0451243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61A810B-D0AD-A58E-01F9-EDDEF80C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52DB4B32-B9C7-4438-6E7C-2571B8965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ACFC206-6909-A508-9DE7-DE0DCCCF2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F4B7ADE4-6A54-8CE2-6FC6-7DD3DDEC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41A5-F60A-4D81-A4A3-883A62C3FF49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D1E761F4-7D9B-31D5-FAC8-BB87EDDE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443C41E-E055-D4AD-2256-831B2D92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488D-8DA3-4A91-9574-20EFE706612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35787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1D50C59-6205-75E2-13E5-FD06F42E5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BDDBF5BF-3A00-6CBB-314C-F91D7C9BD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3C87C466-A183-118A-4BF3-B49FC8453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9B81BCB1-78F7-A653-B742-BC8FBD638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41A5-F60A-4D81-A4A3-883A62C3FF49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D70BABB5-6EBA-D63C-35B0-4FA6D4BE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D2F3323C-D876-C44F-13CF-A96F67C5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488D-8DA3-4A91-9574-20EFE706612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8723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986916E-F244-C781-1D2A-83697FA9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9DF8DC64-C901-9199-691B-96443FB65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7D5AE3A8-7812-63ED-D113-7AB41F38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41A5-F60A-4D81-A4A3-883A62C3FF49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5DE7798-1444-D80E-7B28-34764A67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4D51DEC-3E30-8A9D-C7B8-FB113669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488D-8DA3-4A91-9574-20EFE706612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9908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12EEA45F-8DC4-8B2E-925B-8A2640FC7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C51B2215-9E00-34FE-FA9E-BE4C93344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6D0BB46-705D-82D1-5F57-007D7B0EA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41A5-F60A-4D81-A4A3-883A62C3FF49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78B1B31-EC0C-DD09-0CD4-DF0C100BD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7E19C2F-1E38-FDD9-1B53-6FAEB9875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488D-8DA3-4A91-9574-20EFE706612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58808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4" y="124958"/>
            <a:ext cx="11944012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108823" tIns="54412" rIns="108823" bIns="54412" rtlCol="0" anchor="ctr" anchorCtr="1">
            <a:noAutofit/>
          </a:bodyPr>
          <a:lstStyle>
            <a:lvl1pPr marL="0" indent="0">
              <a:buNone/>
              <a:defRPr lang="en-GB" sz="1575" dirty="0"/>
            </a:lvl1pPr>
          </a:lstStyle>
          <a:p>
            <a:pPr marL="204070" lvl="0" indent="-204070" algn="ctr"/>
            <a:r>
              <a:rPr lang="en-US"/>
              <a:t>Insert Image</a:t>
            </a:r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1" tIns="40816" rIns="81631" bIns="40816" rtlCol="0" anchor="ctr"/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3" y="4884093"/>
            <a:ext cx="9144000" cy="328023"/>
          </a:xfrm>
        </p:spPr>
        <p:txBody>
          <a:bodyPr vert="horz" lIns="108823" tIns="54412" rIns="108823" bIns="54412" rtlCol="0">
            <a:spAutoFit/>
          </a:bodyPr>
          <a:lstStyle>
            <a:lvl1pPr marL="0" indent="0">
              <a:buNone/>
              <a:defRPr lang="en-GB" sz="1575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04070" lvl="0" indent="-204070"/>
            <a:r>
              <a:rPr lang="en-US"/>
              <a:t>Subtitle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9" y="4233933"/>
            <a:ext cx="10607039" cy="650163"/>
          </a:xfrm>
        </p:spPr>
        <p:txBody>
          <a:bodyPr vert="horz" lIns="108823" tIns="54412" rIns="108823" bIns="54412" rtlCol="0" anchor="b">
            <a:spAutoFit/>
          </a:bodyPr>
          <a:lstStyle>
            <a:lvl1pPr>
              <a:defRPr lang="en-GB" sz="3901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88346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108823" tIns="54412" rIns="108823" bIns="54412" rtlCol="0" anchor="ctr" anchorCtr="1">
            <a:noAutofit/>
          </a:bodyPr>
          <a:lstStyle>
            <a:lvl1pPr marL="0" indent="0">
              <a:buNone/>
              <a:defRPr lang="en-GB" sz="1575" dirty="0"/>
            </a:lvl1pPr>
          </a:lstStyle>
          <a:p>
            <a:pPr marL="204070" lvl="0" indent="-204070" algn="ctr"/>
            <a:r>
              <a:rPr lang="en-US"/>
              <a:t>Insert Image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3" y="5603186"/>
            <a:ext cx="9144000" cy="328023"/>
          </a:xfrm>
        </p:spPr>
        <p:txBody>
          <a:bodyPr vert="horz" lIns="108823" tIns="54412" rIns="108823" bIns="54412" rtlCol="0">
            <a:spAutoFit/>
          </a:bodyPr>
          <a:lstStyle>
            <a:lvl1pPr marL="0" indent="0">
              <a:buNone/>
              <a:defRPr lang="en-GB" sz="1575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04070" lvl="0" indent="-204070"/>
            <a:r>
              <a:rPr lang="en-US"/>
              <a:t>Subtitle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9" y="4953026"/>
            <a:ext cx="10607039" cy="650163"/>
          </a:xfrm>
        </p:spPr>
        <p:txBody>
          <a:bodyPr vert="horz" lIns="108823" tIns="54412" rIns="108823" bIns="54412" rtlCol="0" anchor="b">
            <a:spAutoFit/>
          </a:bodyPr>
          <a:lstStyle>
            <a:lvl1pPr>
              <a:defRPr lang="en-GB" sz="3901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/>
              <a:t>Title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31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1" tIns="40816" rIns="81631" bIns="40816" rtlCol="0" anchor="ctr"/>
          <a:lstStyle/>
          <a:p>
            <a:pPr algn="ctr" defTabSz="816282"/>
            <a:endParaRPr lang="en-GB" sz="1575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900" y="6220327"/>
            <a:ext cx="866272" cy="63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1" tIns="40816" rIns="81631" bIns="40816" rtlCol="0" anchor="ctr"/>
          <a:lstStyle/>
          <a:p>
            <a:pPr algn="ctr" defTabSz="816282"/>
            <a:endParaRPr lang="en-US" sz="157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232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2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1" tIns="40816" rIns="81631" bIns="40816" rtlCol="0" anchor="ctr"/>
          <a:lstStyle/>
          <a:p>
            <a:pPr algn="ctr" defTabSz="816282"/>
            <a:endParaRPr lang="en-GB" sz="1575">
              <a:solidFill>
                <a:prstClr val="white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4" y="4587884"/>
            <a:ext cx="11944012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108823" tIns="54412" rIns="108823" bIns="54412" rtlCol="0" anchor="ctr" anchorCtr="1">
            <a:noAutofit/>
          </a:bodyPr>
          <a:lstStyle>
            <a:lvl1pPr marL="0" indent="0">
              <a:buNone/>
              <a:defRPr lang="en-GB" sz="1575" dirty="0"/>
            </a:lvl1pPr>
          </a:lstStyle>
          <a:p>
            <a:pPr marL="204070" lvl="0" indent="-204070" algn="ctr"/>
            <a:r>
              <a:rPr lang="en-US"/>
              <a:t>Insert Image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90" y="1611387"/>
            <a:ext cx="9666513" cy="746847"/>
          </a:xfrm>
        </p:spPr>
        <p:txBody>
          <a:bodyPr anchor="t">
            <a:noAutofit/>
          </a:bodyPr>
          <a:lstStyle>
            <a:lvl1pPr>
              <a:defRPr sz="4276" spc="-1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Section Header 1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90" y="2464431"/>
            <a:ext cx="9666513" cy="197362"/>
          </a:xfrm>
        </p:spPr>
        <p:txBody>
          <a:bodyPr tIns="0" bIns="0">
            <a:spAutoFit/>
          </a:bodyPr>
          <a:lstStyle>
            <a:lvl1pPr marL="0" indent="0">
              <a:buNone/>
              <a:defRPr sz="1425">
                <a:solidFill>
                  <a:schemeClr val="accent3"/>
                </a:solidFill>
              </a:defRPr>
            </a:lvl1pPr>
            <a:lvl2pPr marL="408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6282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22442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632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04070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44884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28569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26513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31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1" tIns="40816" rIns="81631" bIns="40816" rtlCol="0" anchor="ctr"/>
          <a:lstStyle/>
          <a:p>
            <a:pPr algn="ctr" defTabSz="816282"/>
            <a:endParaRPr lang="en-GB" sz="1575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5"/>
            <a:ext cx="335910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4"/>
            <a:ext cx="33591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0816" rIns="0" bIns="40816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baseline="0" smtClean="0">
                <a:solidFill>
                  <a:prstClr val="white"/>
                </a:solidFill>
              </a:rPr>
              <a:pPr/>
              <a:t>‹Nº›</a:t>
            </a:fld>
            <a:endParaRPr lang="en-GB" sz="1000" b="1" baseline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3707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108823" tIns="54412" rIns="108823" bIns="54412" rtlCol="0" anchor="ctr" anchorCtr="1">
            <a:noAutofit/>
          </a:bodyPr>
          <a:lstStyle>
            <a:lvl1pPr marL="0" indent="0">
              <a:buNone/>
              <a:defRPr lang="en-GB" sz="1575" dirty="0">
                <a:solidFill>
                  <a:schemeClr val="tx1"/>
                </a:solidFill>
              </a:defRPr>
            </a:lvl1pPr>
          </a:lstStyle>
          <a:p>
            <a:pPr marL="204070" lvl="0" indent="-204070" algn="ctr"/>
            <a:r>
              <a:rPr lang="en-US"/>
              <a:t>Insert Image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90" y="3860800"/>
            <a:ext cx="9666513" cy="1686720"/>
          </a:xfrm>
        </p:spPr>
        <p:txBody>
          <a:bodyPr anchor="b">
            <a:noAutofit/>
          </a:bodyPr>
          <a:lstStyle>
            <a:lvl1pPr>
              <a:defRPr sz="4276" spc="-134"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Header 2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90" y="5610177"/>
            <a:ext cx="9666513" cy="197362"/>
          </a:xfrm>
        </p:spPr>
        <p:txBody>
          <a:bodyPr tIns="0" bIns="0">
            <a:spAutoFit/>
          </a:bodyPr>
          <a:lstStyle>
            <a:lvl1pPr marL="0" indent="0">
              <a:buNone/>
              <a:defRPr sz="1425">
                <a:solidFill>
                  <a:schemeClr val="bg1"/>
                </a:solidFill>
              </a:defRPr>
            </a:lvl1pPr>
            <a:lvl2pPr marL="408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6282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22442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632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04070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44884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28569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26513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5"/>
            <a:ext cx="335910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4"/>
            <a:ext cx="33591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0816" rIns="0" bIns="40816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prstClr val="white"/>
                </a:solidFill>
              </a:rPr>
              <a:pPr/>
              <a:t>‹Nº›</a:t>
            </a:fld>
            <a:endParaRPr lang="en-GB" sz="10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3750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5"/>
            <a:ext cx="335910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4"/>
            <a:ext cx="33591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0816" rIns="0" bIns="40816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prstClr val="white"/>
                </a:solidFill>
              </a:rPr>
              <a:pPr/>
              <a:t>‹Nº›</a:t>
            </a:fld>
            <a:endParaRPr lang="en-GB" sz="1000" b="1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20" y="1463043"/>
            <a:ext cx="8030935" cy="47700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536"/>
              </a:spcBef>
              <a:spcAft>
                <a:spcPts val="1071"/>
              </a:spcAft>
              <a:defRPr sz="15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536"/>
              </a:spcBef>
              <a:spcAft>
                <a:spcPts val="1071"/>
              </a:spcAft>
              <a:defRPr sz="142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536"/>
              </a:spcBef>
              <a:spcAft>
                <a:spcPts val="1071"/>
              </a:spcAft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</p:txBody>
      </p:sp>
    </p:spTree>
    <p:extLst>
      <p:ext uri="{BB962C8B-B14F-4D97-AF65-F5344CB8AC3E}">
        <p14:creationId xmlns:p14="http://schemas.microsoft.com/office/powerpoint/2010/main" val="999878030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6" y="517417"/>
            <a:ext cx="11174187" cy="556547"/>
          </a:xfrm>
        </p:spPr>
        <p:txBody>
          <a:bodyPr vert="horz" wrap="square" lIns="108823" tIns="54412" rIns="108823" bIns="54412" rtlCol="0" anchor="ctr">
            <a:spAutoFit/>
          </a:bodyPr>
          <a:lstStyle>
            <a:lvl1pPr>
              <a:defRPr lang="en-GB" sz="3225" spc="-54" dirty="0"/>
            </a:lvl1pPr>
          </a:lstStyle>
          <a:p>
            <a:pPr lvl="0"/>
            <a:r>
              <a:rPr lang="ca-ES"/>
              <a:t>Feu clic aquí per editar l'estil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20" y="1463043"/>
            <a:ext cx="8030935" cy="47700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536"/>
              </a:spcBef>
              <a:spcAft>
                <a:spcPts val="1071"/>
              </a:spcAft>
              <a:defRPr sz="15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536"/>
              </a:spcBef>
              <a:spcAft>
                <a:spcPts val="1071"/>
              </a:spcAft>
              <a:defRPr sz="142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536"/>
              </a:spcBef>
              <a:spcAft>
                <a:spcPts val="1071"/>
              </a:spcAft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8120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F24AA80-97E1-F2C9-E6A7-40B2DDDC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C709C5F4-CE51-5F4F-B715-370A4F713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59AB8F4-F893-0C73-9EEA-85FBBBF4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5551-B13A-4010-A8B3-E83C103838E5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64635CD5-D9E4-709C-2A02-BEE34FFBB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3C9D681-E683-3109-7ADC-E7550E924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D24B-3064-49F2-938F-02684674E4B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643428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5784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5"/>
            <a:ext cx="335910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4"/>
            <a:ext cx="33591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0816" rIns="0" bIns="40816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prstClr val="white"/>
                </a:solidFill>
              </a:rPr>
              <a:pPr/>
              <a:t>‹Nº›</a:t>
            </a:fld>
            <a:endParaRPr lang="en-GB" sz="1000" b="1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4" y="1463351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425" b="1">
                <a:solidFill>
                  <a:schemeClr val="accent6"/>
                </a:solidFill>
              </a:defRPr>
            </a:lvl1pPr>
            <a:lvl2pPr marL="408141" indent="0">
              <a:buNone/>
              <a:defRPr sz="1800" b="1"/>
            </a:lvl2pPr>
            <a:lvl3pPr marL="816282" indent="0">
              <a:buNone/>
              <a:defRPr sz="1575" b="1"/>
            </a:lvl3pPr>
            <a:lvl4pPr marL="1224423" indent="0">
              <a:buNone/>
              <a:defRPr sz="1425" b="1"/>
            </a:lvl4pPr>
            <a:lvl5pPr marL="1632566" indent="0">
              <a:buNone/>
              <a:defRPr sz="1425" b="1"/>
            </a:lvl5pPr>
            <a:lvl6pPr marL="2040705" indent="0">
              <a:buNone/>
              <a:defRPr sz="1425" b="1"/>
            </a:lvl6pPr>
            <a:lvl7pPr marL="2448846" indent="0">
              <a:buNone/>
              <a:defRPr sz="1425" b="1"/>
            </a:lvl7pPr>
            <a:lvl8pPr marL="2856986" indent="0">
              <a:buNone/>
              <a:defRPr sz="1425" b="1"/>
            </a:lvl8pPr>
            <a:lvl9pPr marL="3265130" indent="0">
              <a:buNone/>
              <a:defRPr sz="1425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901" y="2149311"/>
            <a:ext cx="5181600" cy="404035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8" y="1463351"/>
            <a:ext cx="5306786" cy="487003"/>
          </a:xfrm>
        </p:spPr>
        <p:txBody>
          <a:bodyPr anchor="b">
            <a:normAutofit/>
          </a:bodyPr>
          <a:lstStyle>
            <a:lvl1pPr marL="0" indent="0">
              <a:buNone/>
              <a:defRPr sz="1425" b="1">
                <a:solidFill>
                  <a:schemeClr val="accent3"/>
                </a:solidFill>
              </a:defRPr>
            </a:lvl1pPr>
            <a:lvl2pPr marL="408141" indent="0">
              <a:buNone/>
              <a:defRPr sz="1800" b="1"/>
            </a:lvl2pPr>
            <a:lvl3pPr marL="816282" indent="0">
              <a:buNone/>
              <a:defRPr sz="1575" b="1"/>
            </a:lvl3pPr>
            <a:lvl4pPr marL="1224423" indent="0">
              <a:buNone/>
              <a:defRPr sz="1425" b="1"/>
            </a:lvl4pPr>
            <a:lvl5pPr marL="1632566" indent="0">
              <a:buNone/>
              <a:defRPr sz="1425" b="1"/>
            </a:lvl5pPr>
            <a:lvl6pPr marL="2040705" indent="0">
              <a:buNone/>
              <a:defRPr sz="1425" b="1"/>
            </a:lvl6pPr>
            <a:lvl7pPr marL="2448846" indent="0">
              <a:buNone/>
              <a:defRPr sz="1425" b="1"/>
            </a:lvl7pPr>
            <a:lvl8pPr marL="2856986" indent="0">
              <a:buNone/>
              <a:defRPr sz="1425" b="1"/>
            </a:lvl8pPr>
            <a:lvl9pPr marL="3265130" indent="0">
              <a:buNone/>
              <a:defRPr sz="1425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7" y="2149311"/>
            <a:ext cx="5306789" cy="404035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60912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1" y="1509627"/>
            <a:ext cx="4900388" cy="334508"/>
          </a:xfrm>
        </p:spPr>
        <p:txBody>
          <a:bodyPr>
            <a:noAutofit/>
          </a:bodyPr>
          <a:lstStyle>
            <a:lvl1pPr marL="0" indent="0" algn="l">
              <a:buNone/>
              <a:defRPr sz="1425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6" y="1509627"/>
            <a:ext cx="4900388" cy="334508"/>
          </a:xfrm>
        </p:spPr>
        <p:txBody>
          <a:bodyPr>
            <a:noAutofit/>
          </a:bodyPr>
          <a:lstStyle>
            <a:lvl1pPr marL="0" indent="0" algn="l">
              <a:buNone/>
              <a:defRPr sz="1425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1" y="2156696"/>
            <a:ext cx="4900388" cy="3561943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6" y="2156696"/>
            <a:ext cx="4900388" cy="3561943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6" y="517417"/>
            <a:ext cx="11174187" cy="556547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56328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6" y="517417"/>
            <a:ext cx="11174187" cy="556547"/>
          </a:xfrm>
        </p:spPr>
        <p:txBody>
          <a:bodyPr vert="horz" wrap="square" lIns="108823" tIns="54412" rIns="108823" bIns="54412" rtlCol="0" anchor="ctr">
            <a:spAutoFit/>
          </a:bodyPr>
          <a:lstStyle>
            <a:lvl1pPr>
              <a:defRPr lang="en-GB" sz="3225" spc="-54" dirty="0"/>
            </a:lvl1pPr>
          </a:lstStyle>
          <a:p>
            <a:pPr lvl="0"/>
            <a:r>
              <a:rPr lang="ca-ES"/>
              <a:t>Feu clic aquí per editar l'estil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248882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108823" tIns="54412" rIns="108823" bIns="54412" rtlCol="0" anchor="ctr" anchorCtr="1">
            <a:noAutofit/>
          </a:bodyPr>
          <a:lstStyle>
            <a:lvl1pPr marL="0" indent="0">
              <a:buNone/>
              <a:defRPr lang="en-GB" sz="1575"/>
            </a:lvl1pPr>
          </a:lstStyle>
          <a:p>
            <a:pPr marL="204070" lvl="0" indent="-204070" algn="ctr"/>
            <a:r>
              <a:rPr lang="en-US"/>
              <a:t>Insert Image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1" y="3802067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425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1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64527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248882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108823" tIns="54412" rIns="108823" bIns="54412" rtlCol="0" anchor="ctr" anchorCtr="1">
            <a:noAutofit/>
          </a:bodyPr>
          <a:lstStyle>
            <a:lvl1pPr marL="0" indent="0">
              <a:buNone/>
              <a:defRPr lang="en-GB" sz="1575"/>
            </a:lvl1pPr>
          </a:lstStyle>
          <a:p>
            <a:pPr marL="204070" lvl="0" indent="-204070" algn="ctr"/>
            <a:r>
              <a:rPr lang="en-US"/>
              <a:t>Insert Image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5" y="3802067"/>
            <a:ext cx="2820763" cy="334508"/>
          </a:xfrm>
        </p:spPr>
        <p:txBody>
          <a:bodyPr>
            <a:noAutofit/>
          </a:bodyPr>
          <a:lstStyle>
            <a:lvl1pPr marL="0" indent="0" algn="ctr">
              <a:buNone/>
              <a:defRPr sz="1425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8" y="3802067"/>
            <a:ext cx="2820763" cy="334508"/>
          </a:xfrm>
        </p:spPr>
        <p:txBody>
          <a:bodyPr>
            <a:noAutofit/>
          </a:bodyPr>
          <a:lstStyle>
            <a:lvl1pPr marL="0" indent="0" algn="ctr">
              <a:buNone/>
              <a:defRPr sz="1425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6002" y="3802067"/>
            <a:ext cx="2820763" cy="334508"/>
          </a:xfrm>
        </p:spPr>
        <p:txBody>
          <a:bodyPr>
            <a:noAutofit/>
          </a:bodyPr>
          <a:lstStyle>
            <a:lvl1pPr marL="0" indent="0" algn="ctr">
              <a:buNone/>
              <a:defRPr sz="1425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5" y="4294307"/>
            <a:ext cx="2820763" cy="1496899"/>
          </a:xfrm>
        </p:spPr>
        <p:txBody>
          <a:bodyPr>
            <a:noAutofit/>
          </a:bodyPr>
          <a:lstStyle>
            <a:lvl1pPr marL="0" indent="0" algn="l">
              <a:spcAft>
                <a:spcPts val="536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8" y="4294307"/>
            <a:ext cx="2820763" cy="1496899"/>
          </a:xfrm>
        </p:spPr>
        <p:txBody>
          <a:bodyPr>
            <a:noAutofit/>
          </a:bodyPr>
          <a:lstStyle>
            <a:lvl1pPr marL="0" indent="0" algn="l">
              <a:spcAft>
                <a:spcPts val="536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6002" y="4294307"/>
            <a:ext cx="2820763" cy="1496899"/>
          </a:xfrm>
        </p:spPr>
        <p:txBody>
          <a:bodyPr>
            <a:noAutofit/>
          </a:bodyPr>
          <a:lstStyle>
            <a:lvl1pPr marL="0" indent="0" algn="l">
              <a:spcAft>
                <a:spcPts val="536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17575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199" y="0"/>
            <a:ext cx="5892801" cy="6858000"/>
          </a:xfrm>
          <a:solidFill>
            <a:schemeClr val="bg1">
              <a:lumMod val="95000"/>
            </a:schemeClr>
          </a:solidFill>
        </p:spPr>
        <p:txBody>
          <a:bodyPr vert="horz" wrap="square" lIns="108823" tIns="54412" rIns="108823" bIns="54412" rtlCol="0" anchor="ctr" anchorCtr="1">
            <a:noAutofit/>
          </a:bodyPr>
          <a:lstStyle>
            <a:lvl1pPr marL="0" indent="0">
              <a:buNone/>
              <a:defRPr lang="en-GB" sz="1575"/>
            </a:lvl1pPr>
          </a:lstStyle>
          <a:p>
            <a:pPr marL="204070" lvl="0" indent="-204070" algn="ctr"/>
            <a:r>
              <a:rPr lang="en-US"/>
              <a:t>Insert Image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6" y="536942"/>
            <a:ext cx="5170715" cy="1003208"/>
          </a:xfrm>
        </p:spPr>
        <p:txBody>
          <a:bodyPr vert="horz" wrap="square" lIns="108823" tIns="54412" rIns="108823" bIns="54412" rtlCol="0" anchor="ctr">
            <a:spAutoFit/>
          </a:bodyPr>
          <a:lstStyle>
            <a:lvl1pPr>
              <a:defRPr lang="en-GB" sz="3225" spc="-54" dirty="0"/>
            </a:lvl1pPr>
          </a:lstStyle>
          <a:p>
            <a:pPr lvl="0"/>
            <a:r>
              <a:rPr lang="ca-ES"/>
              <a:t>Feu clic aquí per editar l'estil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2" y="2061167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425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2" y="2708235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5"/>
            <a:ext cx="335910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4"/>
            <a:ext cx="33591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0816" rIns="0" bIns="40816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750" b="1" smtClean="0">
                <a:solidFill>
                  <a:prstClr val="white"/>
                </a:solidFill>
              </a:rPr>
              <a:pPr/>
              <a:t>‹Nº›</a:t>
            </a:fld>
            <a:endParaRPr lang="en-GB" sz="75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71214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9" y="124959"/>
            <a:ext cx="11953416" cy="440800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1" tIns="40816" rIns="81631" bIns="40816" rtlCol="0" anchor="ctr"/>
          <a:lstStyle/>
          <a:p>
            <a:pPr algn="ctr" defTabSz="816282"/>
            <a:endParaRPr lang="en-US" sz="1575">
              <a:solidFill>
                <a:prstClr val="black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3" y="5603186"/>
            <a:ext cx="9144000" cy="328023"/>
          </a:xfrm>
        </p:spPr>
        <p:txBody>
          <a:bodyPr vert="horz" lIns="108823" tIns="54412" rIns="108823" bIns="54412" rtlCol="0">
            <a:spAutoFit/>
          </a:bodyPr>
          <a:lstStyle>
            <a:lvl1pPr marL="0" indent="0">
              <a:buNone/>
              <a:defRPr lang="en-GB" sz="1575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04070" lvl="0" indent="-204070"/>
            <a:r>
              <a:rPr lang="en-US"/>
              <a:t>Subtitle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9" y="4953026"/>
            <a:ext cx="10607039" cy="650163"/>
          </a:xfrm>
        </p:spPr>
        <p:txBody>
          <a:bodyPr vert="horz" lIns="108823" tIns="54412" rIns="108823" bIns="54412" rtlCol="0" anchor="b">
            <a:spAutoFit/>
          </a:bodyPr>
          <a:lstStyle>
            <a:lvl1pPr>
              <a:defRPr lang="en-GB" sz="3901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/>
              <a:t>Title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31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1" tIns="40816" rIns="81631" bIns="40816" rtlCol="0" anchor="ctr"/>
          <a:lstStyle/>
          <a:p>
            <a:pPr algn="ctr" defTabSz="816282"/>
            <a:endParaRPr lang="en-GB" sz="1575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07515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8" y="4581500"/>
            <a:ext cx="11962814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1" tIns="40816" rIns="81631" bIns="40816" rtlCol="0" anchor="ctr"/>
          <a:lstStyle/>
          <a:p>
            <a:pPr algn="ctr" defTabSz="816282"/>
            <a:endParaRPr lang="en-US" sz="1575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90" y="1611387"/>
            <a:ext cx="9666513" cy="746847"/>
          </a:xfrm>
        </p:spPr>
        <p:txBody>
          <a:bodyPr anchor="t">
            <a:noAutofit/>
          </a:bodyPr>
          <a:lstStyle>
            <a:lvl1pPr>
              <a:defRPr sz="4276" spc="-1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Section Header 1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90" y="2464431"/>
            <a:ext cx="9666513" cy="197362"/>
          </a:xfrm>
        </p:spPr>
        <p:txBody>
          <a:bodyPr tIns="0" bIns="0">
            <a:spAutoFit/>
          </a:bodyPr>
          <a:lstStyle>
            <a:lvl1pPr marL="0" indent="0">
              <a:buNone/>
              <a:defRPr sz="1425">
                <a:solidFill>
                  <a:schemeClr val="accent3"/>
                </a:solidFill>
              </a:defRPr>
            </a:lvl1pPr>
            <a:lvl2pPr marL="408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6282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22442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632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04070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44884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28569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26513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31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1" tIns="40816" rIns="81631" bIns="40816" rtlCol="0" anchor="ctr"/>
          <a:lstStyle/>
          <a:p>
            <a:pPr algn="ctr" defTabSz="816282"/>
            <a:endParaRPr lang="en-GB" sz="1575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5"/>
            <a:ext cx="335910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4"/>
            <a:ext cx="335910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0816" rIns="0" bIns="40816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750" b="1" smtClean="0">
                <a:solidFill>
                  <a:prstClr val="black"/>
                </a:solidFill>
              </a:rPr>
              <a:pPr/>
              <a:t>‹Nº›</a:t>
            </a:fld>
            <a:endParaRPr lang="en-GB" sz="75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3900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cte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5"/>
            <a:ext cx="335910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4"/>
            <a:ext cx="33591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0816" rIns="0" bIns="40816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prstClr val="white"/>
                </a:solidFill>
              </a:rPr>
              <a:pPr/>
              <a:t>‹Nº›</a:t>
            </a:fld>
            <a:endParaRPr lang="en-GB" sz="1000" b="1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8" y="1825625"/>
            <a:ext cx="5306786" cy="43513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75"/>
            </a:lvl2pPr>
            <a:lvl3pPr>
              <a:defRPr sz="1425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4" y="1825625"/>
            <a:ext cx="5181600" cy="43513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75"/>
            </a:lvl2pPr>
            <a:lvl3pPr>
              <a:defRPr sz="1425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50684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amb lleg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5"/>
            <a:ext cx="335910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4"/>
            <a:ext cx="33591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0816" rIns="0" bIns="40816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prstClr val="white"/>
                </a:solidFill>
              </a:rPr>
              <a:pPr/>
              <a:t>‹Nº›</a:t>
            </a:fld>
            <a:endParaRPr lang="en-GB" sz="1000" b="1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777208"/>
            <a:ext cx="3932237" cy="1003208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</p:spPr>
        <p:txBody>
          <a:bodyPr/>
          <a:lstStyle>
            <a:lvl1pPr marL="0" indent="0">
              <a:buNone/>
              <a:defRPr sz="1425"/>
            </a:lvl1pPr>
            <a:lvl2pPr marL="408141" indent="0">
              <a:buNone/>
              <a:defRPr sz="1200"/>
            </a:lvl2pPr>
            <a:lvl3pPr marL="816282" indent="0">
              <a:buNone/>
              <a:defRPr sz="1125"/>
            </a:lvl3pPr>
            <a:lvl4pPr marL="1224423" indent="0">
              <a:buNone/>
              <a:defRPr sz="900"/>
            </a:lvl4pPr>
            <a:lvl5pPr marL="1632566" indent="0">
              <a:buNone/>
              <a:defRPr sz="900"/>
            </a:lvl5pPr>
            <a:lvl6pPr marL="2040705" indent="0">
              <a:buNone/>
              <a:defRPr sz="900"/>
            </a:lvl6pPr>
            <a:lvl7pPr marL="2448846" indent="0">
              <a:buNone/>
              <a:defRPr sz="900"/>
            </a:lvl7pPr>
            <a:lvl8pPr marL="2856986" indent="0">
              <a:buNone/>
              <a:defRPr sz="900"/>
            </a:lvl8pPr>
            <a:lvl9pPr marL="326513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500222"/>
            <a:ext cx="6172200" cy="5368773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471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916A213-A887-0A9D-8D24-F0314010B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B7A43212-969A-2B0A-62E2-1A1E97BA8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289CE8F9-0397-A9EB-5041-360AADF59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F7B39036-BABF-1A50-6FEE-8ED86A68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5551-B13A-4010-A8B3-E83C103838E5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F37DD77-A573-EA25-F970-0777D2D72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66C1FB45-E98C-15D7-2C66-3C6C6811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D24B-3064-49F2-938F-02684674E4B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0791784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amb lleg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5"/>
            <a:ext cx="335910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4"/>
            <a:ext cx="33591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0816" rIns="0" bIns="40816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prstClr val="white"/>
                </a:solidFill>
              </a:rPr>
              <a:pPr/>
              <a:t>‹Nº›</a:t>
            </a:fld>
            <a:endParaRPr lang="en-GB" sz="1000" b="1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777208"/>
            <a:ext cx="3932237" cy="1003208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</p:spPr>
        <p:txBody>
          <a:bodyPr/>
          <a:lstStyle>
            <a:lvl1pPr marL="0" indent="0">
              <a:buNone/>
              <a:defRPr sz="1425"/>
            </a:lvl1pPr>
            <a:lvl2pPr marL="408141" indent="0">
              <a:buNone/>
              <a:defRPr sz="1200"/>
            </a:lvl2pPr>
            <a:lvl3pPr marL="816282" indent="0">
              <a:buNone/>
              <a:defRPr sz="1125"/>
            </a:lvl3pPr>
            <a:lvl4pPr marL="1224423" indent="0">
              <a:buNone/>
              <a:defRPr sz="900"/>
            </a:lvl4pPr>
            <a:lvl5pPr marL="1632566" indent="0">
              <a:buNone/>
              <a:defRPr sz="900"/>
            </a:lvl5pPr>
            <a:lvl6pPr marL="2040705" indent="0">
              <a:buNone/>
              <a:defRPr sz="900"/>
            </a:lvl6pPr>
            <a:lvl7pPr marL="2448846" indent="0">
              <a:buNone/>
              <a:defRPr sz="900"/>
            </a:lvl7pPr>
            <a:lvl8pPr marL="2856986" indent="0">
              <a:buNone/>
              <a:defRPr sz="900"/>
            </a:lvl8pPr>
            <a:lvl9pPr marL="326513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500222"/>
            <a:ext cx="6172200" cy="5368773"/>
          </a:xfrm>
        </p:spPr>
        <p:txBody>
          <a:bodyPr/>
          <a:lstStyle>
            <a:lvl1pPr marL="0" indent="0">
              <a:buNone/>
              <a:defRPr sz="2925"/>
            </a:lvl1pPr>
            <a:lvl2pPr marL="408141" indent="0">
              <a:buNone/>
              <a:defRPr sz="2475"/>
            </a:lvl2pPr>
            <a:lvl3pPr marL="816282" indent="0">
              <a:buNone/>
              <a:defRPr sz="2100"/>
            </a:lvl3pPr>
            <a:lvl4pPr marL="1224423" indent="0">
              <a:buNone/>
              <a:defRPr sz="1800"/>
            </a:lvl4pPr>
            <a:lvl5pPr marL="1632566" indent="0">
              <a:buNone/>
              <a:defRPr sz="1800"/>
            </a:lvl5pPr>
            <a:lvl6pPr marL="2040705" indent="0">
              <a:buNone/>
              <a:defRPr sz="1800"/>
            </a:lvl6pPr>
            <a:lvl7pPr marL="2448846" indent="0">
              <a:buNone/>
              <a:defRPr sz="1800"/>
            </a:lvl7pPr>
            <a:lvl8pPr marL="2856986" indent="0">
              <a:buNone/>
              <a:defRPr sz="1800"/>
            </a:lvl8pPr>
            <a:lvl9pPr marL="3265130" indent="0">
              <a:buNone/>
              <a:defRPr sz="1800"/>
            </a:lvl9pPr>
          </a:lstStyle>
          <a:p>
            <a:r>
              <a:rPr lang="ca-ES"/>
              <a:t>Feu clic a la icona per afegir una imatge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57005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968272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1" y="136528"/>
            <a:ext cx="11950701" cy="6584951"/>
          </a:xfrm>
          <a:solidFill>
            <a:schemeClr val="bg1">
              <a:lumMod val="95000"/>
            </a:schemeClr>
          </a:solidFill>
        </p:spPr>
        <p:txBody>
          <a:bodyPr vert="horz" wrap="square" lIns="108823" tIns="54412" rIns="108823" bIns="54412" rtlCol="0" anchor="ctr" anchorCtr="1">
            <a:noAutofit/>
          </a:bodyPr>
          <a:lstStyle>
            <a:lvl1pPr marL="0" indent="0">
              <a:buNone/>
              <a:defRPr lang="en-GB" sz="1575"/>
            </a:lvl1pPr>
          </a:lstStyle>
          <a:p>
            <a:pPr marL="204070" lvl="0" indent="-204070" algn="ctr"/>
            <a:r>
              <a:rPr lang="en-US"/>
              <a:t>Insert image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4" y="4018929"/>
            <a:ext cx="10033000" cy="1243833"/>
          </a:xfrm>
          <a:solidFill>
            <a:schemeClr val="tx1">
              <a:alpha val="68000"/>
            </a:schemeClr>
          </a:solidFill>
        </p:spPr>
        <p:txBody>
          <a:bodyPr lIns="326469" tIns="326469" rIns="326469" bIns="326469" anchor="ctr">
            <a:spAutoFit/>
          </a:bodyPr>
          <a:lstStyle>
            <a:lvl1pPr marL="0" indent="0">
              <a:lnSpc>
                <a:spcPct val="100000"/>
              </a:lnSpc>
              <a:buNone/>
              <a:defRPr sz="1575" b="0">
                <a:solidFill>
                  <a:schemeClr val="bg1"/>
                </a:solidFill>
              </a:defRPr>
            </a:lvl1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5" y="3269346"/>
            <a:ext cx="1155367" cy="2376309"/>
          </a:xfrm>
          <a:noFill/>
        </p:spPr>
        <p:txBody>
          <a:bodyPr wrap="square" lIns="217647" tIns="217647" rIns="217647" bIns="108823">
            <a:spAutoFit/>
          </a:bodyPr>
          <a:lstStyle>
            <a:lvl1pPr marL="0" indent="0">
              <a:buNone/>
              <a:defRPr sz="1477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5"/>
            <a:ext cx="335910" cy="4889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4"/>
            <a:ext cx="33591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0816" rIns="0" bIns="40816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750" b="1" smtClean="0">
                <a:solidFill>
                  <a:prstClr val="white"/>
                </a:solidFill>
              </a:rPr>
              <a:pPr/>
              <a:t>‹Nº›</a:t>
            </a:fld>
            <a:endParaRPr lang="en-GB" sz="750" b="1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92863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108823" tIns="54412" rIns="108823" bIns="54412" rtlCol="0" anchor="ctr" anchorCtr="1">
            <a:noAutofit/>
          </a:bodyPr>
          <a:lstStyle>
            <a:lvl1pPr marL="0" indent="0">
              <a:buNone/>
              <a:defRPr lang="en-GB" sz="1575"/>
            </a:lvl1pPr>
          </a:lstStyle>
          <a:p>
            <a:pPr marL="204070" lvl="0" indent="-204070" algn="ctr"/>
            <a:r>
              <a:rPr lang="en-US"/>
              <a:t>Insert image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5" y="4953026"/>
            <a:ext cx="4907642" cy="650163"/>
          </a:xfrm>
        </p:spPr>
        <p:txBody>
          <a:bodyPr vert="horz" wrap="square" lIns="108823" tIns="54412" rIns="108823" bIns="54412" rtlCol="0" anchor="b">
            <a:spAutoFit/>
          </a:bodyPr>
          <a:lstStyle>
            <a:lvl1pPr>
              <a:defRPr lang="en-GB" sz="3901" b="1" spc="-134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/>
              <a:t>Thank You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030785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objectes">
  <p:cSld name="1_Títol i objectes">
    <p:bg>
      <p:bgPr>
        <a:solidFill>
          <a:srgbClr val="F2F2F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-1" y="0"/>
            <a:ext cx="12192000" cy="6858000"/>
          </a:xfrm>
          <a:prstGeom prst="frame">
            <a:avLst>
              <a:gd name="adj1" fmla="val 173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83811" tIns="41881" rIns="83811" bIns="41881" anchor="ctr" anchorCtr="0">
            <a:noAutofit/>
          </a:bodyPr>
          <a:lstStyle/>
          <a:p>
            <a:pPr algn="ctr" defTabSz="816282"/>
            <a:endParaRPr sz="1575">
              <a:solidFill>
                <a:prstClr val="black"/>
              </a:solidFill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446315" y="-1"/>
            <a:ext cx="1188800" cy="1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83811" tIns="41881" rIns="83811" bIns="41881" anchor="ctr" anchorCtr="0">
            <a:noAutofit/>
          </a:bodyPr>
          <a:lstStyle/>
          <a:p>
            <a:pPr algn="ctr" defTabSz="816282"/>
            <a:endParaRPr sz="1575">
              <a:solidFill>
                <a:prstClr val="black"/>
              </a:solidFill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11360033" y="6369051"/>
            <a:ext cx="336000" cy="48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83811" tIns="41881" rIns="83811" bIns="41881" anchor="ctr" anchorCtr="0">
            <a:noAutofit/>
          </a:bodyPr>
          <a:lstStyle/>
          <a:p>
            <a:pPr algn="ctr" defTabSz="816282"/>
            <a:endParaRPr sz="1575">
              <a:solidFill>
                <a:prstClr val="black"/>
              </a:solidFill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6"/>
          <p:cNvSpPr txBox="1"/>
          <p:nvPr/>
        </p:nvSpPr>
        <p:spPr>
          <a:xfrm>
            <a:off x="11360033" y="6369052"/>
            <a:ext cx="336000" cy="36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1881" rIns="0" bIns="41881" anchor="ctr" anchorCtr="0">
            <a:noAutofit/>
          </a:bodyPr>
          <a:lstStyle/>
          <a:p>
            <a:pPr algn="ctr" defTabSz="816282">
              <a:lnSpc>
                <a:spcPct val="90000"/>
              </a:lnSpc>
              <a:buClr>
                <a:prstClr val="white"/>
              </a:buClr>
              <a:buSzPts val="900"/>
              <a:buFont typeface="Arial"/>
              <a:buNone/>
            </a:pPr>
            <a:fld id="{00000000-1234-1234-1234-123412341234}" type="slidenum">
              <a:rPr lang="ca-ES" sz="1000" b="1">
                <a:solidFill>
                  <a:prstClr val="white"/>
                </a:solidFill>
                <a:ea typeface="Century Gothic"/>
                <a:cs typeface="Century Gothic"/>
                <a:sym typeface="Century Gothic"/>
              </a:rPr>
              <a:pPr algn="ctr" defTabSz="816282">
                <a:lnSpc>
                  <a:spcPct val="90000"/>
                </a:lnSpc>
                <a:buClr>
                  <a:prstClr val="white"/>
                </a:buClr>
                <a:buSzPts val="900"/>
                <a:buFont typeface="Arial"/>
                <a:buNone/>
              </a:pPr>
              <a:t>‹Nº›</a:t>
            </a:fld>
            <a:endParaRPr sz="1000" b="1">
              <a:solidFill>
                <a:prstClr val="white"/>
              </a:solidFill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46317" y="500217"/>
            <a:ext cx="11174399" cy="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28" tIns="55831" rIns="111728" bIns="55831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46316" y="1463040"/>
            <a:ext cx="8030800" cy="4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28" tIns="55831" rIns="111728" bIns="55831" anchor="t" anchorCtr="0">
            <a:noAutofit/>
          </a:bodyPr>
          <a:lstStyle>
            <a:lvl1pPr marL="457238" lvl="0" indent="-33022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575">
                <a:solidFill>
                  <a:srgbClr val="3F3F3F"/>
                </a:solidFill>
              </a:defRPr>
            </a:lvl1pPr>
            <a:lvl2pPr marL="914477" lvl="1" indent="-323877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>
                <a:solidFill>
                  <a:srgbClr val="3F3F3F"/>
                </a:solidFill>
              </a:defRPr>
            </a:lvl2pPr>
            <a:lvl3pPr marL="1371715" lvl="2" indent="-311176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F3F3F"/>
              </a:buClr>
              <a:buSzPts val="1300"/>
              <a:buChar char="•"/>
              <a:defRPr sz="1275">
                <a:solidFill>
                  <a:srgbClr val="3F3F3F"/>
                </a:solidFill>
              </a:defRPr>
            </a:lvl3pPr>
            <a:lvl4pPr marL="1828952" lvl="3" indent="-311176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275"/>
            </a:lvl4pPr>
            <a:lvl5pPr marL="2286191" lvl="4" indent="-31117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275"/>
            </a:lvl5pPr>
            <a:lvl6pPr marL="2743429" lvl="5" indent="-33022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200667" lvl="6" indent="-33022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905" lvl="7" indent="-33022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115143" lvl="8" indent="-33022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0677590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6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/>
              <a:t>Insert Image</a:t>
            </a:r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/>
              <a:t>Subtitle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3" y="4901453"/>
            <a:ext cx="10607039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/>
              <a:t>Title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31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369293988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/>
              <a:t>Insert Image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/>
              <a:t>Subtitle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3" y="4901453"/>
            <a:ext cx="10607039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/>
              <a:t>Title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31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7" y="6220326"/>
            <a:ext cx="866272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09922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2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9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/>
              <a:t>Insert Image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7" y="1611383"/>
            <a:ext cx="9666513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Section Header 1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7" y="2464427"/>
            <a:ext cx="9666513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31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10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3"/>
            <a:ext cx="33591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schemeClr val="bg1"/>
                </a:solidFill>
              </a:rPr>
              <a:pPr/>
              <a:t>‹Nº›</a:t>
            </a:fld>
            <a:endParaRPr lang="en-GB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53566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/>
              <a:t>Insert Image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7" y="3860800"/>
            <a:ext cx="9666513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Header 2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7" y="5610173"/>
            <a:ext cx="9666513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10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3"/>
            <a:ext cx="33591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schemeClr val="bg1"/>
                </a:solidFill>
              </a:rPr>
              <a:pPr/>
              <a:t>‹Nº›</a:t>
            </a:fld>
            <a:endParaRPr lang="en-GB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6079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10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3"/>
            <a:ext cx="33591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schemeClr val="bg1"/>
                </a:solidFill>
              </a:rPr>
              <a:pPr/>
              <a:t>‹Nº›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6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</p:txBody>
      </p:sp>
    </p:spTree>
    <p:extLst>
      <p:ext uri="{BB962C8B-B14F-4D97-AF65-F5344CB8AC3E}">
        <p14:creationId xmlns:p14="http://schemas.microsoft.com/office/powerpoint/2010/main" val="171468019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D536777-B868-F872-97F2-CF385C3D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DEE55644-6EB3-C726-EDEC-64D96658B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61B7A0A0-13D2-D54F-F6E1-879110E22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1809AB92-4EBC-33CE-BBF2-28574DC47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29D86C86-5642-A822-F030-58DA07AF2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E68F9B06-7B8E-BD14-BBEB-80DE08CE9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5551-B13A-4010-A8B3-E83C103838E5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FD6EE928-5F9A-72F3-CD1D-AF964A31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1207112B-E93B-2FFD-702D-46AA2162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D24B-3064-49F2-938F-02684674E4B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92210703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500218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ca-ES"/>
              <a:t>Feu clic aquí per editar l'estil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6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32845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05892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10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3"/>
            <a:ext cx="33591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schemeClr val="bg1"/>
                </a:solidFill>
              </a:rPr>
              <a:pPr/>
              <a:t>‹Nº›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1" y="1463349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900" y="2149311"/>
            <a:ext cx="5181600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5" y="1463349"/>
            <a:ext cx="5306786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5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73012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90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90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500218"/>
            <a:ext cx="11174186" cy="590931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0028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500218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ca-ES"/>
              <a:t>Feu clic aquí per editar l'estil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248877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/>
              <a:t>Insert Image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1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1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67777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248877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/>
              <a:t>Insert Image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1" y="3802065"/>
            <a:ext cx="2820762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7" y="3802065"/>
            <a:ext cx="2820762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6001" y="3802065"/>
            <a:ext cx="2820762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1" y="4294303"/>
            <a:ext cx="2820762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7" y="4294303"/>
            <a:ext cx="2820762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6001" y="4294303"/>
            <a:ext cx="2820762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9712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199" y="0"/>
            <a:ext cx="5892801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/>
              <a:t>Insert Image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3" y="493778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ca-ES"/>
              <a:t>Feu clic aquí per editar l'estil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30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10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3"/>
            <a:ext cx="33591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schemeClr val="bg1"/>
                </a:solidFill>
              </a:rPr>
              <a:pPr/>
              <a:t>‹Nº›</a:t>
            </a:fld>
            <a:endParaRPr lang="en-GB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10377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9" y="124955"/>
            <a:ext cx="11953416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/>
              <a:t>Subtitle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3" y="4901453"/>
            <a:ext cx="10607039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/>
              <a:t>Title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31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617144264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3" y="4581495"/>
            <a:ext cx="11962814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7" y="1611383"/>
            <a:ext cx="9666513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Section Header 1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7" y="2464427"/>
            <a:ext cx="9666513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31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10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3"/>
            <a:ext cx="335910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schemeClr val="tx1"/>
                </a:solidFill>
              </a:rPr>
              <a:pPr/>
              <a:t>‹Nº›</a:t>
            </a:fld>
            <a:endParaRPr lang="en-GB" sz="1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31973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cte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10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3"/>
            <a:ext cx="33591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schemeClr val="bg1"/>
                </a:solidFill>
              </a:rPr>
              <a:pPr/>
              <a:t>‹Nº›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5" y="1825625"/>
            <a:ext cx="530678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1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7847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D89E6C6-3EA3-E0DD-83F7-A414061E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9647846A-1B5D-ACF9-7C65-BD13BF4A6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5551-B13A-4010-A8B3-E83C103838E5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0F5A8609-37C1-8B81-234B-8396E964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F6055975-5052-9816-225E-854BACCF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D24B-3064-49F2-938F-02684674E4B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55911096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amb lleg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10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3"/>
            <a:ext cx="33591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schemeClr val="bg1"/>
                </a:solidFill>
              </a:rPr>
              <a:pPr/>
              <a:t>‹Nº›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734045"/>
            <a:ext cx="3932237" cy="1089529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500218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4955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amb lleg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10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3"/>
            <a:ext cx="33591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schemeClr val="bg1"/>
                </a:solidFill>
              </a:rPr>
              <a:pPr/>
              <a:t>‹Nº›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734045"/>
            <a:ext cx="3932237" cy="1089529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500218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93141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028748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1" y="136526"/>
            <a:ext cx="11950701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/>
              <a:t>Insert image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1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2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10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3"/>
            <a:ext cx="33591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schemeClr val="bg1"/>
                </a:solidFill>
              </a:rPr>
              <a:pPr/>
              <a:t>‹Nº›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93270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/>
              <a:t>Insert image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2" y="4901453"/>
            <a:ext cx="4907642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/>
              <a:t>Thank You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33308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635043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objectes">
  <p:cSld name="1_Títol i objectes">
    <p:bg>
      <p:bgPr>
        <a:solidFill>
          <a:srgbClr val="F2F2F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-1" y="0"/>
            <a:ext cx="12192000" cy="6858000"/>
          </a:xfrm>
          <a:prstGeom prst="frame">
            <a:avLst>
              <a:gd name="adj1" fmla="val 173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83815" tIns="41882" rIns="83815" bIns="4188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446315" y="-1"/>
            <a:ext cx="1188800" cy="1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83815" tIns="41882" rIns="83815" bIns="4188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11360034" y="6369051"/>
            <a:ext cx="336000" cy="48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83815" tIns="41882" rIns="83815" bIns="4188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6"/>
          <p:cNvSpPr txBox="1"/>
          <p:nvPr/>
        </p:nvSpPr>
        <p:spPr>
          <a:xfrm>
            <a:off x="11360034" y="6369052"/>
            <a:ext cx="336000" cy="36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1882" rIns="0" bIns="41882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fld id="{00000000-1234-1234-1234-123412341234}" type="slidenum">
              <a:rPr lang="ca-ES" sz="9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t>‹Nº›</a:t>
            </a:fld>
            <a:endParaRPr sz="9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46315" y="500217"/>
            <a:ext cx="11174399" cy="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41875" rIns="83800" bIns="418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46316" y="1463040"/>
            <a:ext cx="8030800" cy="4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41875" rIns="83800" bIns="41875" anchor="t" anchorCtr="0">
            <a:noAutofit/>
          </a:bodyPr>
          <a:lstStyle>
            <a:lvl1pPr marL="457291" lvl="0" indent="-33026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>
                <a:solidFill>
                  <a:srgbClr val="3F3F3F"/>
                </a:solidFill>
              </a:defRPr>
            </a:lvl1pPr>
            <a:lvl2pPr marL="914583" lvl="1" indent="-323915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>
                <a:solidFill>
                  <a:srgbClr val="3F3F3F"/>
                </a:solidFill>
              </a:defRPr>
            </a:lvl2pPr>
            <a:lvl3pPr marL="1371874" lvl="2" indent="-311212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F3F3F"/>
              </a:buClr>
              <a:buSzPts val="1300"/>
              <a:buChar char="•"/>
              <a:defRPr sz="1300">
                <a:solidFill>
                  <a:srgbClr val="3F3F3F"/>
                </a:solidFill>
              </a:defRPr>
            </a:lvl3pPr>
            <a:lvl4pPr marL="1829166" lvl="3" indent="-311212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4pPr>
            <a:lvl5pPr marL="2286457" lvl="4" indent="-31121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5pPr>
            <a:lvl6pPr marL="2743749" lvl="5" indent="-3302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201040" lvl="6" indent="-3302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8332" lvl="7" indent="-3302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115623" lvl="8" indent="-3302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722175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6"/>
            <a:ext cx="11944013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81621" tIns="40811" rIns="81621" bIns="40811" rtlCol="0" anchor="ctr" anchorCtr="1">
            <a:noAutofit/>
          </a:bodyPr>
          <a:lstStyle>
            <a:lvl1pPr marL="0" indent="0">
              <a:buNone/>
              <a:defRPr lang="en-GB" sz="2133" dirty="0"/>
            </a:lvl1pPr>
          </a:lstStyle>
          <a:p>
            <a:pPr marL="272064" lvl="0" indent="-272064" algn="ctr"/>
            <a:r>
              <a:rPr lang="en-US"/>
              <a:t>Insert Image</a:t>
            </a:r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8" tIns="54415" rIns="108828" bIns="54415" rtlCol="0" anchor="ctr"/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2" y="5603184"/>
            <a:ext cx="9144000" cy="377821"/>
          </a:xfrm>
        </p:spPr>
        <p:txBody>
          <a:bodyPr vert="horz" lIns="81621" tIns="40811" rIns="81621" bIns="40811" rtlCol="0">
            <a:spAutoFit/>
          </a:bodyPr>
          <a:lstStyle>
            <a:lvl1pPr marL="0" indent="0">
              <a:buNone/>
              <a:defRPr lang="en-GB" sz="2133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72064" lvl="0" indent="-272064"/>
            <a:r>
              <a:rPr lang="en-US"/>
              <a:t>Subtitle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5" y="4800570"/>
            <a:ext cx="10607039" cy="802616"/>
          </a:xfrm>
        </p:spPr>
        <p:txBody>
          <a:bodyPr vert="horz" lIns="81621" tIns="40811" rIns="81621" bIns="40811" rtlCol="0" anchor="b">
            <a:spAutoFit/>
          </a:bodyPr>
          <a:lstStyle>
            <a:lvl1pPr>
              <a:defRPr lang="en-GB" sz="5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81621" tIns="40811" rIns="81621" bIns="40811" rtlCol="0" anchor="ctr" anchorCtr="1">
            <a:noAutofit/>
          </a:bodyPr>
          <a:lstStyle>
            <a:lvl1pPr marL="0" indent="0">
              <a:buNone/>
              <a:defRPr lang="en-GB" sz="2133" dirty="0"/>
            </a:lvl1pPr>
          </a:lstStyle>
          <a:p>
            <a:pPr marL="272064" lvl="0" indent="-272064" algn="ctr"/>
            <a:r>
              <a:rPr lang="en-US"/>
              <a:t>Insert Image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2" y="5603184"/>
            <a:ext cx="9144000" cy="377821"/>
          </a:xfrm>
        </p:spPr>
        <p:txBody>
          <a:bodyPr vert="horz" lIns="81621" tIns="40811" rIns="81621" bIns="40811" rtlCol="0">
            <a:spAutoFit/>
          </a:bodyPr>
          <a:lstStyle>
            <a:lvl1pPr marL="0" indent="0">
              <a:buNone/>
              <a:defRPr lang="en-GB" sz="2133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72064" lvl="0" indent="-272064"/>
            <a:r>
              <a:rPr lang="en-US"/>
              <a:t>Subtitle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5" y="4800570"/>
            <a:ext cx="10607039" cy="802616"/>
          </a:xfrm>
        </p:spPr>
        <p:txBody>
          <a:bodyPr vert="horz" lIns="81621" tIns="40811" rIns="81621" bIns="40811" rtlCol="0" anchor="b">
            <a:spAutoFit/>
          </a:bodyPr>
          <a:lstStyle>
            <a:lvl1pPr>
              <a:defRPr lang="en-GB" sz="5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/>
              <a:t>Title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31" y="4726452"/>
            <a:ext cx="72572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8" tIns="54415" rIns="108828" bIns="54415" rtlCol="0" anchor="ctr"/>
          <a:lstStyle/>
          <a:p>
            <a:pPr algn="ctr"/>
            <a:endParaRPr lang="en-GB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9" y="6220325"/>
            <a:ext cx="866272" cy="63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8" tIns="54415" rIns="108828" bIns="54415"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2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8" tIns="54415" rIns="108828" bIns="54415" rtlCol="0" anchor="ctr"/>
          <a:lstStyle/>
          <a:p>
            <a:pPr algn="ctr"/>
            <a:endParaRPr lang="en-GB" sz="280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81"/>
            <a:ext cx="11944013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81621" tIns="40811" rIns="81621" bIns="40811" rtlCol="0" anchor="ctr" anchorCtr="1">
            <a:noAutofit/>
          </a:bodyPr>
          <a:lstStyle>
            <a:lvl1pPr marL="0" indent="0">
              <a:buNone/>
              <a:defRPr lang="en-GB" sz="2133" dirty="0"/>
            </a:lvl1pPr>
          </a:lstStyle>
          <a:p>
            <a:pPr marL="272064" lvl="0" indent="-272064" algn="ctr"/>
            <a:r>
              <a:rPr lang="en-US"/>
              <a:t>Insert Image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8" y="1611385"/>
            <a:ext cx="9666513" cy="746847"/>
          </a:xfrm>
        </p:spPr>
        <p:txBody>
          <a:bodyPr anchor="t">
            <a:noAutofit/>
          </a:bodyPr>
          <a:lstStyle>
            <a:lvl1pPr>
              <a:defRPr sz="5733" spc="-17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Section Header 1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8" y="2464429"/>
            <a:ext cx="9666513" cy="258532"/>
          </a:xfrm>
        </p:spPr>
        <p:txBody>
          <a:bodyPr tIns="0" bIns="0">
            <a:spAutoFit/>
          </a:bodyPr>
          <a:lstStyle>
            <a:lvl1pPr marL="0" indent="0">
              <a:buNone/>
              <a:defRPr sz="1867">
                <a:solidFill>
                  <a:schemeClr val="accent3"/>
                </a:solidFill>
              </a:defRPr>
            </a:lvl1pPr>
            <a:lvl2pPr marL="54412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25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6323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1765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72064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264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380890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353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31" y="1532049"/>
            <a:ext cx="72572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8" tIns="54415" rIns="108828" bIns="54415" rtlCol="0" anchor="ctr"/>
          <a:lstStyle/>
          <a:p>
            <a:pPr algn="ctr"/>
            <a:endParaRPr lang="en-GB" sz="2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1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5" rIns="0" bIns="54415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schemeClr val="bg1"/>
                </a:solidFill>
              </a:rPr>
              <a:pPr/>
              <a:t>‹Nº›</a:t>
            </a:fld>
            <a:endParaRPr lang="en-GB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E556C6CD-697C-F2EE-728D-BCD11422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5551-B13A-4010-A8B3-E83C103838E5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0885D670-879E-00E2-5C3F-FBF5795D6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B50C79B5-8CEC-353A-6555-B5212DBF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D24B-3064-49F2-938F-02684674E4B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20464119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81621" tIns="40811" rIns="81621" bIns="40811" rtlCol="0" anchor="ctr" anchorCtr="1">
            <a:noAutofit/>
          </a:bodyPr>
          <a:lstStyle>
            <a:lvl1pPr marL="0" indent="0">
              <a:buNone/>
              <a:defRPr lang="en-GB" sz="2133" dirty="0">
                <a:solidFill>
                  <a:schemeClr val="tx1"/>
                </a:solidFill>
              </a:defRPr>
            </a:lvl1pPr>
          </a:lstStyle>
          <a:p>
            <a:pPr marL="272064" lvl="0" indent="-272064" algn="ctr"/>
            <a:r>
              <a:rPr lang="en-US"/>
              <a:t>Insert Image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8" y="3860800"/>
            <a:ext cx="9666513" cy="1686720"/>
          </a:xfrm>
        </p:spPr>
        <p:txBody>
          <a:bodyPr anchor="b">
            <a:noAutofit/>
          </a:bodyPr>
          <a:lstStyle>
            <a:lvl1pPr>
              <a:defRPr sz="5733" spc="-179"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Header 2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8" y="5610175"/>
            <a:ext cx="9666513" cy="258532"/>
          </a:xfrm>
        </p:spPr>
        <p:txBody>
          <a:bodyPr tIns="0" bIns="0">
            <a:sp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54412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25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6323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1765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72064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264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380890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353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1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5" rIns="0" bIns="54415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schemeClr val="bg1"/>
                </a:solidFill>
              </a:rPr>
              <a:pPr/>
              <a:t>‹Nº›</a:t>
            </a:fld>
            <a:endParaRPr lang="en-GB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1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5" rIns="0" bIns="54415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schemeClr val="bg1"/>
                </a:solidFill>
              </a:rPr>
              <a:pPr/>
              <a:t>‹Nº›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8" y="1463041"/>
            <a:ext cx="8030935" cy="47700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458979"/>
            <a:ext cx="11174187" cy="673415"/>
          </a:xfrm>
        </p:spPr>
        <p:txBody>
          <a:bodyPr vert="horz" wrap="square" lIns="81621" tIns="40811" rIns="81621" bIns="40811" rtlCol="0" anchor="ctr">
            <a:spAutoFit/>
          </a:bodyPr>
          <a:lstStyle>
            <a:lvl1pPr>
              <a:defRPr lang="en-GB" sz="4267" spc="-72" dirty="0"/>
            </a:lvl1pPr>
          </a:lstStyle>
          <a:p>
            <a:pPr lvl="0"/>
            <a:r>
              <a:rPr lang="ca-ES"/>
              <a:t>Feu clic aquí per editar l'estil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8" y="1463041"/>
            <a:ext cx="8030935" cy="47700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1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5" rIns="0" bIns="54415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schemeClr val="bg1"/>
                </a:solidFill>
              </a:rPr>
              <a:pPr/>
              <a:t>‹Nº›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3" y="1463349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867" b="1">
                <a:solidFill>
                  <a:schemeClr val="accent6"/>
                </a:solidFill>
              </a:defRPr>
            </a:lvl1pPr>
            <a:lvl2pPr marL="544129" indent="0">
              <a:buNone/>
              <a:defRPr sz="2400" b="1"/>
            </a:lvl2pPr>
            <a:lvl3pPr marL="1088258" indent="0">
              <a:buNone/>
              <a:defRPr sz="2133" b="1"/>
            </a:lvl3pPr>
            <a:lvl4pPr marL="1632387" indent="0">
              <a:buNone/>
              <a:defRPr sz="1867" b="1"/>
            </a:lvl4pPr>
            <a:lvl5pPr marL="2176518" indent="0">
              <a:buNone/>
              <a:defRPr sz="1867" b="1"/>
            </a:lvl5pPr>
            <a:lvl6pPr marL="2720645" indent="0">
              <a:buNone/>
              <a:defRPr sz="1867" b="1"/>
            </a:lvl6pPr>
            <a:lvl7pPr marL="3264774" indent="0">
              <a:buNone/>
              <a:defRPr sz="1867" b="1"/>
            </a:lvl7pPr>
            <a:lvl8pPr marL="3808903" indent="0">
              <a:buNone/>
              <a:defRPr sz="1867" b="1"/>
            </a:lvl8pPr>
            <a:lvl9pPr marL="4353034" indent="0">
              <a:buNone/>
              <a:defRPr sz="1867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901" y="2149311"/>
            <a:ext cx="5181600" cy="40403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5" y="1463349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867" b="1">
                <a:solidFill>
                  <a:schemeClr val="accent3"/>
                </a:solidFill>
              </a:defRPr>
            </a:lvl1pPr>
            <a:lvl2pPr marL="544129" indent="0">
              <a:buNone/>
              <a:defRPr sz="2400" b="1"/>
            </a:lvl2pPr>
            <a:lvl3pPr marL="1088258" indent="0">
              <a:buNone/>
              <a:defRPr sz="2133" b="1"/>
            </a:lvl3pPr>
            <a:lvl4pPr marL="1632387" indent="0">
              <a:buNone/>
              <a:defRPr sz="1867" b="1"/>
            </a:lvl4pPr>
            <a:lvl5pPr marL="2176518" indent="0">
              <a:buNone/>
              <a:defRPr sz="1867" b="1"/>
            </a:lvl5pPr>
            <a:lvl6pPr marL="2720645" indent="0">
              <a:buNone/>
              <a:defRPr sz="1867" b="1"/>
            </a:lvl6pPr>
            <a:lvl7pPr marL="3264774" indent="0">
              <a:buNone/>
              <a:defRPr sz="1867" b="1"/>
            </a:lvl7pPr>
            <a:lvl8pPr marL="3808903" indent="0">
              <a:buNone/>
              <a:defRPr sz="1867" b="1"/>
            </a:lvl8pPr>
            <a:lvl9pPr marL="4353034" indent="0">
              <a:buNone/>
              <a:defRPr sz="1867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5" y="2149311"/>
            <a:ext cx="5306789" cy="40403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1509627"/>
            <a:ext cx="4900387" cy="334508"/>
          </a:xfrm>
        </p:spPr>
        <p:txBody>
          <a:bodyPr>
            <a:noAutofit/>
          </a:bodyPr>
          <a:lstStyle>
            <a:lvl1pPr marL="0" indent="0" algn="l">
              <a:buNone/>
              <a:defRPr sz="1867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5" y="1509627"/>
            <a:ext cx="4900387" cy="334508"/>
          </a:xfrm>
        </p:spPr>
        <p:txBody>
          <a:bodyPr>
            <a:noAutofit/>
          </a:bodyPr>
          <a:lstStyle>
            <a:lvl1pPr marL="0" indent="0" algn="l">
              <a:buNone/>
              <a:defRPr sz="1867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156693"/>
            <a:ext cx="4900387" cy="3561943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5" y="2156693"/>
            <a:ext cx="4900387" cy="3561943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458979"/>
            <a:ext cx="11174187" cy="673415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458979"/>
            <a:ext cx="11174187" cy="673415"/>
          </a:xfrm>
        </p:spPr>
        <p:txBody>
          <a:bodyPr vert="horz" wrap="square" lIns="81621" tIns="40811" rIns="81621" bIns="40811" rtlCol="0" anchor="ctr">
            <a:spAutoFit/>
          </a:bodyPr>
          <a:lstStyle>
            <a:lvl1pPr>
              <a:defRPr lang="en-GB" sz="4267" spc="-72" dirty="0"/>
            </a:lvl1pPr>
          </a:lstStyle>
          <a:p>
            <a:pPr lvl="0"/>
            <a:r>
              <a:rPr lang="ca-ES"/>
              <a:t>Feu clic aquí per editar l'estil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248878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81621" tIns="40811" rIns="81621" bIns="40811" rtlCol="0" anchor="ctr" anchorCtr="1">
            <a:noAutofit/>
          </a:bodyPr>
          <a:lstStyle>
            <a:lvl1pPr marL="0" indent="0">
              <a:buNone/>
              <a:defRPr lang="en-GB" sz="2133"/>
            </a:lvl1pPr>
          </a:lstStyle>
          <a:p>
            <a:pPr marL="272064" lvl="0" indent="-272064" algn="ctr"/>
            <a:r>
              <a:rPr lang="en-US"/>
              <a:t>Insert Image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1" y="3802067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867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1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248878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81621" tIns="40811" rIns="81621" bIns="40811" rtlCol="0" anchor="ctr" anchorCtr="1">
            <a:noAutofit/>
          </a:bodyPr>
          <a:lstStyle>
            <a:lvl1pPr marL="0" indent="0">
              <a:buNone/>
              <a:defRPr lang="en-GB" sz="2133"/>
            </a:lvl1pPr>
          </a:lstStyle>
          <a:p>
            <a:pPr marL="272064" lvl="0" indent="-272064" algn="ctr"/>
            <a:r>
              <a:rPr lang="en-US"/>
              <a:t>Insert Image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3" y="3802067"/>
            <a:ext cx="2820763" cy="334508"/>
          </a:xfrm>
        </p:spPr>
        <p:txBody>
          <a:bodyPr>
            <a:noAutofit/>
          </a:bodyPr>
          <a:lstStyle>
            <a:lvl1pPr marL="0" indent="0" algn="ctr">
              <a:buNone/>
              <a:defRPr sz="1867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7" y="3802067"/>
            <a:ext cx="2820763" cy="334508"/>
          </a:xfrm>
        </p:spPr>
        <p:txBody>
          <a:bodyPr>
            <a:noAutofit/>
          </a:bodyPr>
          <a:lstStyle>
            <a:lvl1pPr marL="0" indent="0" algn="ctr">
              <a:buNone/>
              <a:defRPr sz="1867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6000" y="3802067"/>
            <a:ext cx="2820763" cy="334508"/>
          </a:xfrm>
        </p:spPr>
        <p:txBody>
          <a:bodyPr>
            <a:noAutofit/>
          </a:bodyPr>
          <a:lstStyle>
            <a:lvl1pPr marL="0" indent="0" algn="ctr">
              <a:buNone/>
              <a:defRPr sz="1867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3" y="4294304"/>
            <a:ext cx="2820763" cy="1496899"/>
          </a:xfrm>
        </p:spPr>
        <p:txBody>
          <a:bodyPr>
            <a:noAutofit/>
          </a:bodyPr>
          <a:lstStyle>
            <a:lvl1pPr marL="0" indent="0" algn="l">
              <a:spcAft>
                <a:spcPts val="715"/>
              </a:spcAft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7" y="4294304"/>
            <a:ext cx="2820763" cy="1496899"/>
          </a:xfrm>
        </p:spPr>
        <p:txBody>
          <a:bodyPr>
            <a:noAutofit/>
          </a:bodyPr>
          <a:lstStyle>
            <a:lvl1pPr marL="0" indent="0" algn="l">
              <a:spcAft>
                <a:spcPts val="715"/>
              </a:spcAft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6000" y="4294304"/>
            <a:ext cx="2820763" cy="1496899"/>
          </a:xfrm>
        </p:spPr>
        <p:txBody>
          <a:bodyPr>
            <a:noAutofit/>
          </a:bodyPr>
          <a:lstStyle>
            <a:lvl1pPr marL="0" indent="0" algn="l">
              <a:spcAft>
                <a:spcPts val="715"/>
              </a:spcAft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81621" tIns="40811" rIns="81621" bIns="40811" rtlCol="0" anchor="ctr" anchorCtr="1">
            <a:noAutofit/>
          </a:bodyPr>
          <a:lstStyle>
            <a:lvl1pPr marL="0" indent="0">
              <a:buNone/>
              <a:defRPr lang="en-GB" sz="2133"/>
            </a:lvl1pPr>
          </a:lstStyle>
          <a:p>
            <a:pPr marL="272064" lvl="0" indent="-272064" algn="ctr"/>
            <a:r>
              <a:rPr lang="en-US"/>
              <a:t>Insert Image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392667"/>
            <a:ext cx="5170716" cy="1291755"/>
          </a:xfrm>
        </p:spPr>
        <p:txBody>
          <a:bodyPr vert="horz" wrap="square" lIns="81621" tIns="40811" rIns="81621" bIns="40811" rtlCol="0" anchor="ctr">
            <a:spAutoFit/>
          </a:bodyPr>
          <a:lstStyle>
            <a:lvl1pPr>
              <a:defRPr lang="en-GB" sz="4267" spc="-72" dirty="0"/>
            </a:lvl1pPr>
          </a:lstStyle>
          <a:p>
            <a:pPr lvl="0"/>
            <a:r>
              <a:rPr lang="ca-ES"/>
              <a:t>Feu clic aquí per editar l'estil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2061167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867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708231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1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5" rIns="0" bIns="54415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schemeClr val="bg1"/>
                </a:solidFill>
              </a:rPr>
              <a:pPr/>
              <a:t>‹Nº›</a:t>
            </a:fld>
            <a:endParaRPr lang="en-GB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8" y="124956"/>
            <a:ext cx="11953416" cy="440800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8" tIns="54415" rIns="108828" bIns="54415"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2" y="5603184"/>
            <a:ext cx="9144000" cy="377821"/>
          </a:xfrm>
        </p:spPr>
        <p:txBody>
          <a:bodyPr vert="horz" lIns="81621" tIns="40811" rIns="81621" bIns="40811" rtlCol="0">
            <a:spAutoFit/>
          </a:bodyPr>
          <a:lstStyle>
            <a:lvl1pPr marL="0" indent="0">
              <a:buNone/>
              <a:defRPr lang="en-GB" sz="2133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72064" lvl="0" indent="-272064"/>
            <a:r>
              <a:rPr lang="en-US"/>
              <a:t>Subtitle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5" y="4800570"/>
            <a:ext cx="10607039" cy="802616"/>
          </a:xfrm>
        </p:spPr>
        <p:txBody>
          <a:bodyPr vert="horz" lIns="81621" tIns="40811" rIns="81621" bIns="40811" rtlCol="0" anchor="b">
            <a:spAutoFit/>
          </a:bodyPr>
          <a:lstStyle>
            <a:lvl1pPr>
              <a:defRPr lang="en-GB" sz="5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/>
              <a:t>Title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31" y="4726452"/>
            <a:ext cx="72572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8" tIns="54415" rIns="108828" bIns="54415" rtlCol="0" anchor="ctr"/>
          <a:lstStyle/>
          <a:p>
            <a:pPr algn="ctr"/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78F935D-7145-F0A3-8A24-77759A4A3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7C4B6925-13D2-F1CA-A721-30C4FBCF8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7F2D5EFC-1903-A83C-F2B9-023CFFBAF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51DDCD51-9B18-F204-AB13-1BFFFA6E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5551-B13A-4010-A8B3-E83C103838E5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256A9F5E-0968-5393-C304-8299E724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E3910BA9-45A5-1CC6-B8A9-29689928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D24B-3064-49F2-938F-02684674E4B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99526852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5" y="4581497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8" tIns="54415" rIns="108828" bIns="54415"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8" y="1611385"/>
            <a:ext cx="9666513" cy="746847"/>
          </a:xfrm>
        </p:spPr>
        <p:txBody>
          <a:bodyPr anchor="t">
            <a:noAutofit/>
          </a:bodyPr>
          <a:lstStyle>
            <a:lvl1pPr>
              <a:defRPr sz="5733" spc="-17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Section Header 1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8" y="2464429"/>
            <a:ext cx="9666513" cy="258532"/>
          </a:xfrm>
        </p:spPr>
        <p:txBody>
          <a:bodyPr tIns="0" bIns="0">
            <a:spAutoFit/>
          </a:bodyPr>
          <a:lstStyle>
            <a:lvl1pPr marL="0" indent="0">
              <a:buNone/>
              <a:defRPr sz="1867">
                <a:solidFill>
                  <a:schemeClr val="accent3"/>
                </a:solidFill>
              </a:defRPr>
            </a:lvl1pPr>
            <a:lvl2pPr marL="54412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25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6323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1765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72064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264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380890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353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31" y="1532049"/>
            <a:ext cx="72572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8" tIns="54415" rIns="108828" bIns="54415" rtlCol="0" anchor="ctr"/>
          <a:lstStyle/>
          <a:p>
            <a:pPr algn="ctr"/>
            <a:endParaRPr lang="en-GB" sz="2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1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54415" rIns="0" bIns="54415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schemeClr val="tx1"/>
                </a:solidFill>
              </a:rPr>
              <a:pPr/>
              <a:t>‹Nº›</a:t>
            </a:fld>
            <a:endParaRPr lang="en-GB" sz="1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cte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1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5" rIns="0" bIns="54415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schemeClr val="bg1"/>
                </a:solidFill>
              </a:rPr>
              <a:pPr/>
              <a:t>‹Nº›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5" y="1825625"/>
            <a:ext cx="5306787" cy="43513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3" y="1825625"/>
            <a:ext cx="5181600" cy="43513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amb lleg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1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5" rIns="0" bIns="54415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schemeClr val="bg1"/>
                </a:solidFill>
              </a:rPr>
              <a:pPr/>
              <a:t>‹Nº›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37468"/>
            <a:ext cx="3932237" cy="1882685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2"/>
            <a:ext cx="3932237" cy="3811588"/>
          </a:xfrm>
        </p:spPr>
        <p:txBody>
          <a:bodyPr/>
          <a:lstStyle>
            <a:lvl1pPr marL="0" indent="0">
              <a:buNone/>
              <a:defRPr sz="1867"/>
            </a:lvl1pPr>
            <a:lvl2pPr marL="544129" indent="0">
              <a:buNone/>
              <a:defRPr sz="1600"/>
            </a:lvl2pPr>
            <a:lvl3pPr marL="1088258" indent="0">
              <a:buNone/>
              <a:defRPr sz="1467"/>
            </a:lvl3pPr>
            <a:lvl4pPr marL="1632387" indent="0">
              <a:buNone/>
              <a:defRPr sz="1200"/>
            </a:lvl4pPr>
            <a:lvl5pPr marL="2176518" indent="0">
              <a:buNone/>
              <a:defRPr sz="1200"/>
            </a:lvl5pPr>
            <a:lvl6pPr marL="2720645" indent="0">
              <a:buNone/>
              <a:defRPr sz="1200"/>
            </a:lvl6pPr>
            <a:lvl7pPr marL="3264774" indent="0">
              <a:buNone/>
              <a:defRPr sz="1200"/>
            </a:lvl7pPr>
            <a:lvl8pPr marL="3808903" indent="0">
              <a:buNone/>
              <a:defRPr sz="1200"/>
            </a:lvl8pPr>
            <a:lvl9pPr marL="4353034" indent="0">
              <a:buNone/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500219"/>
            <a:ext cx="6172200" cy="536877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amb lleg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1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5" rIns="0" bIns="54415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333" b="1" smtClean="0">
                <a:solidFill>
                  <a:schemeClr val="bg1"/>
                </a:solidFill>
              </a:rPr>
              <a:pPr/>
              <a:t>‹Nº›</a:t>
            </a:fld>
            <a:endParaRPr lang="en-GB" sz="1333" b="1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37468"/>
            <a:ext cx="3932237" cy="1882685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2"/>
            <a:ext cx="3932237" cy="3811588"/>
          </a:xfrm>
        </p:spPr>
        <p:txBody>
          <a:bodyPr/>
          <a:lstStyle>
            <a:lvl1pPr marL="0" indent="0">
              <a:buNone/>
              <a:defRPr sz="1867"/>
            </a:lvl1pPr>
            <a:lvl2pPr marL="544129" indent="0">
              <a:buNone/>
              <a:defRPr sz="1600"/>
            </a:lvl2pPr>
            <a:lvl3pPr marL="1088258" indent="0">
              <a:buNone/>
              <a:defRPr sz="1467"/>
            </a:lvl3pPr>
            <a:lvl4pPr marL="1632387" indent="0">
              <a:buNone/>
              <a:defRPr sz="1200"/>
            </a:lvl4pPr>
            <a:lvl5pPr marL="2176518" indent="0">
              <a:buNone/>
              <a:defRPr sz="1200"/>
            </a:lvl5pPr>
            <a:lvl6pPr marL="2720645" indent="0">
              <a:buNone/>
              <a:defRPr sz="1200"/>
            </a:lvl6pPr>
            <a:lvl7pPr marL="3264774" indent="0">
              <a:buNone/>
              <a:defRPr sz="1200"/>
            </a:lvl7pPr>
            <a:lvl8pPr marL="3808903" indent="0">
              <a:buNone/>
              <a:defRPr sz="1200"/>
            </a:lvl8pPr>
            <a:lvl9pPr marL="4353034" indent="0">
              <a:buNone/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500219"/>
            <a:ext cx="6172200" cy="5368773"/>
          </a:xfrm>
        </p:spPr>
        <p:txBody>
          <a:bodyPr/>
          <a:lstStyle>
            <a:lvl1pPr marL="0" indent="0">
              <a:buNone/>
              <a:defRPr sz="3867"/>
            </a:lvl1pPr>
            <a:lvl2pPr marL="544129" indent="0">
              <a:buNone/>
              <a:defRPr sz="3333"/>
            </a:lvl2pPr>
            <a:lvl3pPr marL="1088258" indent="0">
              <a:buNone/>
              <a:defRPr sz="2800"/>
            </a:lvl3pPr>
            <a:lvl4pPr marL="1632387" indent="0">
              <a:buNone/>
              <a:defRPr sz="2400"/>
            </a:lvl4pPr>
            <a:lvl5pPr marL="2176518" indent="0">
              <a:buNone/>
              <a:defRPr sz="2400"/>
            </a:lvl5pPr>
            <a:lvl6pPr marL="2720645" indent="0">
              <a:buNone/>
              <a:defRPr sz="2400"/>
            </a:lvl6pPr>
            <a:lvl7pPr marL="3264774" indent="0">
              <a:buNone/>
              <a:defRPr sz="2400"/>
            </a:lvl7pPr>
            <a:lvl8pPr marL="3808903" indent="0">
              <a:buNone/>
              <a:defRPr sz="2400"/>
            </a:lvl8pPr>
            <a:lvl9pPr marL="4353034" indent="0">
              <a:buNone/>
              <a:defRPr sz="2400"/>
            </a:lvl9pPr>
          </a:lstStyle>
          <a:p>
            <a:r>
              <a:rPr lang="ca-ES"/>
              <a:t>Feu clic a la icona per afegir una imatge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1" y="136527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81621" tIns="40811" rIns="81621" bIns="40811" rtlCol="0" anchor="ctr" anchorCtr="1">
            <a:noAutofit/>
          </a:bodyPr>
          <a:lstStyle>
            <a:lvl1pPr marL="0" indent="0">
              <a:buNone/>
              <a:defRPr lang="en-GB" sz="2133"/>
            </a:lvl1pPr>
          </a:lstStyle>
          <a:p>
            <a:pPr marL="272064" lvl="0" indent="-272064" algn="ctr"/>
            <a:r>
              <a:rPr lang="en-US"/>
              <a:t>Insert image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3" y="3997103"/>
            <a:ext cx="10033000" cy="1287484"/>
          </a:xfrm>
          <a:solidFill>
            <a:schemeClr val="tx1">
              <a:alpha val="68000"/>
            </a:schemeClr>
          </a:solidFill>
        </p:spPr>
        <p:txBody>
          <a:bodyPr lIns="244864" tIns="244864" rIns="244864" bIns="244864" anchor="ctr">
            <a:spAutoFit/>
          </a:bodyPr>
          <a:lstStyle>
            <a:lvl1pPr marL="0" indent="0">
              <a:lnSpc>
                <a:spcPct val="100000"/>
              </a:lnSpc>
              <a:buNone/>
              <a:defRPr sz="21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3" y="3269342"/>
            <a:ext cx="1155367" cy="3062729"/>
          </a:xfrm>
          <a:noFill/>
        </p:spPr>
        <p:txBody>
          <a:bodyPr wrap="square" lIns="163243" tIns="163243" rIns="163243" bIns="81621">
            <a:spAutoFit/>
          </a:bodyPr>
          <a:lstStyle>
            <a:lvl1pPr marL="0" indent="0">
              <a:buNone/>
              <a:defRPr sz="1973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1"/>
            <a:ext cx="335909" cy="4889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5" rIns="0" bIns="54415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schemeClr val="bg1"/>
                </a:solidFill>
              </a:rPr>
              <a:pPr/>
              <a:t>‹Nº›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81621" tIns="40811" rIns="81621" bIns="40811" rtlCol="0" anchor="ctr" anchorCtr="1">
            <a:noAutofit/>
          </a:bodyPr>
          <a:lstStyle>
            <a:lvl1pPr marL="0" indent="0">
              <a:buNone/>
              <a:defRPr lang="en-GB" sz="2133"/>
            </a:lvl1pPr>
          </a:lstStyle>
          <a:p>
            <a:pPr marL="272064" lvl="0" indent="-272064" algn="ctr"/>
            <a:r>
              <a:rPr lang="en-US"/>
              <a:t>Insert image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3" y="4800570"/>
            <a:ext cx="4907643" cy="802616"/>
          </a:xfrm>
        </p:spPr>
        <p:txBody>
          <a:bodyPr vert="horz" wrap="square" lIns="81621" tIns="40811" rIns="81621" bIns="40811" rtlCol="0" anchor="b">
            <a:spAutoFit/>
          </a:bodyPr>
          <a:lstStyle>
            <a:lvl1pPr>
              <a:defRPr lang="en-GB" sz="5200" b="1" spc="-179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/>
              <a:t>Thank You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objectes">
  <p:cSld name="1_Títol i objectes">
    <p:bg>
      <p:bgPr>
        <a:solidFill>
          <a:srgbClr val="F2F2F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-1" y="0"/>
            <a:ext cx="12192000" cy="6858000"/>
          </a:xfrm>
          <a:prstGeom prst="frame">
            <a:avLst>
              <a:gd name="adj1" fmla="val 173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11733" tIns="55833" rIns="111733" bIns="558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446315" y="-1"/>
            <a:ext cx="1188800" cy="1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11733" tIns="55833" rIns="111733" bIns="558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11360033" y="6369051"/>
            <a:ext cx="336000" cy="48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11733" tIns="55833" rIns="111733" bIns="558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6"/>
          <p:cNvSpPr txBox="1"/>
          <p:nvPr/>
        </p:nvSpPr>
        <p:spPr>
          <a:xfrm>
            <a:off x="11360033" y="6369052"/>
            <a:ext cx="336000" cy="36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55833" rIns="0" bIns="55833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fld id="{00000000-1234-1234-1234-123412341234}" type="slidenum">
              <a:rPr lang="ca-ES" sz="1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t>‹Nº›</a:t>
            </a:fld>
            <a:endParaRPr sz="1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46315" y="500217"/>
            <a:ext cx="11174400" cy="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41875" rIns="83800" bIns="418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46316" y="1463040"/>
            <a:ext cx="8030800" cy="4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41875" rIns="83800" bIns="41875" anchor="t" anchorCtr="0">
            <a:noAutofit/>
          </a:bodyPr>
          <a:lstStyle>
            <a:lvl1pPr marL="609585" lvl="0" indent="-440256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2133">
                <a:solidFill>
                  <a:srgbClr val="3F3F3F"/>
                </a:solidFill>
              </a:defRPr>
            </a:lvl1pPr>
            <a:lvl2pPr marL="1219170" lvl="1" indent="-431789" algn="l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2000">
                <a:solidFill>
                  <a:srgbClr val="3F3F3F"/>
                </a:solidFill>
              </a:defRPr>
            </a:lvl2pPr>
            <a:lvl3pPr marL="1828754" lvl="2" indent="-414856" algn="l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Clr>
                <a:srgbClr val="3F3F3F"/>
              </a:buClr>
              <a:buSzPts val="1300"/>
              <a:buChar char="•"/>
              <a:defRPr sz="1733">
                <a:solidFill>
                  <a:srgbClr val="3F3F3F"/>
                </a:solidFill>
              </a:defRPr>
            </a:lvl3pPr>
            <a:lvl4pPr marL="2438339" lvl="3" indent="-4148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733"/>
            </a:lvl4pPr>
            <a:lvl5pPr marL="3047924" lvl="4" indent="-414856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733"/>
            </a:lvl5pPr>
            <a:lvl6pPr marL="3657509" lvl="5" indent="-440256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4267093" lvl="6" indent="-440256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4876678" lvl="7" indent="-440256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5486263" lvl="8" indent="-440256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364587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8295B99-549A-11D6-6E5C-7C3BC6F65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C1ED51DC-594F-067A-25C7-7286DBB7B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B25CC126-169F-BC13-13B4-162E69670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AFBA86F7-281B-CF66-13F2-FC6B8F7F3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5551-B13A-4010-A8B3-E83C103838E5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517EC1FB-FD41-B0E8-7950-DE8CB23A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138EC327-41D6-75C0-E596-25D2C83B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D24B-3064-49F2-938F-02684674E4B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9649425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CF5BCA8F-835B-7FEF-20F1-087AE3AA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48E3835E-C1D0-69CF-1764-FA639D3E8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92102DF-D658-4FC3-6FCD-8E813355F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95551-B13A-4010-A8B3-E83C103838E5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6193F5C4-FE01-9CDD-F211-2A2003C28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B641605-4B0D-3333-BF56-F49502C03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BD24B-3064-49F2-938F-02684674E4B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0844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2" r:id="rId2"/>
    <p:sldLayoutId id="2147483709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91BC6CA3-0453-FAF0-522D-294E63306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559F9170-4030-D508-DD0A-232D23586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7686A78-E2CF-5593-432F-BAB585EBA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41A5-F60A-4D81-A4A3-883A62C3FF49}" type="datetimeFigureOut">
              <a:rPr lang="ca-ES" smtClean="0"/>
              <a:t>25/4/2024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CD0BE517-1AF2-CF5B-384D-62E396D82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CF161E5-97C3-8D84-CD93-B4255958F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3488D-8DA3-4A91-9574-20EFE706612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7878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6" y="517417"/>
            <a:ext cx="11174187" cy="556547"/>
          </a:xfrm>
          <a:prstGeom prst="rect">
            <a:avLst/>
          </a:prstGeom>
        </p:spPr>
        <p:txBody>
          <a:bodyPr vert="horz" wrap="square" lIns="108823" tIns="54412" rIns="108823" bIns="54412" rtlCol="0" anchor="ctr">
            <a:spAutoFit/>
          </a:bodyPr>
          <a:lstStyle/>
          <a:p>
            <a:pPr lvl="0"/>
            <a:r>
              <a:rPr lang="ca-ES"/>
              <a:t>Feu clic aquí per editar l'estil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6" y="1253335"/>
            <a:ext cx="11174187" cy="4770099"/>
          </a:xfrm>
          <a:prstGeom prst="rect">
            <a:avLst/>
          </a:prstGeom>
        </p:spPr>
        <p:txBody>
          <a:bodyPr vert="horz" lIns="108823" tIns="54412" rIns="108823" bIns="5441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3" y="6356354"/>
            <a:ext cx="4114800" cy="365125"/>
          </a:xfrm>
          <a:prstGeom prst="rect">
            <a:avLst/>
          </a:prstGeom>
        </p:spPr>
        <p:txBody>
          <a:bodyPr vert="horz" lIns="108823" tIns="54412" rIns="108823" bIns="54412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81628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/>
        </p:nvSpPr>
        <p:spPr>
          <a:xfrm>
            <a:off x="11360016" y="6369055"/>
            <a:ext cx="335910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31" tIns="40816" rIns="81631" bIns="408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6282"/>
            <a:endParaRPr lang="en-GB" sz="1575">
              <a:solidFill>
                <a:prstClr val="black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/>
        </p:nvSpPr>
        <p:spPr>
          <a:xfrm>
            <a:off x="11360016" y="6369054"/>
            <a:ext cx="33591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0816" rIns="0" bIns="40816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prstClr val="white"/>
                </a:solidFill>
              </a:rPr>
              <a:pPr/>
              <a:t>‹Nº›</a:t>
            </a:fld>
            <a:endParaRPr lang="en-GB" sz="10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5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7" r:id="rId3"/>
    <p:sldLayoutId id="2147483716" r:id="rId4"/>
    <p:sldLayoutId id="2147483724" r:id="rId5"/>
    <p:sldLayoutId id="2147483715" r:id="rId6"/>
    <p:sldLayoutId id="2147483718" r:id="rId7"/>
    <p:sldLayoutId id="2147483713" r:id="rId8"/>
    <p:sldLayoutId id="2147483725" r:id="rId9"/>
    <p:sldLayoutId id="2147483726" r:id="rId10"/>
    <p:sldLayoutId id="2147483719" r:id="rId11"/>
    <p:sldLayoutId id="2147483720" r:id="rId12"/>
    <p:sldLayoutId id="2147483721" r:id="rId13"/>
    <p:sldLayoutId id="2147483714" r:id="rId14"/>
    <p:sldLayoutId id="2147483722" r:id="rId15"/>
    <p:sldLayoutId id="2147483723" r:id="rId16"/>
    <p:sldLayoutId id="2147483727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l" defTabSz="816282" rtl="0" eaLnBrk="1" latinLnBrk="0" hangingPunct="1">
        <a:lnSpc>
          <a:spcPct val="90000"/>
        </a:lnSpc>
        <a:spcBef>
          <a:spcPct val="0"/>
        </a:spcBef>
        <a:buNone/>
        <a:defRPr lang="en-GB" sz="3225" b="1" kern="1200" spc="-54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70" indent="-204070" algn="l" defTabSz="816282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2475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12212" indent="-204070" algn="l" defTabSz="81628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53" indent="-204070" algn="l" defTabSz="81628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93" indent="-204070" algn="l" defTabSz="81628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575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836635" indent="-204070" algn="l" defTabSz="81628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575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76" indent="-204070" algn="l" defTabSz="81628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652918" indent="-204070" algn="l" defTabSz="81628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3061057" indent="-204070" algn="l" defTabSz="81628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469200" indent="-204070" algn="l" defTabSz="81628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8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141" algn="l" defTabSz="81628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282" algn="l" defTabSz="81628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423" algn="l" defTabSz="81628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2566" algn="l" defTabSz="81628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0705" algn="l" defTabSz="81628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8846" algn="l" defTabSz="81628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6986" algn="l" defTabSz="81628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5130" algn="l" defTabSz="81628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1">
          <p15:clr>
            <a:srgbClr val="F26B43"/>
          </p15:clr>
        </p15:guide>
        <p15:guide id="3" pos="270">
          <p15:clr>
            <a:srgbClr val="F26B43"/>
          </p15:clr>
        </p15:guide>
        <p15:guide id="4" pos="5491">
          <p15:clr>
            <a:srgbClr val="F26B43"/>
          </p15:clr>
        </p15:guide>
        <p15:guide id="5" orient="horz" pos="360">
          <p15:clr>
            <a:srgbClr val="F26B43"/>
          </p15:clr>
        </p15:guide>
        <p15:guide id="6" orient="horz" pos="39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500218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ca-ES"/>
              <a:t>Feu clic aquí per editar l'estil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5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3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/>
        </p:nvSpPr>
        <p:spPr>
          <a:xfrm>
            <a:off x="11360016" y="6369050"/>
            <a:ext cx="335910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/>
        </p:nvSpPr>
        <p:spPr>
          <a:xfrm>
            <a:off x="11360016" y="6369053"/>
            <a:ext cx="33591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schemeClr val="bg1"/>
                </a:solidFill>
              </a:rPr>
              <a:pPr/>
              <a:t>‹Nº›</a:t>
            </a:fld>
            <a:endParaRPr lang="en-GB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6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0">
          <p15:clr>
            <a:srgbClr val="F26B43"/>
          </p15:clr>
        </p15:guide>
        <p15:guide id="4" pos="7320">
          <p15:clr>
            <a:srgbClr val="F26B43"/>
          </p15:clr>
        </p15:guide>
        <p15:guide id="5" orient="horz" pos="360">
          <p15:clr>
            <a:srgbClr val="F26B43"/>
          </p15:clr>
        </p15:guide>
        <p15:guide id="6" orient="horz" pos="39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458979"/>
            <a:ext cx="11174187" cy="673415"/>
          </a:xfrm>
          <a:prstGeom prst="rect">
            <a:avLst/>
          </a:prstGeom>
        </p:spPr>
        <p:txBody>
          <a:bodyPr vert="horz" wrap="square" lIns="81621" tIns="40811" rIns="81621" bIns="40811" rtlCol="0" anchor="ctr">
            <a:spAutoFit/>
          </a:bodyPr>
          <a:lstStyle/>
          <a:p>
            <a:pPr lvl="0"/>
            <a:r>
              <a:rPr lang="ca-ES"/>
              <a:t>Feu clic aquí per editar l'estil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5" y="1253332"/>
            <a:ext cx="11174187" cy="4770099"/>
          </a:xfrm>
          <a:prstGeom prst="rect">
            <a:avLst/>
          </a:prstGeom>
        </p:spPr>
        <p:txBody>
          <a:bodyPr vert="horz" lIns="81621" tIns="40811" rIns="81621" bIns="4081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3" y="6356352"/>
            <a:ext cx="4114800" cy="365125"/>
          </a:xfrm>
          <a:prstGeom prst="rect">
            <a:avLst/>
          </a:prstGeom>
        </p:spPr>
        <p:txBody>
          <a:bodyPr vert="horz" lIns="81621" tIns="40811" rIns="81621" bIns="40811" rtlCol="0" anchor="ctr"/>
          <a:lstStyle>
            <a:lvl1pPr algn="l">
              <a:defRPr sz="1467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/>
        </p:nvSpPr>
        <p:spPr>
          <a:xfrm>
            <a:off x="11360016" y="6369051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8" tIns="54415" rIns="108828" bIns="544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5" rIns="0" bIns="54415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000" b="1" smtClean="0">
                <a:solidFill>
                  <a:schemeClr val="bg1"/>
                </a:solidFill>
              </a:rPr>
              <a:pPr/>
              <a:t>‹Nº›</a:t>
            </a:fld>
            <a:endParaRPr lang="en-GB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  <p:sldLayoutId id="2147483677" r:id="rId21"/>
  </p:sldLayoutIdLst>
  <p:hf hdr="0" ftr="0" dt="0"/>
  <p:txStyles>
    <p:titleStyle>
      <a:lvl1pPr algn="l" defTabSz="1088258" rtl="0" eaLnBrk="1" latinLnBrk="0" hangingPunct="1">
        <a:lnSpc>
          <a:spcPct val="90000"/>
        </a:lnSpc>
        <a:spcBef>
          <a:spcPct val="0"/>
        </a:spcBef>
        <a:buNone/>
        <a:defRPr lang="en-GB" sz="4267" b="1" kern="1200" spc="-72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064" indent="-272064" algn="l" defTabSz="1088258" rtl="0" eaLnBrk="1" latinLnBrk="0" hangingPunct="1">
        <a:lnSpc>
          <a:spcPct val="90000"/>
        </a:lnSpc>
        <a:spcBef>
          <a:spcPts val="1191"/>
        </a:spcBef>
        <a:buFont typeface="Arial" panose="020B0604020202020204" pitchFamily="34" charset="0"/>
        <a:buChar char="•"/>
        <a:defRPr sz="3333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816194" indent="-272064" algn="l" defTabSz="1088258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360323" indent="-272064" algn="l" defTabSz="1088258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904452" indent="-272064" algn="l" defTabSz="1088258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33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81" indent="-272064" algn="l" defTabSz="1088258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33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09" indent="-272064" algn="l" defTabSz="1088258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536840" indent="-272064" algn="l" defTabSz="1088258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4080967" indent="-272064" algn="l" defTabSz="1088258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625098" indent="-272064" algn="l" defTabSz="1088258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129" algn="l" defTabSz="10882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258" algn="l" defTabSz="10882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387" algn="l" defTabSz="10882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6518" algn="l" defTabSz="10882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0645" algn="l" defTabSz="10882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4774" algn="l" defTabSz="10882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8903" algn="l" defTabSz="10882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3034" algn="l" defTabSz="10882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9760" userDrawn="1">
          <p15:clr>
            <a:srgbClr val="F26B43"/>
          </p15:clr>
        </p15:guide>
        <p15:guide id="5" orient="horz" pos="480" userDrawn="1">
          <p15:clr>
            <a:srgbClr val="F26B43"/>
          </p15:clr>
        </p15:guide>
        <p15:guide id="6" orient="horz" pos="52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53_78C31779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uab.cat/biblioteques/comunicacio-recerca/" TargetMode="External"/><Relationship Id="rId1" Type="http://schemas.openxmlformats.org/officeDocument/2006/relationships/slideLayout" Target="../slideLayouts/slideLayout54.xml"/><Relationship Id="rId4" Type="http://schemas.openxmlformats.org/officeDocument/2006/relationships/hyperlink" Target="http://www.uab.cat/biblioteques/comunicacio-recerc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hyperlink" Target="http://www.uab.cat/biblioteques/comunicacio-recerca" TargetMode="Externa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de.wikipedia.org/wiki/Datei:Cc.logo.circle.svg" TargetMode="Externa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12" Type="http://schemas.openxmlformats.org/officeDocument/2006/relationships/hyperlink" Target="https://www.uab.cat/web/investigar/open-access-uab/financament-per-publicar-1345841696025.html" TargetMode="External"/><Relationship Id="rId2" Type="http://schemas.microsoft.com/office/2018/10/relationships/comments" Target="../comments/modernComment_242_CAA3E72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microsoft.com/office/2018/10/relationships/comments" Target="../comments/modernComment_240_A08601E7.xml"/><Relationship Id="rId7" Type="http://schemas.openxmlformats.org/officeDocument/2006/relationships/hyperlink" Target="https://confluence.csuc.cat/display/BDC/2021-2024%3A+American+Chemical+Society" TargetMode="External"/><Relationship Id="rId12" Type="http://schemas.openxmlformats.org/officeDocument/2006/relationships/hyperlink" Target="https://confluence.csuc.cat/display/BDC/Acords+transformati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s://confluence.csuc.cat/display/BDC/2021-2024%3A+SpringerNature" TargetMode="External"/><Relationship Id="rId11" Type="http://schemas.openxmlformats.org/officeDocument/2006/relationships/image" Target="../media/image56.jpeg"/><Relationship Id="rId5" Type="http://schemas.openxmlformats.org/officeDocument/2006/relationships/hyperlink" Target="https://confluence.csuc.cat/display/BDC/2022-2024%3A+Wiley+Online+Library" TargetMode="External"/><Relationship Id="rId10" Type="http://schemas.openxmlformats.org/officeDocument/2006/relationships/image" Target="../media/image55.png"/><Relationship Id="rId4" Type="http://schemas.openxmlformats.org/officeDocument/2006/relationships/hyperlink" Target="https://confluence.csuc.cat/pages/viewpage.action?pageId=105973450" TargetMode="External"/><Relationship Id="rId9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microsoft.com/office/2018/10/relationships/comments" Target="../comments/modernComment_23C_709D4F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1.jpeg"/><Relationship Id="rId5" Type="http://schemas.openxmlformats.org/officeDocument/2006/relationships/image" Target="../media/image49.jpe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hyperlink" Target="https://www.uab.cat/web/investigar/open-access-uab/financament-per-publicar-1345676192412.html" TargetMode="Externa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ddd.uab.cat/record/170557" TargetMode="External"/><Relationship Id="rId3" Type="http://schemas.openxmlformats.org/officeDocument/2006/relationships/image" Target="../media/image67.svg"/><Relationship Id="rId7" Type="http://schemas.openxmlformats.org/officeDocument/2006/relationships/image" Target="../media/image7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10" Type="http://schemas.openxmlformats.org/officeDocument/2006/relationships/hyperlink" Target="https://ddd.uab.cat/record/129205" TargetMode="External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www.uab.cat/doc/TR_normativa_academica_UAB" TargetMode="Externa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dd.uab.cat/" TargetMode="External"/><Relationship Id="rId2" Type="http://schemas.microsoft.com/office/2018/10/relationships/comments" Target="../comments/modernComment_246_D14653F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4.jpeg"/><Relationship Id="rId4" Type="http://schemas.openxmlformats.org/officeDocument/2006/relationships/hyperlink" Target="https://www.uab.cat/ca/ciencia-oberta/tesis-per-compendi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microsoft.com/office/2018/10/relationships/comments" Target="../comments/modernComment_14B_CC89DBF5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microsoft.com/office/2018/10/relationships/comments" Target="../comments/modernComment_244_ACD94164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dd.uab.cat/record/287378" TargetMode="External"/><Relationship Id="rId2" Type="http://schemas.microsoft.com/office/2018/10/relationships/comments" Target="../comments/modernComment_258_63FB0574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evier.com/authors/journal-authors/policies-and-ethics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mmons.wikimedia.org/wiki/File:Copyright.svg" TargetMode="External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ddd.uab.cat/record/141309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cat/propietat-intellectua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jpeg"/><Relationship Id="rId3" Type="http://schemas.openxmlformats.org/officeDocument/2006/relationships/hyperlink" Target="https://www.uab.cat/web/coneix-les-biblioteques/biblioteques-1345704371792.html" TargetMode="External"/><Relationship Id="rId7" Type="http://schemas.openxmlformats.org/officeDocument/2006/relationships/hyperlink" Target="https://www.instagram.com/biblioteques_uab/" TargetMode="External"/><Relationship Id="rId12" Type="http://schemas.openxmlformats.org/officeDocument/2006/relationships/image" Target="../media/image85.png"/><Relationship Id="rId2" Type="http://schemas.microsoft.com/office/2018/10/relationships/comments" Target="../comments/modernComment_257_8F9A7E9E.xm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s://twitter.com/bibliotequesUAB" TargetMode="External"/><Relationship Id="rId11" Type="http://schemas.openxmlformats.org/officeDocument/2006/relationships/image" Target="../media/image84.png"/><Relationship Id="rId5" Type="http://schemas.openxmlformats.org/officeDocument/2006/relationships/hyperlink" Target="https://www.bib.uab.cat/pregunta/pregunta.php" TargetMode="External"/><Relationship Id="rId15" Type="http://schemas.openxmlformats.org/officeDocument/2006/relationships/image" Target="../media/image4.png"/><Relationship Id="rId10" Type="http://schemas.openxmlformats.org/officeDocument/2006/relationships/image" Target="../media/image83.png"/><Relationship Id="rId4" Type="http://schemas.openxmlformats.org/officeDocument/2006/relationships/hyperlink" Target="mailto:Pregunta@" TargetMode="External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8/10/relationships/comments" Target="../comments/modernComment_237_225B89B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opyright.svg" TargetMode="External"/><Relationship Id="rId3" Type="http://schemas.openxmlformats.org/officeDocument/2006/relationships/hyperlink" Target="https://commons.wikimedia.org/wiki/User:Boyoungc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1.png"/><Relationship Id="rId5" Type="http://schemas.openxmlformats.org/officeDocument/2006/relationships/hyperlink" Target="https://creativecommons.org/licenses/by-sa/4.0/deed.ca" TargetMode="External"/><Relationship Id="rId4" Type="http://schemas.openxmlformats.org/officeDocument/2006/relationships/hyperlink" Target="https://commons.wikimedia.org/wiki/File:Difference_between_open_license_and_copyright_with_all_rights_reserved.jpg" TargetMode="External"/><Relationship Id="rId9" Type="http://schemas.openxmlformats.org/officeDocument/2006/relationships/hyperlink" Target="https://commons.wikimedia.org/wiki/File:CC-logo.sv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about/downloads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hyperlink" Target="https://ddd.uab.cat/record/129205" TargetMode="External"/><Relationship Id="rId4" Type="http://schemas.openxmlformats.org/officeDocument/2006/relationships/image" Target="../media/image25.png"/><Relationship Id="rId9" Type="http://schemas.openxmlformats.org/officeDocument/2006/relationships/hyperlink" Target="https://creativecommons.org/licenses/by/4.0/deed.c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767" y="3080781"/>
            <a:ext cx="7825222" cy="1550513"/>
          </a:xfrm>
        </p:spPr>
        <p:txBody>
          <a:bodyPr/>
          <a:lstStyle/>
          <a:p>
            <a:r>
              <a:rPr lang="es-ES" sz="5300">
                <a:solidFill>
                  <a:schemeClr val="tx1"/>
                </a:solidFill>
                <a:latin typeface="Century Gothic"/>
              </a:rPr>
              <a:t>Publicar en </a:t>
            </a:r>
            <a:r>
              <a:rPr lang="es-ES" sz="5300" err="1">
                <a:solidFill>
                  <a:schemeClr val="tx1"/>
                </a:solidFill>
                <a:latin typeface="Century Gothic"/>
              </a:rPr>
              <a:t>accés</a:t>
            </a:r>
            <a:r>
              <a:rPr lang="es-ES" sz="5300">
                <a:solidFill>
                  <a:schemeClr val="tx1"/>
                </a:solidFill>
                <a:latin typeface="Century Gothic"/>
              </a:rPr>
              <a:t> </a:t>
            </a:r>
            <a:r>
              <a:rPr lang="es-ES" sz="5300" err="1">
                <a:solidFill>
                  <a:schemeClr val="tx1"/>
                </a:solidFill>
                <a:latin typeface="Century Gothic"/>
              </a:rPr>
              <a:t>obert</a:t>
            </a:r>
            <a:r>
              <a:rPr lang="es-ES" sz="5300">
                <a:solidFill>
                  <a:schemeClr val="tx1"/>
                </a:solidFill>
                <a:latin typeface="Century Gothic"/>
              </a:rPr>
              <a:t> i </a:t>
            </a:r>
            <a:r>
              <a:rPr lang="es-ES" sz="5300" err="1">
                <a:solidFill>
                  <a:schemeClr val="tx1"/>
                </a:solidFill>
                <a:latin typeface="Century Gothic"/>
              </a:rPr>
              <a:t>finançament</a:t>
            </a:r>
            <a:r>
              <a:rPr lang="es-ES" sz="5300">
                <a:solidFill>
                  <a:schemeClr val="tx1"/>
                </a:solidFill>
                <a:latin typeface="Century Gothic"/>
              </a:rPr>
              <a:t> a la UAB</a:t>
            </a:r>
            <a:endParaRPr lang="es-ES" sz="5300" b="0">
              <a:solidFill>
                <a:schemeClr val="tx1"/>
              </a:solidFill>
              <a:ea typeface="+mj-lt"/>
              <a:cs typeface="+mj-lt"/>
            </a:endParaRP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770" y="4912910"/>
            <a:ext cx="9329633" cy="779533"/>
          </a:xfrm>
        </p:spPr>
        <p:txBody>
          <a:bodyPr vert="horz" lIns="81621" tIns="40811" rIns="81621" bIns="40811" rtlCol="0" anchor="t">
            <a:spAutoFit/>
          </a:bodyPr>
          <a:lstStyle/>
          <a:p>
            <a:pPr>
              <a:spcBef>
                <a:spcPts val="893"/>
              </a:spcBef>
            </a:pPr>
            <a:r>
              <a:rPr lang="es-ES" sz="2100" dirty="0">
                <a:ea typeface="+mn-lt"/>
                <a:cs typeface="+mn-lt"/>
              </a:rPr>
              <a:t>Gemma Álvarez, David </a:t>
            </a:r>
            <a:r>
              <a:rPr lang="es-ES" sz="2100" dirty="0" err="1">
                <a:ea typeface="+mn-lt"/>
                <a:cs typeface="+mn-lt"/>
              </a:rPr>
              <a:t>Barri</a:t>
            </a:r>
            <a:r>
              <a:rPr lang="es-ES" sz="2100" dirty="0">
                <a:ea typeface="+mn-lt"/>
                <a:cs typeface="+mn-lt"/>
              </a:rPr>
              <a:t>, Mar Cabezas</a:t>
            </a:r>
            <a:endParaRPr lang="es-ES" dirty="0">
              <a:ea typeface="+mn-lt"/>
              <a:cs typeface="+mn-lt"/>
            </a:endParaRPr>
          </a:p>
          <a:p>
            <a:pPr>
              <a:spcBef>
                <a:spcPts val="893"/>
              </a:spcBef>
            </a:pPr>
            <a:r>
              <a:rPr lang="en-GB" sz="2100" err="1">
                <a:ea typeface="+mn-lt"/>
                <a:cs typeface="+mn-lt"/>
              </a:rPr>
              <a:t>Bellaterra</a:t>
            </a:r>
            <a:r>
              <a:rPr lang="en-GB" sz="2100">
                <a:ea typeface="+mn-lt"/>
                <a:cs typeface="+mn-lt"/>
              </a:rPr>
              <a:t>, </a:t>
            </a:r>
            <a:r>
              <a:rPr lang="en-GB" sz="2100" err="1">
                <a:ea typeface="+mn-lt"/>
                <a:cs typeface="+mn-lt"/>
              </a:rPr>
              <a:t>abril</a:t>
            </a:r>
            <a:r>
              <a:rPr lang="en-GB" sz="2100" dirty="0">
                <a:ea typeface="+mn-lt"/>
                <a:cs typeface="+mn-lt"/>
              </a:rPr>
              <a:t> 2024</a:t>
            </a:r>
            <a:endParaRPr lang="es-ES" sz="2100" dirty="0"/>
          </a:p>
        </p:txBody>
      </p:sp>
      <p:pic>
        <p:nvPicPr>
          <p:cNvPr id="7" name="Picture 2" descr="https://mirrors.creativecommons.org/presskit/buttons/88x31/png/by-nc-sa.png">
            <a:extLst>
              <a:ext uri="{FF2B5EF4-FFF2-40B4-BE49-F238E27FC236}">
                <a16:creationId xmlns:a16="http://schemas.microsoft.com/office/drawing/2014/main" id="{41730005-DEB9-4102-B593-FAF108BAF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064" y="6177659"/>
            <a:ext cx="1166417" cy="40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4" descr="Una conexión de red digital">
            <a:extLst>
              <a:ext uri="{FF2B5EF4-FFF2-40B4-BE49-F238E27FC236}">
                <a16:creationId xmlns:a16="http://schemas.microsoft.com/office/drawing/2014/main" id="{4069697C-294B-9744-7E4A-F4126B958D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/>
          <a:srcRect t="35769" b="35769"/>
          <a:stretch/>
        </p:blipFill>
        <p:spPr>
          <a:xfrm>
            <a:off x="123825" y="125413"/>
            <a:ext cx="11944350" cy="2876550"/>
          </a:xfrm>
        </p:spPr>
      </p:pic>
      <p:pic>
        <p:nvPicPr>
          <p:cNvPr id="2" name="Imagen 2" descr="Logotipo, Icono&#10;&#10;Descripción generada automáticamente">
            <a:extLst>
              <a:ext uri="{FF2B5EF4-FFF2-40B4-BE49-F238E27FC236}">
                <a16:creationId xmlns:a16="http://schemas.microsoft.com/office/drawing/2014/main" id="{55170F33-CB5D-5FF5-9E99-CFDE60A18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7708" y="2258582"/>
            <a:ext cx="1931948" cy="30141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EADC2E1-3319-543B-E359-8CD9BD66BA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3188" y="6005146"/>
            <a:ext cx="42957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514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ol 1">
            <a:extLst>
              <a:ext uri="{FF2B5EF4-FFF2-40B4-BE49-F238E27FC236}">
                <a16:creationId xmlns:a16="http://schemas.microsoft.com/office/drawing/2014/main" id="{69C1C17F-4B23-4A7B-A769-76D455A7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4400" err="1">
                <a:latin typeface="Calibri" panose="020F0502020204030204" pitchFamily="34" charset="0"/>
                <a:cs typeface="Calibri" panose="020F0502020204030204" pitchFamily="34" charset="0"/>
              </a:rPr>
              <a:t>Abans</a:t>
            </a:r>
            <a:r>
              <a:rPr lang="es-ES_tradnl" sz="4400">
                <a:latin typeface="Calibri" panose="020F0502020204030204" pitchFamily="34" charset="0"/>
                <a:cs typeface="Calibri" panose="020F0502020204030204" pitchFamily="34" charset="0"/>
              </a:rPr>
              <a:t> de publicar un </a:t>
            </a:r>
            <a:r>
              <a:rPr lang="es-ES_tradnl" sz="4400" err="1">
                <a:latin typeface="Calibri" panose="020F0502020204030204" pitchFamily="34" charset="0"/>
                <a:cs typeface="Calibri" panose="020F0502020204030204" pitchFamily="34" charset="0"/>
              </a:rPr>
              <a:t>article</a:t>
            </a:r>
            <a:endParaRPr lang="es-ES_tradnl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DA9F97E-A6B3-4444-90E9-E7CE786F82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291388" y="2157413"/>
            <a:ext cx="4900612" cy="3560762"/>
          </a:xfrm>
        </p:spPr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5314180-349A-4612-94BA-95AF3F5B63B8}"/>
              </a:ext>
            </a:extLst>
          </p:cNvPr>
          <p:cNvSpPr txBox="1"/>
          <p:nvPr/>
        </p:nvSpPr>
        <p:spPr>
          <a:xfrm>
            <a:off x="4582671" y="1777773"/>
            <a:ext cx="560161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es-ES" sz="240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conèixer</a:t>
            </a:r>
            <a:r>
              <a:rPr lang="es-ES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  <a:p>
            <a:endParaRPr lang="es-ES" sz="24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s-ES" sz="240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Nivell</a:t>
            </a:r>
            <a:r>
              <a:rPr lang="es-ES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40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reputació</a:t>
            </a:r>
            <a:r>
              <a:rPr lang="es-ES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impacte, etc.</a:t>
            </a:r>
          </a:p>
          <a:p>
            <a:pPr marL="457200" indent="-457200">
              <a:buFont typeface="Arial"/>
              <a:buChar char="•"/>
            </a:pPr>
            <a:r>
              <a:rPr lang="es-ES" sz="240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Abast</a:t>
            </a:r>
            <a:r>
              <a:rPr lang="es-ES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temàtic</a:t>
            </a:r>
            <a:endParaRPr lang="es-ES" sz="24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s-ES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Termini de </a:t>
            </a:r>
            <a:r>
              <a:rPr lang="es-ES" sz="240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publicació</a:t>
            </a:r>
            <a:endParaRPr lang="es-ES" sz="24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s-ES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de </a:t>
            </a:r>
            <a:r>
              <a:rPr lang="es-ES" sz="240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revisió</a:t>
            </a:r>
            <a:r>
              <a:rPr lang="es-ES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s-ES" sz="240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experts</a:t>
            </a:r>
            <a:endParaRPr lang="es-ES" sz="24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s-ES" sz="240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Àmbit</a:t>
            </a:r>
            <a:r>
              <a:rPr lang="es-ES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internacional, nacional, local</a:t>
            </a:r>
          </a:p>
          <a:p>
            <a:pPr marL="457200" indent="-457200">
              <a:buFont typeface="Arial"/>
              <a:buChar char="•"/>
            </a:pPr>
            <a:r>
              <a:rPr lang="es-ES" sz="240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Instruccions</a:t>
            </a:r>
            <a:r>
              <a:rPr lang="es-ES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s-ES" sz="240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es-ES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autors</a:t>
            </a:r>
            <a:endParaRPr lang="es-ES" sz="24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s-ES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Política editorial sobre </a:t>
            </a:r>
            <a:r>
              <a:rPr lang="es-ES" sz="240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drets</a:t>
            </a:r>
            <a:r>
              <a:rPr lang="es-ES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d’autor</a:t>
            </a:r>
            <a:r>
              <a:rPr lang="es-ES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ES" sz="240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accés</a:t>
            </a:r>
            <a:r>
              <a:rPr lang="es-ES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obert</a:t>
            </a:r>
            <a:endParaRPr lang="es-ES" sz="24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lecha: a la derecha con muesca 12">
            <a:extLst>
              <a:ext uri="{FF2B5EF4-FFF2-40B4-BE49-F238E27FC236}">
                <a16:creationId xmlns:a16="http://schemas.microsoft.com/office/drawing/2014/main" id="{8319C9B7-4CFF-499A-86B6-F94D154538B5}"/>
              </a:ext>
            </a:extLst>
          </p:cNvPr>
          <p:cNvSpPr/>
          <p:nvPr/>
        </p:nvSpPr>
        <p:spPr>
          <a:xfrm rot="5400000">
            <a:off x="1192608" y="1737487"/>
            <a:ext cx="2060312" cy="1322716"/>
          </a:xfrm>
          <a:prstGeom prst="notched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6A5E6884-EF7C-46FD-9799-A7FAC794E49C}"/>
              </a:ext>
            </a:extLst>
          </p:cNvPr>
          <p:cNvSpPr txBox="1">
            <a:spLocks/>
          </p:cNvSpPr>
          <p:nvPr/>
        </p:nvSpPr>
        <p:spPr>
          <a:xfrm>
            <a:off x="941640" y="3812905"/>
            <a:ext cx="2771801" cy="1520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4000" b="1">
                <a:solidFill>
                  <a:prstClr val="black"/>
                </a:solidFill>
                <a:latin typeface="Calibri"/>
                <a:cs typeface="Calibri"/>
              </a:rPr>
              <a:t>Cal cercar </a:t>
            </a:r>
            <a:endParaRPr lang="es-ES_tradnl" sz="4000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_tradnl" sz="4000" b="1" err="1">
                <a:solidFill>
                  <a:srgbClr val="067F9C"/>
                </a:solidFill>
                <a:latin typeface="Calibri"/>
                <a:cs typeface="Calibri"/>
              </a:rPr>
              <a:t>informació</a:t>
            </a:r>
            <a:r>
              <a:rPr lang="es-ES_tradnl" sz="4000" b="1">
                <a:solidFill>
                  <a:srgbClr val="067F9C"/>
                </a:solidFill>
                <a:latin typeface="Calibri"/>
                <a:cs typeface="Calibri"/>
              </a:rPr>
              <a:t> de la revista</a:t>
            </a:r>
            <a:br>
              <a:rPr lang="es-ES_tradnl" sz="2700" b="1">
                <a:latin typeface="Century Gothic"/>
              </a:rPr>
            </a:br>
            <a:endParaRPr lang="es-ES_tradnl" sz="2700" b="1">
              <a:solidFill>
                <a:prstClr val="black"/>
              </a:solidFill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004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85" y="549698"/>
            <a:ext cx="10786846" cy="590931"/>
          </a:xfr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s-ES_tradnl" sz="4000" dirty="0">
                <a:latin typeface="Calibri "/>
              </a:rPr>
              <a:t>Cicle de </a:t>
            </a:r>
            <a:r>
              <a:rPr lang="es-ES_tradnl" sz="4000" dirty="0" err="1">
                <a:latin typeface="Calibri "/>
              </a:rPr>
              <a:t>Comunicació</a:t>
            </a:r>
            <a:r>
              <a:rPr lang="es-ES_tradnl" sz="4000" dirty="0">
                <a:latin typeface="Calibri "/>
              </a:rPr>
              <a:t> de la Recerca: </a:t>
            </a:r>
            <a:r>
              <a:rPr lang="es-ES_tradnl" sz="4000" dirty="0" err="1">
                <a:latin typeface="Calibri "/>
              </a:rPr>
              <a:t>tria</a:t>
            </a:r>
            <a:r>
              <a:rPr lang="es-ES_tradnl" sz="4000" dirty="0">
                <a:latin typeface="Calibri "/>
              </a:rPr>
              <a:t> </a:t>
            </a:r>
            <a:r>
              <a:rPr lang="es-ES_tradnl" sz="4000" dirty="0" err="1">
                <a:latin typeface="Calibri "/>
              </a:rPr>
              <a:t>on</a:t>
            </a:r>
            <a:r>
              <a:rPr lang="es-ES_tradnl" sz="4000" dirty="0">
                <a:latin typeface="Calibri "/>
              </a:rPr>
              <a:t> publicar</a:t>
            </a:r>
            <a:endParaRPr lang="en-GB" sz="4000" dirty="0">
              <a:latin typeface="Calibri "/>
            </a:endParaRPr>
          </a:p>
        </p:txBody>
      </p:sp>
      <p:pic>
        <p:nvPicPr>
          <p:cNvPr id="6" name="Imagen 5">
            <a:hlinkClick r:id="rId2"/>
            <a:extLst>
              <a:ext uri="{FF2B5EF4-FFF2-40B4-BE49-F238E27FC236}">
                <a16:creationId xmlns:a16="http://schemas.microsoft.com/office/drawing/2014/main" id="{427CE535-F906-402D-9B9A-5BEF235E0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176" y="2050062"/>
            <a:ext cx="7417457" cy="2521936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5ECFE3D-B0A7-4DD5-9424-4E2071D374A9}"/>
              </a:ext>
            </a:extLst>
          </p:cNvPr>
          <p:cNvSpPr txBox="1"/>
          <p:nvPr/>
        </p:nvSpPr>
        <p:spPr>
          <a:xfrm>
            <a:off x="2379381" y="5530911"/>
            <a:ext cx="7339334" cy="33450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a-ES" sz="1600" b="1">
                <a:solidFill>
                  <a:srgbClr val="014E52"/>
                </a:solidFill>
                <a:latin typeface="Century Gothic"/>
                <a:hlinkClick r:id="rId4"/>
              </a:rPr>
              <a:t>www.uab.cat/biblioteques/comunicacio-recerca</a:t>
            </a:r>
            <a:endParaRPr lang="ca-ES" sz="1600" b="1">
              <a:solidFill>
                <a:srgbClr val="014E52"/>
              </a:solidFill>
              <a:latin typeface="Century Gothic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27C6F9D-DD97-F368-573C-A5B48C0E58EF}"/>
              </a:ext>
            </a:extLst>
          </p:cNvPr>
          <p:cNvSpPr txBox="1"/>
          <p:nvPr/>
        </p:nvSpPr>
        <p:spPr>
          <a:xfrm>
            <a:off x="1857885" y="4857748"/>
            <a:ext cx="8333619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 err="1">
                <a:solidFill>
                  <a:srgbClr val="000000"/>
                </a:solidFill>
                <a:latin typeface="Calibri"/>
                <a:cs typeface="Calibri"/>
              </a:rPr>
              <a:t>Escriure</a:t>
            </a:r>
            <a:r>
              <a:rPr lang="es-ES" sz="2800" dirty="0">
                <a:solidFill>
                  <a:srgbClr val="000000"/>
                </a:solidFill>
                <a:latin typeface="Calibri"/>
                <a:cs typeface="Calibri"/>
              </a:rPr>
              <a:t> | Citar | Publicar | Publicar en </a:t>
            </a:r>
            <a:r>
              <a:rPr lang="es-ES" sz="2800" dirty="0" err="1">
                <a:solidFill>
                  <a:srgbClr val="000000"/>
                </a:solidFill>
                <a:latin typeface="Calibri"/>
                <a:cs typeface="Calibri"/>
              </a:rPr>
              <a:t>obert</a:t>
            </a:r>
            <a:r>
              <a:rPr lang="es-ES" sz="2800" dirty="0">
                <a:solidFill>
                  <a:srgbClr val="000000"/>
                </a:solidFill>
                <a:latin typeface="Calibri"/>
                <a:cs typeface="Calibri"/>
              </a:rPr>
              <a:t> | </a:t>
            </a:r>
            <a:r>
              <a:rPr lang="es-ES" sz="2800" dirty="0" err="1">
                <a:solidFill>
                  <a:srgbClr val="000000"/>
                </a:solidFill>
                <a:latin typeface="Calibri"/>
                <a:cs typeface="Calibri"/>
              </a:rPr>
              <a:t>Difondre</a:t>
            </a:r>
            <a:endParaRPr lang="es-ES"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75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5ECFE3D-B0A7-4DD5-9424-4E2071D374A9}"/>
              </a:ext>
            </a:extLst>
          </p:cNvPr>
          <p:cNvSpPr txBox="1"/>
          <p:nvPr/>
        </p:nvSpPr>
        <p:spPr>
          <a:xfrm>
            <a:off x="2426333" y="6357783"/>
            <a:ext cx="7339334" cy="33450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a-ES" sz="1600" b="1">
                <a:solidFill>
                  <a:srgbClr val="014E52"/>
                </a:solidFill>
                <a:latin typeface="Century Gothic"/>
                <a:hlinkClick r:id="rId2"/>
              </a:rPr>
              <a:t>www.uab.cat/biblioteques/comunicacio-recerca</a:t>
            </a:r>
            <a:endParaRPr lang="ca-ES" sz="1600" b="1">
              <a:solidFill>
                <a:srgbClr val="014E52"/>
              </a:solidFill>
              <a:latin typeface="Century Gothic"/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77E13291-B58F-0791-EEF6-E2A3C6F40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25" y="1792300"/>
            <a:ext cx="2679553" cy="2447987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F4A7A3F0-F40E-AB88-25AF-F674D699C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793" y="1697126"/>
            <a:ext cx="2902884" cy="668362"/>
          </a:xfrm>
          <a:prstGeom prst="rect">
            <a:avLst/>
          </a:prstGeom>
        </p:spPr>
      </p:pic>
      <p:sp>
        <p:nvSpPr>
          <p:cNvPr id="8" name="QuadreDeText 7">
            <a:extLst>
              <a:ext uri="{FF2B5EF4-FFF2-40B4-BE49-F238E27FC236}">
                <a16:creationId xmlns:a16="http://schemas.microsoft.com/office/drawing/2014/main" id="{78062539-880F-FEB8-646A-4944F42A4DCD}"/>
              </a:ext>
            </a:extLst>
          </p:cNvPr>
          <p:cNvSpPr txBox="1"/>
          <p:nvPr/>
        </p:nvSpPr>
        <p:spPr>
          <a:xfrm>
            <a:off x="7458123" y="1569642"/>
            <a:ext cx="319607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2000">
                <a:latin typeface="Calibri"/>
                <a:cs typeface="Calibri"/>
              </a:rPr>
              <a:t>Marques els requisits que vols que reuneixi la revista on publicaràs.</a:t>
            </a:r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id="{05F0B5A4-A1FD-0D63-8957-F748A7367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348" y="2734388"/>
            <a:ext cx="2771775" cy="943405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A4D36E66-69AC-6D81-D780-E8CC15B6EC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552" y="3611602"/>
            <a:ext cx="2650571" cy="880728"/>
          </a:xfrm>
          <a:prstGeom prst="rect">
            <a:avLst/>
          </a:prstGeom>
        </p:spPr>
      </p:pic>
      <p:sp>
        <p:nvSpPr>
          <p:cNvPr id="15" name="QuadreDeText 14">
            <a:extLst>
              <a:ext uri="{FF2B5EF4-FFF2-40B4-BE49-F238E27FC236}">
                <a16:creationId xmlns:a16="http://schemas.microsoft.com/office/drawing/2014/main" id="{32F3E602-E4A3-7EE4-3AD5-E6DCE7206644}"/>
              </a:ext>
            </a:extLst>
          </p:cNvPr>
          <p:cNvSpPr txBox="1"/>
          <p:nvPr/>
        </p:nvSpPr>
        <p:spPr>
          <a:xfrm>
            <a:off x="7458123" y="3230297"/>
            <a:ext cx="31272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2000">
                <a:latin typeface="Calibri"/>
                <a:cs typeface="Calibri"/>
              </a:rPr>
              <a:t>Per cercar cal entrar el títol, paraules clau, resum... </a:t>
            </a:r>
            <a:endParaRPr lang="ca-E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atge 16">
            <a:extLst>
              <a:ext uri="{FF2B5EF4-FFF2-40B4-BE49-F238E27FC236}">
                <a16:creationId xmlns:a16="http://schemas.microsoft.com/office/drawing/2014/main" id="{CC8B8520-153C-2138-108C-31E47D140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1598" y="4944450"/>
            <a:ext cx="3686175" cy="923925"/>
          </a:xfrm>
          <a:prstGeom prst="rect">
            <a:avLst/>
          </a:prstGeom>
        </p:spPr>
      </p:pic>
      <p:sp>
        <p:nvSpPr>
          <p:cNvPr id="18" name="QuadreDeText 17">
            <a:extLst>
              <a:ext uri="{FF2B5EF4-FFF2-40B4-BE49-F238E27FC236}">
                <a16:creationId xmlns:a16="http://schemas.microsoft.com/office/drawing/2014/main" id="{E517F545-FA51-5883-265B-F0862312CA68}"/>
              </a:ext>
            </a:extLst>
          </p:cNvPr>
          <p:cNvSpPr txBox="1"/>
          <p:nvPr/>
        </p:nvSpPr>
        <p:spPr>
          <a:xfrm>
            <a:off x="5004406" y="4944450"/>
            <a:ext cx="503053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2000" b="0" i="0">
                <a:solidFill>
                  <a:srgbClr val="111111"/>
                </a:solidFill>
                <a:effectLst/>
                <a:latin typeface="Calibri"/>
                <a:cs typeface="Calibri"/>
              </a:rPr>
              <a:t>Directori que indexa i dona accés a revistes d’alta qualitat amb revisió d’experts i d’accés obert.</a:t>
            </a:r>
            <a:endParaRPr lang="ca-ES" sz="2000">
              <a:latin typeface="Calibri"/>
              <a:cs typeface="Calibri"/>
            </a:endParaRPr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F9C8C60B-75DC-101F-B417-703BA2852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85" y="549698"/>
            <a:ext cx="10786846" cy="590931"/>
          </a:xfr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s-ES_tradnl" sz="4000">
                <a:latin typeface="Calibri "/>
              </a:rPr>
              <a:t>Cicle de </a:t>
            </a:r>
            <a:r>
              <a:rPr lang="es-ES_tradnl" sz="4000" err="1">
                <a:latin typeface="Calibri "/>
              </a:rPr>
              <a:t>Comunicació</a:t>
            </a:r>
            <a:r>
              <a:rPr lang="es-ES_tradnl" sz="4000">
                <a:latin typeface="Calibri "/>
              </a:rPr>
              <a:t> de la Recerca: </a:t>
            </a:r>
            <a:r>
              <a:rPr lang="es-ES_tradnl" sz="4000" err="1">
                <a:latin typeface="Calibri "/>
              </a:rPr>
              <a:t>tria</a:t>
            </a:r>
            <a:r>
              <a:rPr lang="es-ES_tradnl" sz="4000">
                <a:latin typeface="Calibri "/>
              </a:rPr>
              <a:t> </a:t>
            </a:r>
            <a:r>
              <a:rPr lang="es-ES_tradnl" sz="4000" err="1">
                <a:latin typeface="Calibri "/>
              </a:rPr>
              <a:t>on</a:t>
            </a:r>
            <a:r>
              <a:rPr lang="es-ES_tradnl" sz="4000">
                <a:latin typeface="Calibri "/>
              </a:rPr>
              <a:t> publicar</a:t>
            </a:r>
            <a:endParaRPr lang="en-GB" sz="400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519310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9C4B9-31C3-4793-4B03-85271278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400" b="1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Vies</a:t>
            </a:r>
            <a:r>
              <a:rPr lang="es-ES" sz="4400" b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 </a:t>
            </a:r>
            <a:r>
              <a:rPr lang="es-ES" sz="4400" b="1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l'accés</a:t>
            </a:r>
            <a:r>
              <a:rPr lang="es-ES" sz="4400" b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r>
              <a:rPr lang="es-ES" sz="4400" b="1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obert</a:t>
            </a:r>
            <a:endParaRPr lang="es-ES" sz="4400" b="1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2C25B3E8-098A-2175-7440-79C56C31F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389" y="1639845"/>
            <a:ext cx="4400165" cy="2533581"/>
          </a:xfrm>
        </p:spPr>
        <p:txBody>
          <a:bodyPr vert="horz" lIns="108823" tIns="54412" rIns="108823" bIns="54412" rtlCol="0" anchor="t">
            <a:noAutofit/>
          </a:bodyPr>
          <a:lstStyle/>
          <a:p>
            <a:pPr marL="0" indent="0">
              <a:buNone/>
            </a:pPr>
            <a:r>
              <a:rPr lang="es-ES" sz="2400">
                <a:latin typeface="Calibri"/>
                <a:cs typeface="Calibri"/>
              </a:rPr>
              <a:t>Hi ha </a:t>
            </a:r>
            <a:r>
              <a:rPr lang="es-ES" sz="2400" err="1">
                <a:latin typeface="Calibri"/>
                <a:cs typeface="Calibri"/>
              </a:rPr>
              <a:t>diferents</a:t>
            </a:r>
            <a:r>
              <a:rPr lang="es-ES" sz="2400">
                <a:latin typeface="Calibri"/>
                <a:cs typeface="Calibri"/>
              </a:rPr>
              <a:t> </a:t>
            </a:r>
            <a:r>
              <a:rPr lang="es-ES" sz="2400" err="1">
                <a:latin typeface="Calibri"/>
                <a:cs typeface="Calibri"/>
              </a:rPr>
              <a:t>vies</a:t>
            </a:r>
            <a:r>
              <a:rPr lang="es-ES" sz="2400">
                <a:latin typeface="Calibri"/>
                <a:cs typeface="Calibri"/>
              </a:rPr>
              <a:t> per a la </a:t>
            </a:r>
            <a:r>
              <a:rPr lang="es-ES" sz="2400" err="1">
                <a:latin typeface="Calibri"/>
                <a:cs typeface="Calibri"/>
              </a:rPr>
              <a:t>publicació</a:t>
            </a:r>
            <a:r>
              <a:rPr lang="es-ES" sz="2400">
                <a:latin typeface="Calibri"/>
                <a:cs typeface="Calibri"/>
              </a:rPr>
              <a:t> </a:t>
            </a:r>
            <a:r>
              <a:rPr lang="es-ES" sz="2400" err="1">
                <a:latin typeface="Calibri"/>
                <a:cs typeface="Calibri"/>
              </a:rPr>
              <a:t>dels</a:t>
            </a:r>
            <a:r>
              <a:rPr lang="es-ES" sz="2400">
                <a:latin typeface="Calibri"/>
                <a:cs typeface="Calibri"/>
              </a:rPr>
              <a:t> </a:t>
            </a:r>
            <a:r>
              <a:rPr lang="es-ES" sz="2400" err="1">
                <a:latin typeface="Calibri"/>
                <a:cs typeface="Calibri"/>
              </a:rPr>
              <a:t>teus</a:t>
            </a:r>
            <a:r>
              <a:rPr lang="es-ES" sz="2400">
                <a:latin typeface="Calibri"/>
                <a:cs typeface="Calibri"/>
              </a:rPr>
              <a:t> </a:t>
            </a:r>
            <a:r>
              <a:rPr lang="es-ES" sz="2400" err="1">
                <a:latin typeface="Calibri"/>
                <a:cs typeface="Calibri"/>
              </a:rPr>
              <a:t>treballs</a:t>
            </a:r>
            <a:r>
              <a:rPr lang="es-ES" sz="2400">
                <a:latin typeface="Calibri"/>
                <a:cs typeface="Calibri"/>
              </a:rPr>
              <a:t> en </a:t>
            </a:r>
            <a:r>
              <a:rPr lang="es-ES" sz="2400" err="1">
                <a:latin typeface="Calibri"/>
                <a:cs typeface="Calibri"/>
              </a:rPr>
              <a:t>accés</a:t>
            </a:r>
            <a:r>
              <a:rPr lang="es-ES" sz="2400">
                <a:latin typeface="Calibri"/>
                <a:cs typeface="Calibri"/>
              </a:rPr>
              <a:t> </a:t>
            </a:r>
            <a:r>
              <a:rPr lang="es-ES" sz="2400" err="1">
                <a:latin typeface="Calibri"/>
                <a:cs typeface="Calibri"/>
              </a:rPr>
              <a:t>obert</a:t>
            </a:r>
            <a:r>
              <a:rPr lang="es-ES" sz="2400">
                <a:latin typeface="Calibri"/>
                <a:cs typeface="Calibri"/>
              </a:rPr>
              <a:t>. </a:t>
            </a:r>
            <a:r>
              <a:rPr lang="es-ES" sz="2400" err="1">
                <a:latin typeface="Calibri"/>
                <a:cs typeface="Calibri"/>
              </a:rPr>
              <a:t>Cadascuna</a:t>
            </a:r>
            <a:r>
              <a:rPr lang="es-ES" sz="2400">
                <a:latin typeface="Calibri"/>
                <a:cs typeface="Calibri"/>
              </a:rPr>
              <a:t> </a:t>
            </a:r>
            <a:r>
              <a:rPr lang="es-ES" sz="2400" err="1">
                <a:latin typeface="Calibri"/>
                <a:cs typeface="Calibri"/>
              </a:rPr>
              <a:t>d'elles</a:t>
            </a:r>
            <a:r>
              <a:rPr lang="es-ES" sz="2400">
                <a:latin typeface="Calibri"/>
                <a:cs typeface="Calibri"/>
              </a:rPr>
              <a:t> té unes característiques i unes </a:t>
            </a:r>
            <a:r>
              <a:rPr lang="es-ES" sz="2400" err="1">
                <a:latin typeface="Calibri"/>
                <a:cs typeface="Calibri"/>
              </a:rPr>
              <a:t>condicions</a:t>
            </a:r>
            <a:r>
              <a:rPr lang="es-ES" sz="2400">
                <a:latin typeface="Calibri"/>
                <a:cs typeface="Calibri"/>
              </a:rPr>
              <a:t>. </a:t>
            </a:r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C535A69-9970-7176-F5AF-DDAEB212BEC5}"/>
              </a:ext>
            </a:extLst>
          </p:cNvPr>
          <p:cNvSpPr txBox="1"/>
          <p:nvPr/>
        </p:nvSpPr>
        <p:spPr>
          <a:xfrm>
            <a:off x="1816233" y="1590885"/>
            <a:ext cx="3346010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err="1">
                <a:latin typeface="Calibri"/>
                <a:cs typeface="Calibri"/>
              </a:rPr>
              <a:t>Via</a:t>
            </a:r>
            <a:r>
              <a:rPr lang="es-ES" sz="2800">
                <a:latin typeface="Calibri"/>
                <a:cs typeface="Calibri"/>
              </a:rPr>
              <a:t> </a:t>
            </a:r>
            <a:r>
              <a:rPr lang="es-ES" sz="2800" err="1">
                <a:latin typeface="Calibri"/>
                <a:cs typeface="Calibri"/>
              </a:rPr>
              <a:t>diamant</a:t>
            </a:r>
            <a:endParaRPr lang="es-ES" sz="280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85ABEE-27CC-EB45-EE09-EAF370E0A626}"/>
              </a:ext>
            </a:extLst>
          </p:cNvPr>
          <p:cNvSpPr txBox="1"/>
          <p:nvPr/>
        </p:nvSpPr>
        <p:spPr>
          <a:xfrm>
            <a:off x="1819304" y="2438868"/>
            <a:ext cx="2171551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err="1">
                <a:latin typeface="Calibri"/>
                <a:cs typeface="Calibri"/>
              </a:rPr>
              <a:t>Via</a:t>
            </a:r>
            <a:r>
              <a:rPr lang="es-ES" sz="2800">
                <a:latin typeface="Calibri"/>
                <a:cs typeface="Calibri"/>
              </a:rPr>
              <a:t> </a:t>
            </a:r>
            <a:r>
              <a:rPr lang="es-ES" sz="2800" err="1">
                <a:latin typeface="Calibri"/>
                <a:cs typeface="Calibri"/>
              </a:rPr>
              <a:t>daurada</a:t>
            </a:r>
            <a:endParaRPr lang="es-E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EEB5D3-A099-5843-1C16-BD5307E7CE45}"/>
              </a:ext>
            </a:extLst>
          </p:cNvPr>
          <p:cNvSpPr txBox="1"/>
          <p:nvPr/>
        </p:nvSpPr>
        <p:spPr>
          <a:xfrm>
            <a:off x="1819304" y="3369102"/>
            <a:ext cx="2171551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err="1">
                <a:latin typeface="Calibri"/>
                <a:cs typeface="Calibri"/>
              </a:rPr>
              <a:t>Via</a:t>
            </a:r>
            <a:r>
              <a:rPr lang="es-ES" sz="2800">
                <a:latin typeface="Calibri"/>
                <a:cs typeface="Calibri"/>
              </a:rPr>
              <a:t> híbrida</a:t>
            </a:r>
            <a:endParaRPr lang="es-E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469FD8A-D10A-7BA5-2E56-7392C51F1446}"/>
              </a:ext>
            </a:extLst>
          </p:cNvPr>
          <p:cNvSpPr txBox="1"/>
          <p:nvPr/>
        </p:nvSpPr>
        <p:spPr>
          <a:xfrm>
            <a:off x="1819304" y="4239958"/>
            <a:ext cx="2171551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err="1">
                <a:latin typeface="Calibri"/>
                <a:cs typeface="Calibri"/>
              </a:rPr>
              <a:t>Via</a:t>
            </a:r>
            <a:r>
              <a:rPr lang="es-ES" sz="2800">
                <a:latin typeface="Calibri"/>
                <a:cs typeface="Calibri"/>
              </a:rPr>
              <a:t> </a:t>
            </a:r>
            <a:r>
              <a:rPr lang="es-ES" sz="2800" err="1">
                <a:latin typeface="Calibri"/>
                <a:cs typeface="Calibri"/>
              </a:rPr>
              <a:t>verda</a:t>
            </a:r>
            <a:endParaRPr lang="es-E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91335E0-5CA5-BFEF-4EE1-970FC000317B}"/>
              </a:ext>
            </a:extLst>
          </p:cNvPr>
          <p:cNvSpPr txBox="1"/>
          <p:nvPr/>
        </p:nvSpPr>
        <p:spPr>
          <a:xfrm>
            <a:off x="1868784" y="5140504"/>
            <a:ext cx="4378381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err="1">
                <a:latin typeface="Calibri"/>
                <a:cs typeface="Calibri"/>
              </a:rPr>
              <a:t>Via</a:t>
            </a:r>
            <a:r>
              <a:rPr lang="es-ES" sz="2800">
                <a:latin typeface="Calibri"/>
                <a:cs typeface="Calibri"/>
              </a:rPr>
              <a:t> </a:t>
            </a:r>
            <a:r>
              <a:rPr lang="es-ES" sz="2800" err="1">
                <a:latin typeface="Calibri"/>
                <a:cs typeface="Calibri"/>
              </a:rPr>
              <a:t>bronze</a:t>
            </a:r>
            <a:r>
              <a:rPr lang="es-ES" sz="2800">
                <a:latin typeface="Calibri"/>
                <a:cs typeface="Calibri"/>
              </a:rPr>
              <a:t> (no </a:t>
            </a:r>
            <a:r>
              <a:rPr lang="es-ES" sz="2800" err="1">
                <a:latin typeface="Calibri"/>
                <a:cs typeface="Calibri"/>
              </a:rPr>
              <a:t>accés</a:t>
            </a:r>
            <a:r>
              <a:rPr lang="es-ES" sz="2800">
                <a:latin typeface="Calibri"/>
                <a:cs typeface="Calibri"/>
              </a:rPr>
              <a:t> </a:t>
            </a:r>
            <a:r>
              <a:rPr lang="es-ES" sz="2800" err="1">
                <a:latin typeface="Calibri"/>
                <a:cs typeface="Calibri"/>
              </a:rPr>
              <a:t>obert</a:t>
            </a:r>
            <a:r>
              <a:rPr lang="es-ES" sz="2800">
                <a:latin typeface="Calibri"/>
                <a:cs typeface="Calibri"/>
              </a:rPr>
              <a:t>)</a:t>
            </a:r>
            <a:endParaRPr lang="es-E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10" descr="Icono&#10;&#10;Descripción generada automáticamente">
            <a:extLst>
              <a:ext uri="{FF2B5EF4-FFF2-40B4-BE49-F238E27FC236}">
                <a16:creationId xmlns:a16="http://schemas.microsoft.com/office/drawing/2014/main" id="{D3EAE04D-00E8-506A-1EB1-E6051B232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356" y="3841065"/>
            <a:ext cx="1266825" cy="1971675"/>
          </a:xfrm>
          <a:prstGeom prst="rect">
            <a:avLst/>
          </a:prstGeom>
        </p:spPr>
      </p:pic>
      <p:pic>
        <p:nvPicPr>
          <p:cNvPr id="12" name="Imatge 1" descr="Imagen que contiene interior, vidrio, tabla, diferente&#10;&#10;Descripción generada automáticamente">
            <a:extLst>
              <a:ext uri="{FF2B5EF4-FFF2-40B4-BE49-F238E27FC236}">
                <a16:creationId xmlns:a16="http://schemas.microsoft.com/office/drawing/2014/main" id="{E1EE43A1-8A2C-5DE3-9611-C319E0871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11" t="11109" r="22314" b="74516"/>
          <a:stretch/>
        </p:blipFill>
        <p:spPr>
          <a:xfrm>
            <a:off x="1038503" y="1590674"/>
            <a:ext cx="644680" cy="553602"/>
          </a:xfrm>
          <a:prstGeom prst="rect">
            <a:avLst/>
          </a:prstGeom>
        </p:spPr>
      </p:pic>
      <p:pic>
        <p:nvPicPr>
          <p:cNvPr id="24" name="Imagen 24">
            <a:extLst>
              <a:ext uri="{FF2B5EF4-FFF2-40B4-BE49-F238E27FC236}">
                <a16:creationId xmlns:a16="http://schemas.microsoft.com/office/drawing/2014/main" id="{F3DA1EDE-0406-8914-3351-37E002CE2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10" y="2415517"/>
            <a:ext cx="636374" cy="558722"/>
          </a:xfrm>
          <a:prstGeom prst="rect">
            <a:avLst/>
          </a:prstGeom>
        </p:spPr>
      </p:pic>
      <p:pic>
        <p:nvPicPr>
          <p:cNvPr id="28" name="Imatge 4">
            <a:extLst>
              <a:ext uri="{FF2B5EF4-FFF2-40B4-BE49-F238E27FC236}">
                <a16:creationId xmlns:a16="http://schemas.microsoft.com/office/drawing/2014/main" id="{735C5D21-AE0F-824D-43A7-F336F7095A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7" t="41590" r="46886" b="44689"/>
          <a:stretch/>
        </p:blipFill>
        <p:spPr>
          <a:xfrm>
            <a:off x="1034471" y="4274635"/>
            <a:ext cx="646437" cy="555852"/>
          </a:xfrm>
          <a:prstGeom prst="rect">
            <a:avLst/>
          </a:prstGeom>
        </p:spPr>
      </p:pic>
      <p:pic>
        <p:nvPicPr>
          <p:cNvPr id="9" name="Imagen 4" descr="Patrón de fondo&#10;&#10;Descripción generada automáticamente">
            <a:extLst>
              <a:ext uri="{FF2B5EF4-FFF2-40B4-BE49-F238E27FC236}">
                <a16:creationId xmlns:a16="http://schemas.microsoft.com/office/drawing/2014/main" id="{95CA0ED3-FA8D-E4CC-E85F-8E577B4B31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678" y="5172229"/>
            <a:ext cx="635367" cy="548860"/>
          </a:xfrm>
          <a:prstGeom prst="rect">
            <a:avLst/>
          </a:prstGeom>
        </p:spPr>
      </p:pic>
      <p:pic>
        <p:nvPicPr>
          <p:cNvPr id="10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FA488CB4-E2EA-F826-FE75-3948C4DA52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220" y="3348743"/>
            <a:ext cx="631709" cy="5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30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6" y="517417"/>
            <a:ext cx="11174187" cy="556547"/>
          </a:xfrm>
        </p:spPr>
        <p:txBody>
          <a:bodyPr wrap="square" anchor="ctr">
            <a:normAutofit/>
          </a:bodyPr>
          <a:lstStyle/>
          <a:p>
            <a:r>
              <a:rPr lang="en-US"/>
              <a:t>Via </a:t>
            </a:r>
            <a:r>
              <a:rPr lang="en-US" err="1"/>
              <a:t>diamant</a:t>
            </a:r>
            <a:endParaRPr lang="en-GB"/>
          </a:p>
        </p:txBody>
      </p:sp>
      <p:pic>
        <p:nvPicPr>
          <p:cNvPr id="6" name="Imagen 515" descr="Imagen que contiene interior, tabla, decorado, diferente&#10;&#10;Descripción generada automáticamente">
            <a:extLst>
              <a:ext uri="{FF2B5EF4-FFF2-40B4-BE49-F238E27FC236}">
                <a16:creationId xmlns:a16="http://schemas.microsoft.com/office/drawing/2014/main" id="{79B5B145-4CFD-46DF-1EDB-08B6A506B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8" r="71878"/>
          <a:stretch/>
        </p:blipFill>
        <p:spPr>
          <a:xfrm rot="5400000">
            <a:off x="1265196" y="1781861"/>
            <a:ext cx="3646848" cy="3782969"/>
          </a:xfrm>
          <a:prstGeom prst="rect">
            <a:avLst/>
          </a:prstGeom>
          <a:noFill/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DA9F97E-A6B3-4444-90E9-E7CE786F8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3409" y="2390947"/>
            <a:ext cx="5181600" cy="256479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000"/>
              <a:t>Publicació en revistes d’accés obert </a:t>
            </a:r>
          </a:p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000"/>
              <a:t>No pagament de les despeses de publicació (APC)</a:t>
            </a:r>
            <a:endParaRPr lang="es-ES" sz="2000"/>
          </a:p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000"/>
              <a:t>No cessió dels drets d’explotació a la revista</a:t>
            </a:r>
            <a:endParaRPr lang="es-ES" sz="2000"/>
          </a:p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000"/>
              <a:t>Accés obert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01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6" y="517417"/>
            <a:ext cx="11174187" cy="556547"/>
          </a:xfrm>
        </p:spPr>
        <p:txBody>
          <a:bodyPr wrap="square" anchor="ctr">
            <a:normAutofit/>
          </a:bodyPr>
          <a:lstStyle/>
          <a:p>
            <a:r>
              <a:rPr lang="en-US"/>
              <a:t>Via </a:t>
            </a:r>
            <a:r>
              <a:rPr lang="en-US" err="1"/>
              <a:t>daurada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DA9F97E-A6B3-4444-90E9-E7CE786F8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383" y="2007632"/>
            <a:ext cx="5651842" cy="25477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000"/>
              <a:t>Publicació en revistes d’accés obert </a:t>
            </a:r>
          </a:p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000"/>
              <a:t>Pagament de les despeses de publicació (APC)</a:t>
            </a:r>
            <a:endParaRPr lang="es-ES" sz="2000"/>
          </a:p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000"/>
              <a:t>No cessió dels drets d’explotació a la revista</a:t>
            </a:r>
            <a:endParaRPr lang="es-ES" sz="2000"/>
          </a:p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000"/>
              <a:t>Accés obert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6" name="Imagen 514" descr="Imagen que contiene fruta, tabla, grande, cuarto&#10;&#10;Descripción generada automáticamente">
            <a:extLst>
              <a:ext uri="{FF2B5EF4-FFF2-40B4-BE49-F238E27FC236}">
                <a16:creationId xmlns:a16="http://schemas.microsoft.com/office/drawing/2014/main" id="{72798A21-43D8-671B-15DC-04E4861DE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37" b="7686"/>
          <a:stretch/>
        </p:blipFill>
        <p:spPr>
          <a:xfrm>
            <a:off x="7132476" y="1390300"/>
            <a:ext cx="3647593" cy="3782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2237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6" y="517417"/>
            <a:ext cx="11174187" cy="556547"/>
          </a:xfrm>
        </p:spPr>
        <p:txBody>
          <a:bodyPr wrap="square" anchor="ctr">
            <a:normAutofit/>
          </a:bodyPr>
          <a:lstStyle/>
          <a:p>
            <a:r>
              <a:rPr lang="en-US"/>
              <a:t>Via </a:t>
            </a:r>
            <a:r>
              <a:rPr lang="en-US" err="1"/>
              <a:t>híbrida</a:t>
            </a:r>
            <a:endParaRPr lang="en-GB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6A46A62-F428-DA78-BD59-FBB8239B2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3563" y="985219"/>
            <a:ext cx="6159970" cy="4887561"/>
          </a:xfrm>
        </p:spPr>
        <p:txBody>
          <a:bodyPr vert="horz" lIns="108823" tIns="54412" rIns="108823" bIns="54412" rtlCol="0" anchor="t">
            <a:noAutofit/>
          </a:bodyPr>
          <a:lstStyle/>
          <a:p>
            <a:pPr marL="0" indent="0">
              <a:buNone/>
            </a:pPr>
            <a:r>
              <a:rPr lang="ca-ES">
                <a:ea typeface="+mn-lt"/>
                <a:cs typeface="+mn-lt"/>
              </a:rPr>
              <a:t>Publicació en revistes que contenen articles en obert (via daurada) i d’altres accessibles només mitjançant subscripció (via tradicional). </a:t>
            </a:r>
            <a:endParaRPr lang="ca-ES"/>
          </a:p>
          <a:p>
            <a:pPr marL="203835" indent="-203835"/>
            <a:endParaRPr lang="ca-ES"/>
          </a:p>
          <a:p>
            <a:pPr marL="0" indent="0">
              <a:buNone/>
            </a:pPr>
            <a:r>
              <a:rPr lang="ca-ES" b="1">
                <a:ea typeface="+mn-lt"/>
                <a:cs typeface="+mn-lt"/>
              </a:rPr>
              <a:t>Via tradicional: </a:t>
            </a:r>
            <a:endParaRPr lang="ca-ES" b="1"/>
          </a:p>
          <a:p>
            <a:pPr marL="203835" indent="-203835"/>
            <a:r>
              <a:rPr lang="ca-ES">
                <a:ea typeface="+mn-lt"/>
                <a:cs typeface="+mn-lt"/>
              </a:rPr>
              <a:t>No pagament de les despeses de publicació (APC) </a:t>
            </a:r>
            <a:endParaRPr lang="ca-ES"/>
          </a:p>
          <a:p>
            <a:pPr marL="203835" indent="-203835"/>
            <a:r>
              <a:rPr lang="ca-ES">
                <a:ea typeface="+mn-lt"/>
                <a:cs typeface="+mn-lt"/>
              </a:rPr>
              <a:t>Cessió dels drets d’explotació a la revista </a:t>
            </a:r>
            <a:endParaRPr lang="ca-ES"/>
          </a:p>
          <a:p>
            <a:pPr marL="203835" indent="-203835"/>
            <a:r>
              <a:rPr lang="ca-ES">
                <a:ea typeface="+mn-lt"/>
                <a:cs typeface="+mn-lt"/>
              </a:rPr>
              <a:t>Accés limitat als subscriptors </a:t>
            </a:r>
            <a:endParaRPr lang="ca-ES"/>
          </a:p>
          <a:p>
            <a:pPr marL="203835" indent="-203835"/>
            <a:endParaRPr lang="ca-ES"/>
          </a:p>
          <a:p>
            <a:pPr marL="0" indent="0">
              <a:buNone/>
            </a:pPr>
            <a:r>
              <a:rPr lang="ca-ES" b="1">
                <a:ea typeface="+mn-lt"/>
                <a:cs typeface="+mn-lt"/>
              </a:rPr>
              <a:t>Via daurada: </a:t>
            </a:r>
            <a:endParaRPr lang="ca-ES" b="1"/>
          </a:p>
          <a:p>
            <a:pPr marL="203835" indent="-203835"/>
            <a:r>
              <a:rPr lang="ca-ES">
                <a:ea typeface="+mn-lt"/>
                <a:cs typeface="+mn-lt"/>
              </a:rPr>
              <a:t>Pagament de les despeses de publicació (APC) </a:t>
            </a:r>
            <a:endParaRPr lang="ca-ES"/>
          </a:p>
          <a:p>
            <a:pPr marL="203835" indent="-203835"/>
            <a:r>
              <a:rPr lang="ca-ES">
                <a:ea typeface="+mn-lt"/>
                <a:cs typeface="+mn-lt"/>
              </a:rPr>
              <a:t>No cessió dels drets d’explotació a la revista </a:t>
            </a:r>
            <a:endParaRPr lang="ca-ES"/>
          </a:p>
          <a:p>
            <a:pPr marL="203835" indent="-203835"/>
            <a:r>
              <a:rPr lang="ca-ES">
                <a:ea typeface="+mn-lt"/>
                <a:cs typeface="+mn-lt"/>
              </a:rPr>
              <a:t>Accés obert</a:t>
            </a:r>
            <a:endParaRPr lang="ca-ES"/>
          </a:p>
        </p:txBody>
      </p:sp>
      <p:pic>
        <p:nvPicPr>
          <p:cNvPr id="2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D9D85CFA-FCC6-1CFF-18D0-82EBB1F3A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71" y="1401716"/>
            <a:ext cx="3661171" cy="37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22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6" y="517417"/>
            <a:ext cx="11174187" cy="556547"/>
          </a:xfrm>
        </p:spPr>
        <p:txBody>
          <a:bodyPr wrap="square" anchor="ctr">
            <a:normAutofit/>
          </a:bodyPr>
          <a:lstStyle/>
          <a:p>
            <a:r>
              <a:rPr lang="en-US"/>
              <a:t>Via </a:t>
            </a:r>
            <a:r>
              <a:rPr lang="en-US" err="1"/>
              <a:t>verda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DA9F97E-A6B3-4444-90E9-E7CE786F8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863" y="1440058"/>
            <a:ext cx="5306786" cy="39586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000"/>
              <a:t>Publicació en revistes de subscripció </a:t>
            </a:r>
          </a:p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000" err="1"/>
              <a:t>Autoarxiu</a:t>
            </a:r>
            <a:r>
              <a:rPr lang="ca-ES" sz="2000"/>
              <a:t> de versions prèvies (</a:t>
            </a:r>
            <a:r>
              <a:rPr lang="ca-ES" sz="2000" err="1"/>
              <a:t>preprint</a:t>
            </a:r>
            <a:r>
              <a:rPr lang="ca-ES" sz="2000"/>
              <a:t> o </a:t>
            </a:r>
            <a:r>
              <a:rPr lang="ca-ES" sz="2000" err="1"/>
              <a:t>postprint</a:t>
            </a:r>
            <a:r>
              <a:rPr lang="ca-ES" sz="2000"/>
              <a:t>)</a:t>
            </a:r>
            <a:endParaRPr lang="es-ES" sz="2000"/>
          </a:p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000"/>
              <a:t>Possibilitat d’embargament (de 6 a 24 mesos)</a:t>
            </a:r>
            <a:endParaRPr lang="es-ES" sz="2000"/>
          </a:p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000"/>
              <a:t>No pagament de les despeses de publicació (APC)</a:t>
            </a:r>
          </a:p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000"/>
              <a:t>Cessió dels drets d’explotació a la revista</a:t>
            </a:r>
          </a:p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000"/>
              <a:t>Accés obert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14705B4F-E182-19E2-7704-F72E9853B0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r="19518" b="-1"/>
          <a:stretch/>
        </p:blipFill>
        <p:spPr>
          <a:xfrm>
            <a:off x="6794698" y="1535339"/>
            <a:ext cx="3661969" cy="3768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0440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6" y="517417"/>
            <a:ext cx="11174187" cy="556547"/>
          </a:xfrm>
        </p:spPr>
        <p:txBody>
          <a:bodyPr wrap="square" anchor="ctr">
            <a:normAutofit/>
          </a:bodyPr>
          <a:lstStyle/>
          <a:p>
            <a:r>
              <a:rPr lang="en-US"/>
              <a:t>Via bronze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DA9F97E-A6B3-4444-90E9-E7CE786F8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8455" y="1960615"/>
            <a:ext cx="5939389" cy="29367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000"/>
              <a:t>Publicació en revistes de subscripció </a:t>
            </a:r>
          </a:p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000"/>
              <a:t>No pagament de les despeses de publicació (APC)</a:t>
            </a:r>
          </a:p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000"/>
              <a:t>Cessió dels drets d’explotació a la revista</a:t>
            </a:r>
          </a:p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000"/>
              <a:t>Accés gratuït, NO OBERT (no garanteix la possibilitat de descàrrega, còpia, distribució...)</a:t>
            </a:r>
            <a:endParaRPr lang="en-GB" sz="2000"/>
          </a:p>
          <a:p>
            <a:pPr marL="203835" indent="-203835"/>
            <a:endParaRPr lang="en-GB"/>
          </a:p>
        </p:txBody>
      </p:sp>
      <p:pic>
        <p:nvPicPr>
          <p:cNvPr id="4" name="Imagen 4" descr="Patrón de fondo&#10;&#10;Descripción generada automáticamente">
            <a:extLst>
              <a:ext uri="{FF2B5EF4-FFF2-40B4-BE49-F238E27FC236}">
                <a16:creationId xmlns:a16="http://schemas.microsoft.com/office/drawing/2014/main" id="{7C24E549-B6F8-1956-CF4E-BA6F7A20A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19" y="1446897"/>
            <a:ext cx="3652877" cy="37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61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b="1"/>
              <a:t>Taula </a:t>
            </a:r>
            <a:r>
              <a:rPr lang="en-US" b="1" err="1"/>
              <a:t>comparativa</a:t>
            </a:r>
            <a:endParaRPr lang="en-GB" b="1">
              <a:cs typeface="Calibri Light"/>
            </a:endParaRPr>
          </a:p>
        </p:txBody>
      </p:sp>
      <p:graphicFrame>
        <p:nvGraphicFramePr>
          <p:cNvPr id="2" name="Contenidor de contingut 1">
            <a:extLst>
              <a:ext uri="{FF2B5EF4-FFF2-40B4-BE49-F238E27FC236}">
                <a16:creationId xmlns:a16="http://schemas.microsoft.com/office/drawing/2014/main" id="{E6C765E8-2740-18AE-F013-6394673FBB18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68197606"/>
              </p:ext>
            </p:extLst>
          </p:nvPr>
        </p:nvGraphicFramePr>
        <p:xfrm>
          <a:off x="1939636" y="1343025"/>
          <a:ext cx="8314216" cy="4659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794">
                  <a:extLst>
                    <a:ext uri="{9D8B030D-6E8A-4147-A177-3AD203B41FA5}">
                      <a16:colId xmlns:a16="http://schemas.microsoft.com/office/drawing/2014/main" val="118586379"/>
                    </a:ext>
                  </a:extLst>
                </a:gridCol>
                <a:gridCol w="1359017">
                  <a:extLst>
                    <a:ext uri="{9D8B030D-6E8A-4147-A177-3AD203B41FA5}">
                      <a16:colId xmlns:a16="http://schemas.microsoft.com/office/drawing/2014/main" val="3306516886"/>
                    </a:ext>
                  </a:extLst>
                </a:gridCol>
                <a:gridCol w="1359016">
                  <a:extLst>
                    <a:ext uri="{9D8B030D-6E8A-4147-A177-3AD203B41FA5}">
                      <a16:colId xmlns:a16="http://schemas.microsoft.com/office/drawing/2014/main" val="2372141948"/>
                    </a:ext>
                  </a:extLst>
                </a:gridCol>
                <a:gridCol w="1434518">
                  <a:extLst>
                    <a:ext uri="{9D8B030D-6E8A-4147-A177-3AD203B41FA5}">
                      <a16:colId xmlns:a16="http://schemas.microsoft.com/office/drawing/2014/main" val="1597935885"/>
                    </a:ext>
                  </a:extLst>
                </a:gridCol>
                <a:gridCol w="1400961">
                  <a:extLst>
                    <a:ext uri="{9D8B030D-6E8A-4147-A177-3AD203B41FA5}">
                      <a16:colId xmlns:a16="http://schemas.microsoft.com/office/drawing/2014/main" val="650438969"/>
                    </a:ext>
                  </a:extLst>
                </a:gridCol>
                <a:gridCol w="1384910">
                  <a:extLst>
                    <a:ext uri="{9D8B030D-6E8A-4147-A177-3AD203B41FA5}">
                      <a16:colId xmlns:a16="http://schemas.microsoft.com/office/drawing/2014/main" val="2344934658"/>
                    </a:ext>
                  </a:extLst>
                </a:gridCol>
              </a:tblGrid>
              <a:tr h="629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11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Tipus de revista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11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Pagament APC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4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Cessió drets d’explotació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11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Accés obert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11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 b="1">
                          <a:solidFill>
                            <a:schemeClr val="tx1"/>
                          </a:solidFill>
                          <a:effectLst/>
                        </a:rPr>
                        <a:t>Accés gratuït</a:t>
                      </a:r>
                      <a:endParaRPr lang="ca-ES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206573"/>
                  </a:ext>
                </a:extLst>
              </a:tr>
              <a:tr h="598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solidFill>
                            <a:schemeClr val="tx1"/>
                          </a:solidFill>
                          <a:effectLst/>
                        </a:rPr>
                        <a:t>Via tradicional</a:t>
                      </a:r>
                      <a:endParaRPr lang="ca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solidFill>
                            <a:schemeClr val="tx1"/>
                          </a:solidFill>
                          <a:effectLst/>
                        </a:rPr>
                        <a:t>Subscripció</a:t>
                      </a:r>
                      <a:endParaRPr lang="ca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ED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</a:txBody>
                  <a:tcPr marL="68580" marR="68580" marT="0" marB="0">
                    <a:solidFill>
                      <a:srgbClr val="A8FA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SÍ</a:t>
                      </a:r>
                    </a:p>
                  </a:txBody>
                  <a:tcPr marL="68580" marR="68580" marT="0" marB="0">
                    <a:solidFill>
                      <a:srgbClr val="FED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  NO </a:t>
                      </a:r>
                      <a:r>
                        <a:rPr lang="ca-ES" sz="2000" b="1">
                          <a:solidFill>
                            <a:schemeClr val="tx1"/>
                          </a:solidFill>
                          <a:effectLst/>
                        </a:rPr>
                        <a:t>©</a:t>
                      </a:r>
                      <a:endParaRPr lang="ca-ES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ED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</a:txBody>
                  <a:tcPr marL="68580" marR="68580" marT="0" marB="0">
                    <a:solidFill>
                      <a:srgbClr val="FED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52958"/>
                  </a:ext>
                </a:extLst>
              </a:tr>
              <a:tr h="567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solidFill>
                            <a:schemeClr val="tx1"/>
                          </a:solidFill>
                          <a:effectLst/>
                        </a:rPr>
                        <a:t>Via daurada</a:t>
                      </a:r>
                      <a:endParaRPr lang="ca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solidFill>
                            <a:schemeClr val="tx1"/>
                          </a:solidFill>
                          <a:effectLst/>
                        </a:rPr>
                        <a:t>Accés obert</a:t>
                      </a:r>
                      <a:endParaRPr lang="ca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8FA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SÍ</a:t>
                      </a:r>
                    </a:p>
                  </a:txBody>
                  <a:tcPr marL="68580" marR="68580" marT="0" marB="0">
                    <a:solidFill>
                      <a:srgbClr val="FED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</a:txBody>
                  <a:tcPr marL="68580" marR="68580" marT="0" marB="0">
                    <a:solidFill>
                      <a:srgbClr val="A8FA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SÍ </a:t>
                      </a:r>
                      <a:endParaRPr lang="ca-E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8FA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SÍ</a:t>
                      </a:r>
                    </a:p>
                  </a:txBody>
                  <a:tcPr marL="68580" marR="68580" marT="0" marB="0">
                    <a:solidFill>
                      <a:srgbClr val="A8F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640840"/>
                  </a:ext>
                </a:extLst>
              </a:tr>
              <a:tr h="59561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solidFill>
                            <a:schemeClr val="tx1"/>
                          </a:solidFill>
                          <a:effectLst/>
                        </a:rPr>
                        <a:t>Via híbrida</a:t>
                      </a:r>
                      <a:endParaRPr lang="ca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Transformativa (</a:t>
                      </a:r>
                      <a:r>
                        <a:rPr lang="ca-ES" sz="1100" i="1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transformative</a:t>
                      </a:r>
                      <a:r>
                        <a:rPr lang="ca-ES" sz="110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a-ES" sz="1100" i="1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</a:t>
                      </a:r>
                      <a:r>
                        <a:rPr lang="ca-ES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rgbClr val="FED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</a:txBody>
                  <a:tcPr marL="68580" marR="68580" marT="0" marB="0">
                    <a:solidFill>
                      <a:srgbClr val="A8FA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SÍ</a:t>
                      </a:r>
                    </a:p>
                  </a:txBody>
                  <a:tcPr marL="68580" marR="68580" marT="0" marB="0">
                    <a:solidFill>
                      <a:srgbClr val="FED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   NO </a:t>
                      </a:r>
                      <a:r>
                        <a:rPr lang="ca-ES" sz="2000" b="1">
                          <a:solidFill>
                            <a:schemeClr val="tx1"/>
                          </a:solidFill>
                          <a:effectLst/>
                        </a:rPr>
                        <a:t>©</a:t>
                      </a:r>
                      <a:endParaRPr lang="ca-ES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ED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</a:txBody>
                  <a:tcPr marL="68580" marR="68580" marT="0" marB="0">
                    <a:solidFill>
                      <a:srgbClr val="FED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395624"/>
                  </a:ext>
                </a:extLst>
              </a:tr>
              <a:tr h="565878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SÍ</a:t>
                      </a:r>
                    </a:p>
                  </a:txBody>
                  <a:tcPr marL="68580" marR="68580" marT="0" marB="0">
                    <a:solidFill>
                      <a:srgbClr val="FED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</a:txBody>
                  <a:tcPr marL="68580" marR="68580" marT="0" marB="0">
                    <a:solidFill>
                      <a:srgbClr val="A8FA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SÍ </a:t>
                      </a:r>
                      <a:endParaRPr lang="ca-E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8FA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SÍ</a:t>
                      </a:r>
                    </a:p>
                  </a:txBody>
                  <a:tcPr marL="68580" marR="68580" marT="0" marB="0">
                    <a:solidFill>
                      <a:srgbClr val="A8F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34282"/>
                  </a:ext>
                </a:extLst>
              </a:tr>
              <a:tr h="558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solidFill>
                            <a:schemeClr val="tx1"/>
                          </a:solidFill>
                          <a:effectLst/>
                        </a:rPr>
                        <a:t>Via verda</a:t>
                      </a:r>
                      <a:endParaRPr lang="ca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solidFill>
                            <a:schemeClr val="tx1"/>
                          </a:solidFill>
                          <a:effectLst/>
                        </a:rPr>
                        <a:t>Subscripció</a:t>
                      </a:r>
                      <a:endParaRPr lang="ca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ED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</a:txBody>
                  <a:tcPr marL="68580" marR="68580" marT="0" marB="0">
                    <a:solidFill>
                      <a:srgbClr val="A8FA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SÍ</a:t>
                      </a:r>
                    </a:p>
                  </a:txBody>
                  <a:tcPr marL="68580" marR="68580" marT="0" marB="0">
                    <a:solidFill>
                      <a:srgbClr val="FED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SÍ </a:t>
                      </a:r>
                      <a:endParaRPr lang="ca-ES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8FA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SÍ</a:t>
                      </a:r>
                    </a:p>
                  </a:txBody>
                  <a:tcPr marL="68580" marR="68580" marT="0" marB="0">
                    <a:solidFill>
                      <a:srgbClr val="A8F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496883"/>
                  </a:ext>
                </a:extLst>
              </a:tr>
              <a:tr h="570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solidFill>
                            <a:schemeClr val="tx1"/>
                          </a:solidFill>
                          <a:effectLst/>
                        </a:rPr>
                        <a:t>Via bronze</a:t>
                      </a:r>
                      <a:endParaRPr lang="ca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solidFill>
                            <a:schemeClr val="tx1"/>
                          </a:solidFill>
                          <a:effectLst/>
                        </a:rPr>
                        <a:t>Subscripció</a:t>
                      </a:r>
                      <a:endParaRPr lang="ca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ED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</a:txBody>
                  <a:tcPr marL="68580" marR="68580" marT="0" marB="0">
                    <a:solidFill>
                      <a:srgbClr val="A8FA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SÍ</a:t>
                      </a:r>
                    </a:p>
                  </a:txBody>
                  <a:tcPr marL="68580" marR="68580" marT="0" marB="0">
                    <a:solidFill>
                      <a:srgbClr val="FED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   NO </a:t>
                      </a:r>
                      <a:r>
                        <a:rPr lang="ca-ES" sz="2000" b="1">
                          <a:solidFill>
                            <a:schemeClr val="tx1"/>
                          </a:solidFill>
                          <a:effectLst/>
                        </a:rPr>
                        <a:t>©</a:t>
                      </a:r>
                      <a:endParaRPr lang="ca-ES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ED1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SÍ</a:t>
                      </a:r>
                    </a:p>
                  </a:txBody>
                  <a:tcPr marL="68580" marR="68580" marT="0" marB="0">
                    <a:solidFill>
                      <a:srgbClr val="A8F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837261"/>
                  </a:ext>
                </a:extLst>
              </a:tr>
              <a:tr h="483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solidFill>
                            <a:schemeClr val="tx1"/>
                          </a:solidFill>
                          <a:effectLst/>
                        </a:rPr>
                        <a:t>Via diamant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60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solidFill>
                            <a:schemeClr val="tx1"/>
                          </a:solidFill>
                          <a:effectLst/>
                        </a:rPr>
                        <a:t>Accés obert</a:t>
                      </a:r>
                      <a:endParaRPr lang="ca-E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8FA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</a:txBody>
                  <a:tcPr marL="68580" marR="68580" marT="0" marB="0">
                    <a:solidFill>
                      <a:srgbClr val="A8FA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</a:txBody>
                  <a:tcPr marL="68580" marR="68580" marT="0" marB="0">
                    <a:solidFill>
                      <a:srgbClr val="A8FA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a-ES" sz="2000" b="0" i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SÍ </a:t>
                      </a:r>
                      <a:endParaRPr lang="ca-ES" b="0" i="0" u="none" strike="noStrike" noProof="0"/>
                    </a:p>
                  </a:txBody>
                  <a:tcPr marL="68580" marR="68580" marT="0" marB="0">
                    <a:solidFill>
                      <a:srgbClr val="A8FA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a-ES" sz="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>
                          <a:solidFill>
                            <a:schemeClr val="tx1"/>
                          </a:solidFill>
                          <a:effectLst/>
                        </a:rPr>
                        <a:t>SÍ</a:t>
                      </a:r>
                    </a:p>
                  </a:txBody>
                  <a:tcPr marL="68580" marR="68580" marT="0" marB="0">
                    <a:solidFill>
                      <a:srgbClr val="A8F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910549"/>
                  </a:ext>
                </a:extLst>
              </a:tr>
            </a:tbl>
          </a:graphicData>
        </a:graphic>
      </p:graphicFrame>
      <p:pic>
        <p:nvPicPr>
          <p:cNvPr id="1025" name="Imatge 4">
            <a:hlinkClick r:id="rId2"/>
            <a:extLst>
              <a:ext uri="{FF2B5EF4-FFF2-40B4-BE49-F238E27FC236}">
                <a16:creationId xmlns:a16="http://schemas.microsoft.com/office/drawing/2014/main" id="{8752EAC4-0EB9-27F1-467E-2C0A41E05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314" y="2756530"/>
            <a:ext cx="219560" cy="21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tge 4">
            <a:hlinkClick r:id="rId2"/>
            <a:extLst>
              <a:ext uri="{FF2B5EF4-FFF2-40B4-BE49-F238E27FC236}">
                <a16:creationId xmlns:a16="http://schemas.microsoft.com/office/drawing/2014/main" id="{8EAFC44F-92EC-8E8F-666F-181D8E3EF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314" y="3919708"/>
            <a:ext cx="219560" cy="21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tge 4">
            <a:hlinkClick r:id="rId2"/>
            <a:extLst>
              <a:ext uri="{FF2B5EF4-FFF2-40B4-BE49-F238E27FC236}">
                <a16:creationId xmlns:a16="http://schemas.microsoft.com/office/drawing/2014/main" id="{E164ED12-93B5-DE51-1DD9-825DFFE2A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314" y="4497921"/>
            <a:ext cx="219560" cy="21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tge 4">
            <a:hlinkClick r:id="rId2"/>
            <a:extLst>
              <a:ext uri="{FF2B5EF4-FFF2-40B4-BE49-F238E27FC236}">
                <a16:creationId xmlns:a16="http://schemas.microsoft.com/office/drawing/2014/main" id="{CF7D3E5E-21E9-10F5-5A48-73DE2A62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314" y="5612187"/>
            <a:ext cx="219560" cy="21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6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25A71A1-DAE0-7968-EE50-3254C02A1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err="1">
                <a:latin typeface="Calibri"/>
                <a:cs typeface="Calibri"/>
              </a:rPr>
              <a:t>Sumari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13B92FD0-9A95-27A7-6D5A-57FCC522F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6" y="1746841"/>
            <a:ext cx="9020545" cy="4770099"/>
          </a:xfrm>
        </p:spPr>
        <p:txBody>
          <a:bodyPr vert="horz" lIns="108823" tIns="54412" rIns="108823" bIns="54412" rtlCol="0" anchor="t">
            <a:noAutofit/>
          </a:bodyPr>
          <a:lstStyle/>
          <a:p>
            <a:pPr marL="203835" indent="-203835"/>
            <a:r>
              <a:rPr lang="ca" sz="2200" b="1">
                <a:solidFill>
                  <a:schemeClr val="accent4"/>
                </a:solidFill>
                <a:latin typeface="Calibri"/>
                <a:ea typeface="+mn-lt"/>
                <a:cs typeface="+mn-lt"/>
              </a:rPr>
              <a:t>L'accés obert: </a:t>
            </a:r>
            <a:r>
              <a:rPr lang="ca" sz="2200">
                <a:solidFill>
                  <a:schemeClr val="accent4"/>
                </a:solidFill>
                <a:latin typeface="Calibri"/>
                <a:ea typeface="+mn-lt"/>
                <a:cs typeface="+mn-lt"/>
              </a:rPr>
              <a:t>el context</a:t>
            </a:r>
            <a:endParaRPr lang="es-ES" sz="2200">
              <a:solidFill>
                <a:schemeClr val="accent4"/>
              </a:solidFill>
              <a:latin typeface="Calibri"/>
              <a:cs typeface="Calibri"/>
            </a:endParaRPr>
          </a:p>
          <a:p>
            <a:pPr marL="203835" indent="-203835"/>
            <a:r>
              <a:rPr lang="ca" sz="2200" b="1">
                <a:latin typeface="Calibri"/>
                <a:ea typeface="+mn-lt"/>
                <a:cs typeface="+mn-lt"/>
              </a:rPr>
              <a:t>Publicar en obert: </a:t>
            </a:r>
            <a:r>
              <a:rPr lang="ca" sz="2200">
                <a:latin typeface="Calibri"/>
                <a:ea typeface="+mn-lt"/>
                <a:cs typeface="+mn-lt"/>
              </a:rPr>
              <a:t>abans de publicar, on publicar, vies de publicació</a:t>
            </a:r>
            <a:endParaRPr lang="es-ES" sz="2200">
              <a:latin typeface="Calibri"/>
              <a:cs typeface="Calibri"/>
            </a:endParaRPr>
          </a:p>
          <a:p>
            <a:pPr marL="203835" indent="-203835"/>
            <a:r>
              <a:rPr lang="ca" sz="2200" b="1">
                <a:latin typeface="Calibri"/>
                <a:ea typeface="+mn-lt"/>
                <a:cs typeface="+mn-lt"/>
              </a:rPr>
              <a:t>Finançament per publicar en accés obert </a:t>
            </a:r>
            <a:endParaRPr lang="es-ES" sz="2200">
              <a:latin typeface="Calibri"/>
              <a:cs typeface="Calibri"/>
            </a:endParaRPr>
          </a:p>
          <a:p>
            <a:pPr marL="203835" indent="-203835"/>
            <a:r>
              <a:rPr lang="ca" sz="2200" b="1">
                <a:latin typeface="Calibri"/>
                <a:ea typeface="+mn-lt"/>
                <a:cs typeface="+mn-lt"/>
              </a:rPr>
              <a:t>Tesis doctorals </a:t>
            </a:r>
            <a:endParaRPr lang="es-ES" sz="2200" b="1">
              <a:latin typeface="Calibri"/>
              <a:ea typeface="+mn-lt"/>
              <a:cs typeface="+mn-lt"/>
            </a:endParaRPr>
          </a:p>
          <a:p>
            <a:pPr marL="612140" lvl="1" indent="-203835"/>
            <a:r>
              <a:rPr lang="ca" sz="2200">
                <a:latin typeface="Calibri"/>
                <a:ea typeface="+mn-lt"/>
                <a:cs typeface="+mn-lt"/>
              </a:rPr>
              <a:t>Les tesis al TDX i al DDD </a:t>
            </a:r>
            <a:endParaRPr lang="es-ES" sz="2200">
              <a:latin typeface="Calibri"/>
              <a:cs typeface="Calibri"/>
            </a:endParaRPr>
          </a:p>
          <a:p>
            <a:pPr marL="612140" lvl="1" indent="-203835"/>
            <a:r>
              <a:rPr lang="ca" sz="2200">
                <a:latin typeface="Calibri"/>
                <a:ea typeface="+mn-lt"/>
                <a:cs typeface="+mn-lt"/>
              </a:rPr>
              <a:t>Tesis per compendi</a:t>
            </a:r>
            <a:r>
              <a:rPr lang="es-ES" sz="2200">
                <a:latin typeface="Calibri"/>
                <a:ea typeface="+mn-lt"/>
                <a:cs typeface="+mn-lt"/>
              </a:rPr>
              <a:t> </a:t>
            </a:r>
            <a:endParaRPr lang="es-ES" sz="2200">
              <a:latin typeface="Calibri"/>
              <a:cs typeface="Calibri"/>
            </a:endParaRPr>
          </a:p>
          <a:p>
            <a:pPr marL="203835" indent="-203835"/>
            <a:r>
              <a:rPr lang="ca" sz="2200" b="1">
                <a:latin typeface="Calibri"/>
                <a:ea typeface="+mn-lt"/>
                <a:cs typeface="+mn-lt"/>
              </a:rPr>
              <a:t>Bones pràctiques i recomanacions </a:t>
            </a:r>
            <a:endParaRPr lang="es-ES" sz="2200">
              <a:latin typeface="Calibri"/>
            </a:endParaRPr>
          </a:p>
          <a:p>
            <a:pPr marL="203835" indent="-203835"/>
            <a:endParaRPr lang="es-ES" sz="1550"/>
          </a:p>
        </p:txBody>
      </p:sp>
    </p:spTree>
    <p:extLst>
      <p:ext uri="{BB962C8B-B14F-4D97-AF65-F5344CB8AC3E}">
        <p14:creationId xmlns:p14="http://schemas.microsoft.com/office/powerpoint/2010/main" val="722489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25A71A1-DAE0-7968-EE50-3254C02A1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err="1">
                <a:latin typeface="Calibri"/>
                <a:cs typeface="Calibri"/>
              </a:rPr>
              <a:t>Sumari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591D83-6748-C54E-2B96-DC65C6326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20" y="1764080"/>
            <a:ext cx="9020545" cy="4770099"/>
          </a:xfrm>
        </p:spPr>
        <p:txBody>
          <a:bodyPr vert="horz" lIns="108823" tIns="54412" rIns="108823" bIns="54412" rtlCol="0" anchor="t">
            <a:noAutofit/>
          </a:bodyPr>
          <a:lstStyle/>
          <a:p>
            <a:pPr marL="203835" indent="-203835"/>
            <a:r>
              <a:rPr lang="ca" sz="2200" b="1">
                <a:latin typeface="Calibri"/>
                <a:ea typeface="+mn-lt"/>
                <a:cs typeface="+mn-lt"/>
              </a:rPr>
              <a:t>L'accés obert: </a:t>
            </a:r>
            <a:r>
              <a:rPr lang="ca" sz="2200">
                <a:latin typeface="Calibri"/>
                <a:ea typeface="+mn-lt"/>
                <a:cs typeface="+mn-lt"/>
              </a:rPr>
              <a:t>el context</a:t>
            </a:r>
            <a:endParaRPr lang="es-ES" sz="2200">
              <a:latin typeface="Calibri"/>
              <a:cs typeface="Calibri"/>
            </a:endParaRPr>
          </a:p>
          <a:p>
            <a:pPr marL="203835" indent="-203835"/>
            <a:r>
              <a:rPr lang="ca" sz="2200" b="1">
                <a:latin typeface="Calibri"/>
                <a:ea typeface="+mn-lt"/>
                <a:cs typeface="+mn-lt"/>
              </a:rPr>
              <a:t>Publicar en obert: </a:t>
            </a:r>
            <a:r>
              <a:rPr lang="ca" sz="2200">
                <a:latin typeface="Calibri"/>
                <a:ea typeface="+mn-lt"/>
                <a:cs typeface="+mn-lt"/>
              </a:rPr>
              <a:t>abans de publicar, on publicar, vies de publicació</a:t>
            </a:r>
            <a:endParaRPr lang="es-ES" sz="2200">
              <a:latin typeface="Calibri"/>
              <a:cs typeface="Calibri"/>
            </a:endParaRPr>
          </a:p>
          <a:p>
            <a:pPr marL="203835" indent="-203835"/>
            <a:r>
              <a:rPr lang="ca" sz="2200" b="1">
                <a:solidFill>
                  <a:schemeClr val="accent4"/>
                </a:solidFill>
                <a:latin typeface="Calibri"/>
                <a:ea typeface="+mn-lt"/>
                <a:cs typeface="+mn-lt"/>
              </a:rPr>
              <a:t>Finançament per publicar en accés obert </a:t>
            </a:r>
            <a:endParaRPr lang="es-ES" sz="2200">
              <a:solidFill>
                <a:schemeClr val="accent4"/>
              </a:solidFill>
              <a:latin typeface="Calibri"/>
              <a:cs typeface="Calibri"/>
            </a:endParaRPr>
          </a:p>
          <a:p>
            <a:pPr marL="203835" indent="-203835"/>
            <a:r>
              <a:rPr lang="ca" sz="2200" b="1">
                <a:latin typeface="Calibri"/>
                <a:ea typeface="+mn-lt"/>
                <a:cs typeface="+mn-lt"/>
              </a:rPr>
              <a:t>Tesis doctorals </a:t>
            </a:r>
            <a:endParaRPr lang="es-ES" sz="2200">
              <a:latin typeface="Calibri"/>
              <a:cs typeface="Calibri"/>
            </a:endParaRPr>
          </a:p>
          <a:p>
            <a:pPr marL="612140" lvl="1" indent="-203835"/>
            <a:r>
              <a:rPr lang="ca" sz="2200">
                <a:latin typeface="Calibri"/>
                <a:ea typeface="+mn-lt"/>
                <a:cs typeface="+mn-lt"/>
              </a:rPr>
              <a:t>Les tesis al TDX i al DDD </a:t>
            </a:r>
            <a:endParaRPr lang="es-ES" sz="2200">
              <a:latin typeface="Calibri"/>
              <a:cs typeface="Calibri"/>
            </a:endParaRPr>
          </a:p>
          <a:p>
            <a:pPr marL="612140" lvl="1" indent="-203835"/>
            <a:r>
              <a:rPr lang="ca" sz="2200">
                <a:latin typeface="Calibri"/>
                <a:ea typeface="+mn-lt"/>
                <a:cs typeface="+mn-lt"/>
              </a:rPr>
              <a:t>Tesis per compendi</a:t>
            </a:r>
            <a:r>
              <a:rPr lang="es-ES" sz="2200">
                <a:latin typeface="Calibri"/>
                <a:ea typeface="+mn-lt"/>
                <a:cs typeface="+mn-lt"/>
              </a:rPr>
              <a:t> </a:t>
            </a:r>
            <a:endParaRPr lang="es-ES" sz="2200">
              <a:latin typeface="Calibri"/>
              <a:cs typeface="Calibri"/>
            </a:endParaRPr>
          </a:p>
          <a:p>
            <a:pPr marL="203835" indent="-203835"/>
            <a:r>
              <a:rPr lang="ca" sz="2200" b="1">
                <a:latin typeface="Calibri"/>
                <a:ea typeface="+mn-lt"/>
                <a:cs typeface="+mn-lt"/>
              </a:rPr>
              <a:t>Bones pràctiques i recomanacions </a:t>
            </a:r>
            <a:endParaRPr lang="es-ES" sz="2200">
              <a:latin typeface="Calibri"/>
            </a:endParaRPr>
          </a:p>
          <a:p>
            <a:pPr marL="203835" indent="-203835"/>
            <a:endParaRPr lang="es-ES" sz="1550"/>
          </a:p>
        </p:txBody>
      </p:sp>
    </p:spTree>
    <p:extLst>
      <p:ext uri="{BB962C8B-B14F-4D97-AF65-F5344CB8AC3E}">
        <p14:creationId xmlns:p14="http://schemas.microsoft.com/office/powerpoint/2010/main" val="3884218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0D90BAB7-C556-EF78-D4F8-1C263CAE9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988" y="2633663"/>
            <a:ext cx="1590675" cy="1714500"/>
          </a:xfrm>
          <a:prstGeom prst="rect">
            <a:avLst/>
          </a:prstGeom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13C5828-FE4A-428B-AEBF-2BFEA1B78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6" y="436049"/>
            <a:ext cx="11174187" cy="719284"/>
          </a:xfrm>
        </p:spPr>
        <p:txBody>
          <a:bodyPr/>
          <a:lstStyle/>
          <a:p>
            <a:r>
              <a:rPr lang="es-ES" sz="4400" err="1">
                <a:latin typeface="Calibri" panose="020F0502020204030204" pitchFamily="34" charset="0"/>
                <a:cs typeface="Calibri" panose="020F0502020204030204" pitchFamily="34" charset="0"/>
              </a:rPr>
              <a:t>Finançament</a:t>
            </a:r>
            <a:r>
              <a:rPr lang="es-ES" sz="4400">
                <a:latin typeface="Calibri" panose="020F0502020204030204" pitchFamily="34" charset="0"/>
                <a:cs typeface="Calibri" panose="020F0502020204030204" pitchFamily="34" charset="0"/>
              </a:rPr>
              <a:t> per publicar en </a:t>
            </a:r>
            <a:r>
              <a:rPr lang="es-ES" sz="4400" err="1">
                <a:latin typeface="Calibri" panose="020F0502020204030204" pitchFamily="34" charset="0"/>
                <a:cs typeface="Calibri" panose="020F0502020204030204" pitchFamily="34" charset="0"/>
              </a:rPr>
              <a:t>accés</a:t>
            </a:r>
            <a:r>
              <a:rPr lang="es-ES" sz="4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400" err="1">
                <a:latin typeface="Calibri" panose="020F0502020204030204" pitchFamily="34" charset="0"/>
                <a:cs typeface="Calibri" panose="020F0502020204030204" pitchFamily="34" charset="0"/>
              </a:rPr>
              <a:t>obert</a:t>
            </a:r>
            <a:endParaRPr lang="es-ES" sz="4400" b="0">
              <a:latin typeface="Calibri" panose="020F0502020204030204" pitchFamily="34" charset="0"/>
              <a:ea typeface="+mj-lt"/>
              <a:cs typeface="Calibri" panose="020F05020202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B2F3DC-6EBD-4AE8-AF16-F6A9DFDC7E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63675"/>
            <a:ext cx="10812463" cy="47688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s-ES"/>
              <a:t>   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20FF377B-534E-4FEA-9C70-556518A1A966}"/>
              </a:ext>
            </a:extLst>
          </p:cNvPr>
          <p:cNvSpPr txBox="1">
            <a:spLocks/>
          </p:cNvSpPr>
          <p:nvPr/>
        </p:nvSpPr>
        <p:spPr>
          <a:xfrm>
            <a:off x="2056737" y="1491888"/>
            <a:ext cx="7251144" cy="784830"/>
          </a:xfrm>
          <a:prstGeom prst="rect">
            <a:avLst/>
          </a:prstGeom>
        </p:spPr>
        <p:txBody>
          <a:bodyPr vert="horz" lIns="91440" tIns="0" rIns="9144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/>
          </a:p>
          <a:p>
            <a:pPr marL="0" indent="0">
              <a:buNone/>
            </a:pPr>
            <a:endParaRPr lang="es-ES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99DD280A-5D53-49D1-A198-08E1CCD0A026}"/>
              </a:ext>
            </a:extLst>
          </p:cNvPr>
          <p:cNvSpPr>
            <a:spLocks noGrp="1"/>
          </p:cNvSpPr>
          <p:nvPr/>
        </p:nvSpPr>
        <p:spPr>
          <a:xfrm>
            <a:off x="933450" y="1463041"/>
            <a:ext cx="9858375" cy="1696875"/>
          </a:xfrm>
          <a:prstGeom prst="rect">
            <a:avLst/>
          </a:prstGeom>
        </p:spPr>
        <p:txBody>
          <a:bodyPr vert="horz" wrap="square" lIns="91440" tIns="0" rIns="9144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b="1" err="1">
                <a:solidFill>
                  <a:schemeClr val="tx1"/>
                </a:solidFill>
                <a:latin typeface="Calibri"/>
                <a:cs typeface="Calibri"/>
              </a:rPr>
              <a:t>Acords</a:t>
            </a:r>
            <a:r>
              <a:rPr lang="es-ES" sz="2800" b="1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2800" b="1" err="1">
                <a:solidFill>
                  <a:schemeClr val="tx1"/>
                </a:solidFill>
                <a:latin typeface="Calibri"/>
                <a:cs typeface="Calibri"/>
              </a:rPr>
              <a:t>transformatius</a:t>
            </a:r>
            <a:endParaRPr lang="es-ES" sz="2800" b="1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s-ES" sz="2800">
                <a:solidFill>
                  <a:schemeClr val="tx1"/>
                </a:solidFill>
                <a:latin typeface="Calibri"/>
                <a:cs typeface="Calibri"/>
              </a:rPr>
              <a:t>Contractes </a:t>
            </a:r>
            <a:r>
              <a:rPr lang="es-ES" sz="2800" err="1">
                <a:solidFill>
                  <a:schemeClr val="tx1"/>
                </a:solidFill>
                <a:latin typeface="Calibri"/>
                <a:cs typeface="Calibri"/>
              </a:rPr>
              <a:t>amb</a:t>
            </a:r>
            <a:r>
              <a:rPr lang="es-ES" sz="28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2800" err="1">
                <a:solidFill>
                  <a:schemeClr val="tx1"/>
                </a:solidFill>
                <a:latin typeface="Calibri"/>
                <a:cs typeface="Calibri"/>
              </a:rPr>
              <a:t>els</a:t>
            </a:r>
            <a:r>
              <a:rPr lang="es-ES" sz="280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s-ES" sz="2800" err="1">
                <a:solidFill>
                  <a:schemeClr val="tx1"/>
                </a:solidFill>
                <a:latin typeface="Calibri"/>
                <a:cs typeface="Calibri"/>
              </a:rPr>
              <a:t>editors</a:t>
            </a:r>
            <a:r>
              <a:rPr lang="es-ES" sz="2800">
                <a:solidFill>
                  <a:schemeClr val="tx1"/>
                </a:solidFill>
                <a:latin typeface="Calibri"/>
                <a:cs typeface="Calibri"/>
              </a:rPr>
              <a:t> per </a:t>
            </a:r>
            <a:r>
              <a:rPr lang="es-ES" sz="2800" err="1">
                <a:solidFill>
                  <a:schemeClr val="tx1"/>
                </a:solidFill>
                <a:latin typeface="Calibri"/>
                <a:cs typeface="Calibri"/>
              </a:rPr>
              <a:t>finançar</a:t>
            </a:r>
            <a:r>
              <a:rPr lang="es-ES" sz="2800">
                <a:solidFill>
                  <a:schemeClr val="tx1"/>
                </a:solidFill>
                <a:latin typeface="Calibri"/>
                <a:cs typeface="Calibri"/>
              </a:rPr>
              <a:t> al 100 % la </a:t>
            </a:r>
            <a:r>
              <a:rPr lang="es-ES" sz="2800" err="1">
                <a:solidFill>
                  <a:schemeClr val="tx1"/>
                </a:solidFill>
                <a:latin typeface="Calibri"/>
                <a:cs typeface="Calibri"/>
              </a:rPr>
              <a:t>publicació</a:t>
            </a:r>
            <a:r>
              <a:rPr lang="es-ES" sz="2800">
                <a:solidFill>
                  <a:schemeClr val="tx1"/>
                </a:solidFill>
                <a:latin typeface="Calibri"/>
                <a:cs typeface="Calibri"/>
              </a:rPr>
              <a:t> en </a:t>
            </a:r>
            <a:r>
              <a:rPr lang="es-ES" sz="2800" err="1">
                <a:solidFill>
                  <a:schemeClr val="tx1"/>
                </a:solidFill>
                <a:latin typeface="Calibri"/>
                <a:cs typeface="Calibri"/>
              </a:rPr>
              <a:t>obert</a:t>
            </a:r>
            <a:r>
              <a:rPr lang="es-ES" sz="2800">
                <a:solidFill>
                  <a:schemeClr val="tx1"/>
                </a:solidFill>
                <a:latin typeface="Calibri"/>
                <a:cs typeface="Calibri"/>
              </a:rPr>
              <a:t> a 5.500 revistes (generalment per la </a:t>
            </a:r>
            <a:r>
              <a:rPr lang="es-ES" sz="2800" err="1">
                <a:solidFill>
                  <a:schemeClr val="tx1"/>
                </a:solidFill>
                <a:latin typeface="Calibri"/>
                <a:cs typeface="Calibri"/>
              </a:rPr>
              <a:t>via</a:t>
            </a:r>
            <a:r>
              <a:rPr lang="es-ES" sz="2800">
                <a:solidFill>
                  <a:schemeClr val="tx1"/>
                </a:solidFill>
                <a:latin typeface="Calibri"/>
                <a:cs typeface="Calibri"/>
              </a:rPr>
              <a:t> híbrida) </a:t>
            </a:r>
          </a:p>
          <a:p>
            <a:endParaRPr lang="es-ES" sz="2000"/>
          </a:p>
        </p:txBody>
      </p:sp>
      <p:pic>
        <p:nvPicPr>
          <p:cNvPr id="23" name="Imagen 23">
            <a:extLst>
              <a:ext uri="{FF2B5EF4-FFF2-40B4-BE49-F238E27FC236}">
                <a16:creationId xmlns:a16="http://schemas.microsoft.com/office/drawing/2014/main" id="{935E3C2E-81AA-633E-3768-CD70A18B3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40" y="3281487"/>
            <a:ext cx="1419225" cy="1819275"/>
          </a:xfrm>
          <a:prstGeom prst="rect">
            <a:avLst/>
          </a:prstGeom>
          <a:ln>
            <a:noFill/>
          </a:ln>
        </p:spPr>
      </p:pic>
      <p:pic>
        <p:nvPicPr>
          <p:cNvPr id="26" name="Imagen 26" descr="Diagrama&#10;&#10;Descripción generada automáticamente">
            <a:extLst>
              <a:ext uri="{FF2B5EF4-FFF2-40B4-BE49-F238E27FC236}">
                <a16:creationId xmlns:a16="http://schemas.microsoft.com/office/drawing/2014/main" id="{1A91A159-3AE5-AEFF-DA35-39B1DCEB8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125" y="3572865"/>
            <a:ext cx="1971675" cy="1066800"/>
          </a:xfrm>
          <a:prstGeom prst="rect">
            <a:avLst/>
          </a:prstGeom>
          <a:ln>
            <a:noFill/>
          </a:ln>
        </p:spPr>
      </p:pic>
      <p:pic>
        <p:nvPicPr>
          <p:cNvPr id="27" name="Imagen 2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B3D8C55-887A-8D4E-3B3B-315675E45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6621" y="4617893"/>
            <a:ext cx="1095375" cy="1085850"/>
          </a:xfrm>
          <a:prstGeom prst="rect">
            <a:avLst/>
          </a:prstGeom>
          <a:ln>
            <a:noFill/>
          </a:ln>
        </p:spPr>
      </p:pic>
      <p:pic>
        <p:nvPicPr>
          <p:cNvPr id="28" name="Imagen 28">
            <a:extLst>
              <a:ext uri="{FF2B5EF4-FFF2-40B4-BE49-F238E27FC236}">
                <a16:creationId xmlns:a16="http://schemas.microsoft.com/office/drawing/2014/main" id="{DD673D9C-392A-A7DA-5910-9AC263C880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2428" y="3153765"/>
            <a:ext cx="1914525" cy="704850"/>
          </a:xfrm>
          <a:prstGeom prst="rect">
            <a:avLst/>
          </a:prstGeom>
          <a:ln>
            <a:noFill/>
          </a:ln>
        </p:spPr>
      </p:pic>
      <p:pic>
        <p:nvPicPr>
          <p:cNvPr id="29" name="Imagen 29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00C96C8-0422-F4D1-8B92-670D7CF266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6226" y="4519983"/>
            <a:ext cx="2190750" cy="962025"/>
          </a:xfrm>
          <a:prstGeom prst="rect">
            <a:avLst/>
          </a:prstGeom>
          <a:ln>
            <a:noFill/>
          </a:ln>
        </p:spPr>
      </p:pic>
      <p:pic>
        <p:nvPicPr>
          <p:cNvPr id="30" name="Imagen 30" descr="Logotipo&#10;&#10;Descripción generada automáticamente">
            <a:extLst>
              <a:ext uri="{FF2B5EF4-FFF2-40B4-BE49-F238E27FC236}">
                <a16:creationId xmlns:a16="http://schemas.microsoft.com/office/drawing/2014/main" id="{158E8BBD-B458-BA56-2C49-42848A7CA1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9305" y="4553569"/>
            <a:ext cx="2162175" cy="971550"/>
          </a:xfrm>
          <a:prstGeom prst="rect">
            <a:avLst/>
          </a:prstGeom>
        </p:spPr>
      </p:pic>
      <p:pic>
        <p:nvPicPr>
          <p:cNvPr id="31" name="Imagen 31">
            <a:extLst>
              <a:ext uri="{FF2B5EF4-FFF2-40B4-BE49-F238E27FC236}">
                <a16:creationId xmlns:a16="http://schemas.microsoft.com/office/drawing/2014/main" id="{4B74C5C6-9E34-24EB-57BC-10C9CEB305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3256" y="3709245"/>
            <a:ext cx="2647950" cy="638175"/>
          </a:xfrm>
          <a:prstGeom prst="rect">
            <a:avLst/>
          </a:prstGeom>
          <a:ln>
            <a:noFill/>
          </a:ln>
        </p:spPr>
      </p:pic>
      <p:pic>
        <p:nvPicPr>
          <p:cNvPr id="8" name="Imagen 20">
            <a:extLst>
              <a:ext uri="{FF2B5EF4-FFF2-40B4-BE49-F238E27FC236}">
                <a16:creationId xmlns:a16="http://schemas.microsoft.com/office/drawing/2014/main" id="{653AA886-25C7-9205-4DB1-5A9FD17F7D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3347" y="3780024"/>
            <a:ext cx="2124198" cy="650668"/>
          </a:xfrm>
          <a:prstGeom prst="rect">
            <a:avLst/>
          </a:prstGeom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92E48C6-2C17-BFC8-90C6-F6716C929A60}"/>
              </a:ext>
            </a:extLst>
          </p:cNvPr>
          <p:cNvSpPr txBox="1"/>
          <p:nvPr/>
        </p:nvSpPr>
        <p:spPr>
          <a:xfrm>
            <a:off x="1417674" y="5794744"/>
            <a:ext cx="91617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ea typeface="+mn-lt"/>
                <a:cs typeface="+mn-lt"/>
                <a:hlinkClick r:id="rId12"/>
              </a:rPr>
              <a:t>Acords transformatius amb els editors de les revistes - Universitat Autònoma de Barcelona - UAB Barcelona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73917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6" y="436049"/>
            <a:ext cx="11174187" cy="719284"/>
          </a:xfrm>
        </p:spPr>
        <p:txBody>
          <a:bodyPr/>
          <a:lstStyle/>
          <a:p>
            <a:r>
              <a:rPr lang="ca-ES" sz="4400">
                <a:latin typeface="Calibri"/>
                <a:cs typeface="Calibri"/>
              </a:rPr>
              <a:t>Acords transformatius: q</a:t>
            </a:r>
            <a:r>
              <a:rPr lang="en-GB" sz="4400">
                <a:latin typeface="Calibri"/>
                <a:cs typeface="Calibri"/>
              </a:rPr>
              <a:t>uè </a:t>
            </a:r>
            <a:r>
              <a:rPr lang="en-GB" sz="4400" err="1">
                <a:latin typeface="Calibri"/>
                <a:cs typeface="Calibri"/>
              </a:rPr>
              <a:t>són</a:t>
            </a:r>
            <a:r>
              <a:rPr lang="en-GB" sz="4400">
                <a:latin typeface="Calibri"/>
                <a:cs typeface="Calibri"/>
              </a:rPr>
              <a:t>?</a:t>
            </a:r>
            <a:endParaRPr lang="es-ES" sz="4400">
              <a:latin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E788FE1-6203-4464-B271-1F2D79CE991F}"/>
              </a:ext>
            </a:extLst>
          </p:cNvPr>
          <p:cNvSpPr txBox="1"/>
          <p:nvPr/>
        </p:nvSpPr>
        <p:spPr>
          <a:xfrm>
            <a:off x="610332" y="1719513"/>
            <a:ext cx="10108693" cy="14137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ca-ES" sz="2800">
                <a:latin typeface="Calibri"/>
                <a:cs typeface="Calibri"/>
              </a:rPr>
              <a:t>Són contractes entre els consorcis o les universitats amb els editors que es caracteritzen per un canvi en el model de negoci de la publicació de les revistes acadèmiques: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5E596C8-435E-48F7-B7A0-7E97BFF1498F}"/>
              </a:ext>
            </a:extLst>
          </p:cNvPr>
          <p:cNvSpPr txBox="1"/>
          <p:nvPr/>
        </p:nvSpPr>
        <p:spPr>
          <a:xfrm>
            <a:off x="1666789" y="3467038"/>
            <a:ext cx="2581274" cy="954107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Pagar per llegir</a:t>
            </a:r>
            <a:endParaRPr lang="es-ES" sz="2800" b="1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B1B65C6-CB3E-49C9-A065-0700EF856991}"/>
              </a:ext>
            </a:extLst>
          </p:cNvPr>
          <p:cNvSpPr txBox="1"/>
          <p:nvPr/>
        </p:nvSpPr>
        <p:spPr>
          <a:xfrm>
            <a:off x="5270522" y="3467038"/>
            <a:ext cx="4110612" cy="954107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>
                <a:solidFill>
                  <a:schemeClr val="bg1"/>
                </a:solidFill>
              </a:rPr>
              <a:t>Pagar per publicar en accés obert (APC)</a:t>
            </a:r>
            <a:endParaRPr lang="es-ES" sz="2800" b="1">
              <a:solidFill>
                <a:schemeClr val="bg1"/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45101FF5-2F40-4C55-A4CC-E2D6D6FFE940}"/>
              </a:ext>
            </a:extLst>
          </p:cNvPr>
          <p:cNvCxnSpPr/>
          <p:nvPr/>
        </p:nvCxnSpPr>
        <p:spPr>
          <a:xfrm>
            <a:off x="4234237" y="3944090"/>
            <a:ext cx="1044000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0A811BD-ABAA-F824-A7F9-57D15F397A82}"/>
              </a:ext>
            </a:extLst>
          </p:cNvPr>
          <p:cNvSpPr txBox="1"/>
          <p:nvPr/>
        </p:nvSpPr>
        <p:spPr>
          <a:xfrm>
            <a:off x="1431499" y="4968816"/>
            <a:ext cx="90845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800">
                <a:latin typeface="Calibri"/>
                <a:cs typeface="Calibri"/>
              </a:rPr>
              <a:t>100% de finançament per publicar en unes 5.500 revistes. </a:t>
            </a:r>
          </a:p>
        </p:txBody>
      </p:sp>
    </p:spTree>
    <p:extLst>
      <p:ext uri="{BB962C8B-B14F-4D97-AF65-F5344CB8AC3E}">
        <p14:creationId xmlns:p14="http://schemas.microsoft.com/office/powerpoint/2010/main" val="3742380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444818"/>
            <a:ext cx="11174186" cy="701731"/>
          </a:xfrm>
        </p:spPr>
        <p:txBody>
          <a:bodyPr/>
          <a:lstStyle/>
          <a:p>
            <a:r>
              <a:rPr lang="ca-ES" sz="440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Acords transformatius: p</a:t>
            </a:r>
            <a:r>
              <a:rPr lang="en-US" sz="440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ublicacions</a:t>
            </a:r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440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incloses</a:t>
            </a:r>
            <a:r>
              <a:rPr lang="ca-ES" sz="44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CDC9C35-D466-4519-B3DE-030558728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832348"/>
              </p:ext>
            </p:extLst>
          </p:nvPr>
        </p:nvGraphicFramePr>
        <p:xfrm>
          <a:off x="1646899" y="1146549"/>
          <a:ext cx="8938929" cy="4943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090">
                  <a:extLst>
                    <a:ext uri="{9D8B030D-6E8A-4147-A177-3AD203B41FA5}">
                      <a16:colId xmlns:a16="http://schemas.microsoft.com/office/drawing/2014/main" val="2071492987"/>
                    </a:ext>
                  </a:extLst>
                </a:gridCol>
                <a:gridCol w="5240868">
                  <a:extLst>
                    <a:ext uri="{9D8B030D-6E8A-4147-A177-3AD203B41FA5}">
                      <a16:colId xmlns:a16="http://schemas.microsoft.com/office/drawing/2014/main" val="69624285"/>
                    </a:ext>
                  </a:extLst>
                </a:gridCol>
                <a:gridCol w="2265971">
                  <a:extLst>
                    <a:ext uri="{9D8B030D-6E8A-4147-A177-3AD203B41FA5}">
                      <a16:colId xmlns:a16="http://schemas.microsoft.com/office/drawing/2014/main" val="3315721654"/>
                    </a:ext>
                  </a:extLst>
                </a:gridCol>
              </a:tblGrid>
              <a:tr h="6976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Editor</a:t>
                      </a:r>
                      <a:endParaRPr lang="en-GB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8592" marR="68592" anchor="ctr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Revistes</a:t>
                      </a:r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híbrides</a:t>
                      </a:r>
                      <a:endParaRPr lang="en-GB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8592" marR="68592" anchor="ctr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Llicències</a:t>
                      </a:r>
                      <a:endParaRPr lang="en-GB" b="1" err="1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8592" marR="68592" anchor="ctr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349847"/>
                  </a:ext>
                </a:extLst>
              </a:tr>
              <a:tr h="1489657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marL="68592" marR="68592" anchor="ctr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ca-ES" sz="1800" dirty="0"/>
                        <a:t>Més de 1.600 revistes incloses. </a:t>
                      </a:r>
                      <a:br>
                        <a:rPr lang="ca-ES" sz="1800" dirty="0"/>
                      </a:br>
                      <a:r>
                        <a:rPr lang="ca-ES" sz="1800" dirty="0"/>
                        <a:t>Consulta el </a:t>
                      </a:r>
                      <a:r>
                        <a:rPr lang="ca-ES" sz="1800" dirty="0">
                          <a:hlinkClick r:id="rId4"/>
                        </a:rPr>
                        <a:t>llistat</a:t>
                      </a:r>
                      <a:endParaRPr lang="ca-ES" sz="1800" dirty="0"/>
                    </a:p>
                  </a:txBody>
                  <a:tcPr marL="68592" marR="68592" anchor="ctr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600" dirty="0"/>
                        <a:t>CC-BY</a:t>
                      </a:r>
                      <a:endParaRPr lang="es-ES" sz="1600" dirty="0"/>
                    </a:p>
                    <a:p>
                      <a:pPr lvl="0" algn="l">
                        <a:buNone/>
                      </a:pPr>
                      <a:r>
                        <a:rPr lang="en-GB" sz="1600" dirty="0"/>
                        <a:t>CC-BY-NC-ND</a:t>
                      </a:r>
                    </a:p>
                  </a:txBody>
                  <a:tcPr marL="68592" marR="68592" anchor="ctr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776631"/>
                  </a:ext>
                </a:extLst>
              </a:tr>
              <a:tr h="9260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/>
                    </a:p>
                  </a:txBody>
                  <a:tcPr marL="68592" marR="6859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dirty="0"/>
                        <a:t>Més de 1.500 revistes incloses. </a:t>
                      </a:r>
                      <a:endParaRPr lang="en-GB" sz="18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a-ES" sz="1800" dirty="0"/>
                        <a:t>Consulta el </a:t>
                      </a:r>
                      <a:r>
                        <a:rPr lang="ca-ES" sz="1800" dirty="0">
                          <a:hlinkClick r:id="rId5"/>
                        </a:rPr>
                        <a:t>llistat</a:t>
                      </a:r>
                      <a:endParaRPr lang="en-GB" sz="1800"/>
                    </a:p>
                  </a:txBody>
                  <a:tcPr marL="68592" marR="6859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dirty="0"/>
                        <a:t>CC-BY</a:t>
                      </a:r>
                      <a:endParaRPr lang="es-ES" sz="16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dirty="0"/>
                        <a:t>CC-BY-NC</a:t>
                      </a:r>
                    </a:p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CC-BY-NC-ND</a:t>
                      </a:r>
                    </a:p>
                  </a:txBody>
                  <a:tcPr marL="68592" marR="6859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392679"/>
                  </a:ext>
                </a:extLst>
              </a:tr>
              <a:tr h="8435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/>
                    </a:p>
                  </a:txBody>
                  <a:tcPr marL="68592" marR="6859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 dirty="0"/>
                        <a:t>Prop de 2.000 </a:t>
                      </a:r>
                      <a:r>
                        <a:rPr lang="en-GB" sz="1800" dirty="0" err="1"/>
                        <a:t>revistes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incloses</a:t>
                      </a:r>
                      <a:r>
                        <a:rPr lang="en-GB" sz="1800" dirty="0"/>
                        <a:t>. Consulta </a:t>
                      </a:r>
                      <a:r>
                        <a:rPr lang="en-GB" sz="1800" dirty="0" err="1"/>
                        <a:t>el</a:t>
                      </a:r>
                      <a:r>
                        <a:rPr lang="en-GB" sz="1800" dirty="0"/>
                        <a:t> </a:t>
                      </a:r>
                      <a:r>
                        <a:rPr lang="ca-ES" sz="1800" dirty="0">
                          <a:hlinkClick r:id="rId6"/>
                        </a:rPr>
                        <a:t>llistat</a:t>
                      </a:r>
                      <a:endParaRPr lang="en-GB" sz="1800" dirty="0">
                        <a:hlinkClick r:id="rId6"/>
                      </a:endParaRPr>
                    </a:p>
                  </a:txBody>
                  <a:tcPr marL="68592" marR="6859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dirty="0"/>
                        <a:t>CC-BY</a:t>
                      </a:r>
                      <a:endParaRPr lang="es-ES" sz="1600" dirty="0"/>
                    </a:p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CC-BY-NC</a:t>
                      </a:r>
                    </a:p>
                  </a:txBody>
                  <a:tcPr marL="68592" marR="6859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067249"/>
                  </a:ext>
                </a:extLst>
              </a:tr>
              <a:tr h="9869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/>
                    </a:p>
                  </a:txBody>
                  <a:tcPr marL="68592" marR="6859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Més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de 80 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revistes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incloses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. Consulta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el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a-ES" sz="1800" dirty="0">
                          <a:hlinkClick r:id="rId7"/>
                        </a:rPr>
                        <a:t>llistat</a:t>
                      </a:r>
                      <a:endParaRPr lang="en-GB" sz="1800" dirty="0">
                        <a:solidFill>
                          <a:schemeClr val="tx1"/>
                        </a:solidFill>
                        <a:hlinkClick r:id="rId7"/>
                      </a:endParaRPr>
                    </a:p>
                  </a:txBody>
                  <a:tcPr marL="68592" marR="6859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CC-BY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 marL="68592" marR="6859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081765"/>
                  </a:ext>
                </a:extLst>
              </a:tr>
            </a:tbl>
          </a:graphicData>
        </a:graphic>
      </p:graphicFrame>
      <p:pic>
        <p:nvPicPr>
          <p:cNvPr id="14" name="Picture 2" descr="Elsevier - Wikipedia, la enciclopedia libre">
            <a:extLst>
              <a:ext uri="{FF2B5EF4-FFF2-40B4-BE49-F238E27FC236}">
                <a16:creationId xmlns:a16="http://schemas.microsoft.com/office/drawing/2014/main" id="{B5955072-7FC1-4EC9-8C82-149FAB492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67" y="1986565"/>
            <a:ext cx="935616" cy="102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 descr="Forma&#10;&#10;Descripción generada automáticamente con confianza media">
            <a:extLst>
              <a:ext uri="{FF2B5EF4-FFF2-40B4-BE49-F238E27FC236}">
                <a16:creationId xmlns:a16="http://schemas.microsoft.com/office/drawing/2014/main" id="{D0DEB1AA-FE74-4753-817D-9C8D2EA92A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5368" y="3684842"/>
            <a:ext cx="964161" cy="204633"/>
          </a:xfrm>
          <a:prstGeom prst="rect">
            <a:avLst/>
          </a:prstGeom>
        </p:spPr>
      </p:pic>
      <p:pic>
        <p:nvPicPr>
          <p:cNvPr id="17" name="Imagen 1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F204CBB-7CB2-4B70-B650-D59F77D752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5368" y="4278847"/>
            <a:ext cx="984525" cy="984525"/>
          </a:xfrm>
          <a:prstGeom prst="rect">
            <a:avLst/>
          </a:prstGeom>
        </p:spPr>
      </p:pic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67232D0E-8427-43D5-9C47-4777346058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6172" y="5389083"/>
            <a:ext cx="1202552" cy="590002"/>
          </a:xfrm>
          <a:prstGeom prst="rect">
            <a:avLst/>
          </a:prstGeom>
        </p:spPr>
      </p:pic>
      <p:sp>
        <p:nvSpPr>
          <p:cNvPr id="3" name="CuadroTexto 1">
            <a:extLst>
              <a:ext uri="{FF2B5EF4-FFF2-40B4-BE49-F238E27FC236}">
                <a16:creationId xmlns:a16="http://schemas.microsoft.com/office/drawing/2014/main" id="{8E0DC050-E6F7-5DD9-8AE5-6852FE72CB12}"/>
              </a:ext>
            </a:extLst>
          </p:cNvPr>
          <p:cNvSpPr txBox="1"/>
          <p:nvPr/>
        </p:nvSpPr>
        <p:spPr>
          <a:xfrm>
            <a:off x="2391505" y="6090407"/>
            <a:ext cx="778398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1600">
                <a:ea typeface="+mn-lt"/>
                <a:cs typeface="+mn-lt"/>
                <a:hlinkClick r:id="rId12"/>
              </a:rPr>
              <a:t>https://confluence.csuc.cat/display/BDC/Acords+transformatius</a:t>
            </a:r>
            <a:endParaRPr lang="es-ES" sz="1600"/>
          </a:p>
        </p:txBody>
      </p:sp>
    </p:spTree>
    <p:extLst>
      <p:ext uri="{BB962C8B-B14F-4D97-AF65-F5344CB8AC3E}">
        <p14:creationId xmlns:p14="http://schemas.microsoft.com/office/powerpoint/2010/main" val="269313687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>
            <a:extLst>
              <a:ext uri="{FF2B5EF4-FFF2-40B4-BE49-F238E27FC236}">
                <a16:creationId xmlns:a16="http://schemas.microsoft.com/office/drawing/2014/main" id="{704F1FD6-533C-41CA-A24D-933027F7C2AD}"/>
              </a:ext>
            </a:extLst>
          </p:cNvPr>
          <p:cNvSpPr txBox="1">
            <a:spLocks/>
          </p:cNvSpPr>
          <p:nvPr/>
        </p:nvSpPr>
        <p:spPr>
          <a:xfrm>
            <a:off x="446317" y="444828"/>
            <a:ext cx="11174187" cy="701727"/>
          </a:xfrm>
          <a:prstGeom prst="rect">
            <a:avLst/>
          </a:prstGeom>
        </p:spPr>
        <p:txBody>
          <a:bodyPr vert="horz" wrap="square" lIns="91434" tIns="45718" rIns="91434" bIns="45718" rtlCol="0" anchor="ctr">
            <a:spAutoFit/>
          </a:bodyPr>
          <a:lstStyle>
            <a:lvl1pPr algn="l" defTabSz="9143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40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Acords transformatius: p</a:t>
            </a:r>
            <a:r>
              <a:rPr lang="en-US" sz="440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ublicacions</a:t>
            </a:r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440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incloses</a:t>
            </a:r>
            <a:r>
              <a:rPr lang="ca-ES" sz="44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Contenidor de contingut 2" descr="Imatge que conté text&#10;&#10;Descripció generada automàticament">
            <a:extLst>
              <a:ext uri="{FF2B5EF4-FFF2-40B4-BE49-F238E27FC236}">
                <a16:creationId xmlns:a16="http://schemas.microsoft.com/office/drawing/2014/main" id="{A9A65DE7-7252-63D1-CE68-4DC01A4DB12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58288" y="1151101"/>
            <a:ext cx="10111267" cy="4788888"/>
          </a:xfrm>
        </p:spPr>
      </p:pic>
    </p:spTree>
    <p:extLst>
      <p:ext uri="{BB962C8B-B14F-4D97-AF65-F5344CB8AC3E}">
        <p14:creationId xmlns:p14="http://schemas.microsoft.com/office/powerpoint/2010/main" val="3458825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1F8AB-7A09-44D8-B1C1-938C81FC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4400" b="1">
                <a:latin typeface="Calibri "/>
                <a:ea typeface="+mn-ea"/>
                <a:cs typeface="+mn-cs"/>
              </a:rPr>
              <a:t>Acords</a:t>
            </a:r>
            <a:r>
              <a:rPr lang="ca-ES" sz="4400" b="1">
                <a:latin typeface="Calibri "/>
                <a:ea typeface="+mj-lt"/>
                <a:cs typeface="+mj-lt"/>
              </a:rPr>
              <a:t> </a:t>
            </a:r>
            <a:r>
              <a:rPr lang="ca-ES" sz="4400" b="1">
                <a:latin typeface="Calibri "/>
                <a:ea typeface="+mn-ea"/>
                <a:cs typeface="+mn-cs"/>
              </a:rPr>
              <a:t>transformatius</a:t>
            </a:r>
            <a:r>
              <a:rPr lang="en-GB" sz="4400" b="1">
                <a:latin typeface="Calibri "/>
              </a:rPr>
              <a:t>: </a:t>
            </a:r>
            <a:r>
              <a:rPr lang="en-GB" sz="4400" b="1">
                <a:latin typeface="Calibri "/>
                <a:ea typeface="+mn-ea"/>
                <a:cs typeface="+mn-cs"/>
              </a:rPr>
              <a:t>com </a:t>
            </a:r>
            <a:r>
              <a:rPr lang="en-GB" sz="4400" b="1" err="1">
                <a:latin typeface="Calibri "/>
                <a:ea typeface="+mn-ea"/>
                <a:cs typeface="+mn-cs"/>
              </a:rPr>
              <a:t>funcionen</a:t>
            </a:r>
            <a:r>
              <a:rPr lang="en-GB" sz="4400" b="1">
                <a:latin typeface="Calibri "/>
                <a:ea typeface="+mn-ea"/>
                <a:cs typeface="+mn-cs"/>
              </a:rPr>
              <a:t>?</a:t>
            </a:r>
            <a:endParaRPr lang="es-ES" sz="4400" b="1">
              <a:latin typeface="Calibri 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44EA39-D98A-4879-A2EF-E337698FB9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7159" y="1361038"/>
            <a:ext cx="10177463" cy="47688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a-ES" sz="2400">
                <a:latin typeface="Calibri "/>
                <a:ea typeface="+mn-lt"/>
                <a:cs typeface="+mn-lt"/>
              </a:rPr>
              <a:t>Una vegada passada la revisió d’experts, el mateix editor us informarà que la vostra institució us pot oferir l'APC gratuïta i us preguntarà si voleu optar-hi. Se us informarà posteriorment de si la vostra petició ha estat acceptada o denegada.</a:t>
            </a:r>
          </a:p>
          <a:p>
            <a:pPr marL="0" indent="0">
              <a:lnSpc>
                <a:spcPct val="120000"/>
              </a:lnSpc>
              <a:buNone/>
            </a:pPr>
            <a:endParaRPr lang="ca-ES" sz="2400">
              <a:latin typeface="Calibri "/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a-ES" sz="2400" b="1">
                <a:latin typeface="Calibri "/>
              </a:rPr>
              <a:t>Requisits: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a-ES" sz="2400">
                <a:latin typeface="Calibri "/>
                <a:ea typeface="+mn-lt"/>
                <a:cs typeface="+mn-lt"/>
              </a:rPr>
              <a:t>La UAB us demanarà que compliu uns requisits i que adquiriu uns compromisos.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a-ES" sz="2400">
                <a:latin typeface="Calibri "/>
                <a:ea typeface="+mn-lt"/>
                <a:cs typeface="+mn-lt"/>
              </a:rPr>
              <a:t>La Comissió d'Investigació de la Universitat es reserva el dret de canviar les condicions en funció de l'evolució de les peticions.</a:t>
            </a:r>
          </a:p>
        </p:txBody>
      </p:sp>
    </p:spTree>
    <p:extLst>
      <p:ext uri="{BB962C8B-B14F-4D97-AF65-F5344CB8AC3E}">
        <p14:creationId xmlns:p14="http://schemas.microsoft.com/office/powerpoint/2010/main" val="2330174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1F8AB-7A09-44D8-B1C1-938C81FC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6" y="436049"/>
            <a:ext cx="11174187" cy="719284"/>
          </a:xfrm>
        </p:spPr>
        <p:txBody>
          <a:bodyPr/>
          <a:lstStyle/>
          <a:p>
            <a:r>
              <a:rPr lang="ca-ES" sz="4400">
                <a:latin typeface="Calibri "/>
                <a:ea typeface="+mn-ea"/>
                <a:cs typeface="+mn-cs"/>
              </a:rPr>
              <a:t>Acords</a:t>
            </a:r>
            <a:r>
              <a:rPr lang="ca-ES" sz="4400" b="0">
                <a:latin typeface="Calibri "/>
                <a:ea typeface="+mj-lt"/>
                <a:cs typeface="+mj-lt"/>
              </a:rPr>
              <a:t> </a:t>
            </a:r>
            <a:r>
              <a:rPr lang="ca-ES" sz="4400">
                <a:latin typeface="Calibri "/>
                <a:ea typeface="+mn-ea"/>
                <a:cs typeface="+mn-cs"/>
              </a:rPr>
              <a:t>transformatius</a:t>
            </a:r>
            <a:r>
              <a:rPr lang="en-GB" sz="4400" b="0">
                <a:latin typeface="Calibri "/>
              </a:rPr>
              <a:t>: </a:t>
            </a:r>
            <a:r>
              <a:rPr lang="en-GB" sz="4400" err="1">
                <a:latin typeface="Calibri "/>
                <a:ea typeface="+mn-ea"/>
                <a:cs typeface="+mn-cs"/>
              </a:rPr>
              <a:t>requisits</a:t>
            </a:r>
            <a:endParaRPr lang="es-ES" sz="4400">
              <a:latin typeface="Calibri 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44EA39-D98A-4879-A2EF-E337698FB9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97263" y="1421606"/>
            <a:ext cx="9921875" cy="4375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a-ES" sz="2400" b="1">
                <a:latin typeface="Calibri "/>
              </a:rPr>
              <a:t>Requisits per poder-se acollir als acords amb les editorials</a:t>
            </a:r>
          </a:p>
          <a:p>
            <a:pPr marL="0" indent="0">
              <a:buNone/>
            </a:pPr>
            <a:r>
              <a:rPr lang="ca-ES" sz="2400">
                <a:latin typeface="Calibri "/>
                <a:ea typeface="+mn-lt"/>
                <a:cs typeface="+mn-lt"/>
              </a:rPr>
              <a:t>El col·lectiu d’estudiants de doctorat ha de donar compliment als criteris següents:</a:t>
            </a:r>
          </a:p>
          <a:p>
            <a:pPr lvl="1"/>
            <a:r>
              <a:rPr lang="ca-ES" sz="2400">
                <a:latin typeface="Calibri "/>
                <a:ea typeface="+mn-lt"/>
                <a:cs typeface="+mn-lt"/>
              </a:rPr>
              <a:t>Primer autor</a:t>
            </a:r>
            <a:endParaRPr lang="ca-ES" sz="2400">
              <a:latin typeface="Calibri "/>
            </a:endParaRPr>
          </a:p>
          <a:p>
            <a:pPr lvl="1"/>
            <a:r>
              <a:rPr lang="ca-ES" sz="2400">
                <a:latin typeface="Calibri "/>
                <a:ea typeface="+mn-lt"/>
                <a:cs typeface="+mn-lt"/>
              </a:rPr>
              <a:t>Autor de correspondència de l’article</a:t>
            </a:r>
            <a:endParaRPr lang="ca-ES" sz="2400">
              <a:latin typeface="Calibri "/>
            </a:endParaRPr>
          </a:p>
          <a:p>
            <a:pPr lvl="1"/>
            <a:r>
              <a:rPr lang="ca-ES" sz="2400">
                <a:latin typeface="Calibri "/>
                <a:ea typeface="+mn-lt"/>
                <a:cs typeface="+mn-lt"/>
              </a:rPr>
              <a:t>Primera filiació de la UAB</a:t>
            </a:r>
          </a:p>
          <a:p>
            <a:pPr marL="408142" lvl="1" indent="0">
              <a:buNone/>
            </a:pPr>
            <a:endParaRPr lang="ca-ES" sz="2400">
              <a:latin typeface="Calibri "/>
              <a:ea typeface="+mn-lt"/>
              <a:cs typeface="+mn-lt"/>
            </a:endParaRPr>
          </a:p>
          <a:p>
            <a:pPr marL="0" indent="0">
              <a:buNone/>
            </a:pPr>
            <a:r>
              <a:rPr lang="ca-ES" sz="2400">
                <a:latin typeface="Calibri "/>
                <a:ea typeface="+mn-lt"/>
                <a:cs typeface="+mn-lt"/>
              </a:rPr>
              <a:t>En el cas d’estudiants de doctorat amb director de tesi extern a la UAB se’ls assignarà, com a màxim, 2 APC durant el doctorat.</a:t>
            </a:r>
          </a:p>
          <a:p>
            <a:pPr marL="0" indent="0">
              <a:buNone/>
            </a:pPr>
            <a:endParaRPr lang="ca-ES" sz="2400">
              <a:latin typeface="Calibri "/>
              <a:ea typeface="+mn-lt"/>
              <a:cs typeface="+mn-lt"/>
            </a:endParaRPr>
          </a:p>
          <a:p>
            <a:pPr marL="0" indent="0">
              <a:buNone/>
            </a:pPr>
            <a:endParaRPr lang="ca-ES" sz="2400">
              <a:latin typeface="Calibri "/>
              <a:ea typeface="+mn-lt"/>
              <a:cs typeface="+mn-lt"/>
            </a:endParaRPr>
          </a:p>
          <a:p>
            <a:pPr marL="0" indent="0">
              <a:buNone/>
            </a:pPr>
            <a:endParaRPr lang="es-ES" sz="2400" u="sng">
              <a:latin typeface="Calibri "/>
            </a:endParaRPr>
          </a:p>
          <a:p>
            <a:pPr marL="0" indent="0">
              <a:buNone/>
            </a:pPr>
            <a:endParaRPr lang="es-ES"/>
          </a:p>
          <a:p>
            <a:pPr marL="0" indent="0">
              <a:buNone/>
            </a:pPr>
            <a:endParaRPr lang="es-ES"/>
          </a:p>
        </p:txBody>
      </p:sp>
      <p:pic>
        <p:nvPicPr>
          <p:cNvPr id="14" name="Imagen 14" descr="Forma, Flecha&#10;&#10;Descripción generada automáticamente">
            <a:extLst>
              <a:ext uri="{FF2B5EF4-FFF2-40B4-BE49-F238E27FC236}">
                <a16:creationId xmlns:a16="http://schemas.microsoft.com/office/drawing/2014/main" id="{B903A7B1-6160-15A4-333E-06402A24A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4" y="2731051"/>
            <a:ext cx="1152940" cy="1152940"/>
          </a:xfrm>
          <a:prstGeom prst="rect">
            <a:avLst/>
          </a:prstGeom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92C7823A-D4BF-7FD7-15E3-73A039EFFDA3}"/>
              </a:ext>
            </a:extLst>
          </p:cNvPr>
          <p:cNvSpPr txBox="1"/>
          <p:nvPr/>
        </p:nvSpPr>
        <p:spPr>
          <a:xfrm>
            <a:off x="1897263" y="5150787"/>
            <a:ext cx="941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i="1">
                <a:solidFill>
                  <a:srgbClr val="FF0000"/>
                </a:solidFill>
                <a:ea typeface="+mn-lt"/>
                <a:cs typeface="+mn-lt"/>
              </a:rPr>
              <a:t>L</a:t>
            </a:r>
            <a:r>
              <a:rPr lang="ca-ES" sz="1800" i="1">
                <a:solidFill>
                  <a:srgbClr val="FF0000"/>
                </a:solidFill>
                <a:ea typeface="+mn-lt"/>
                <a:cs typeface="+mn-lt"/>
              </a:rPr>
              <a:t>es peticions s’assignaran per ordre d’arribada fins a esgotar el nombre d’abonaments disponibles.</a:t>
            </a:r>
            <a:endParaRPr lang="ca-ES" i="1">
              <a:solidFill>
                <a:srgbClr val="FF0000"/>
              </a:solidFill>
              <a:ea typeface="+mn-lt"/>
              <a:cs typeface="+mn-lt"/>
            </a:endParaRP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3584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09385-A4ED-4228-AB94-17F5AA14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6" y="436049"/>
            <a:ext cx="11174187" cy="719284"/>
          </a:xfrm>
        </p:spPr>
        <p:txBody>
          <a:bodyPr/>
          <a:lstStyle/>
          <a:p>
            <a:r>
              <a:rPr lang="es-ES" sz="4400" err="1">
                <a:latin typeface="Calibri "/>
              </a:rPr>
              <a:t>Finançament</a:t>
            </a:r>
            <a:r>
              <a:rPr lang="es-ES" sz="4400">
                <a:latin typeface="Calibri "/>
              </a:rPr>
              <a:t> per publicar en </a:t>
            </a:r>
            <a:r>
              <a:rPr lang="es-ES" sz="4400" err="1">
                <a:latin typeface="Calibri "/>
              </a:rPr>
              <a:t>accés</a:t>
            </a:r>
            <a:r>
              <a:rPr lang="es-ES" sz="4400">
                <a:latin typeface="Calibri "/>
              </a:rPr>
              <a:t> </a:t>
            </a:r>
            <a:r>
              <a:rPr lang="es-ES" sz="4400" err="1">
                <a:latin typeface="Calibri "/>
              </a:rPr>
              <a:t>obert</a:t>
            </a:r>
            <a:endParaRPr lang="es-ES" sz="4400">
              <a:latin typeface="Calibri 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E8FB2-678E-4752-A7BB-072C05CC2D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7049" y="1419316"/>
            <a:ext cx="10414000" cy="11441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s-ES" sz="2800" b="1" err="1">
                <a:latin typeface="Calibri "/>
              </a:rPr>
              <a:t>Descomptes</a:t>
            </a:r>
            <a:r>
              <a:rPr lang="es-ES" sz="2800">
                <a:latin typeface="Calibri "/>
              </a:rPr>
              <a:t>:</a:t>
            </a:r>
          </a:p>
          <a:p>
            <a:pPr marL="0" indent="0">
              <a:buNone/>
            </a:pPr>
            <a:r>
              <a:rPr lang="es-ES" sz="2800" err="1">
                <a:latin typeface="Calibri "/>
              </a:rPr>
              <a:t>Descomptes</a:t>
            </a:r>
            <a:r>
              <a:rPr lang="es-ES" sz="2800">
                <a:latin typeface="Calibri "/>
              </a:rPr>
              <a:t> per publicar en </a:t>
            </a:r>
            <a:r>
              <a:rPr lang="es-ES" sz="2800" err="1">
                <a:latin typeface="Calibri "/>
              </a:rPr>
              <a:t>obert</a:t>
            </a:r>
            <a:r>
              <a:rPr lang="es-ES" sz="2800">
                <a:latin typeface="Calibri "/>
              </a:rPr>
              <a:t> (</a:t>
            </a:r>
            <a:r>
              <a:rPr lang="es-ES" sz="2800" err="1">
                <a:latin typeface="Calibri "/>
              </a:rPr>
              <a:t>generalment</a:t>
            </a:r>
            <a:r>
              <a:rPr lang="es-ES" sz="2800">
                <a:latin typeface="Calibri "/>
              </a:rPr>
              <a:t> per la </a:t>
            </a:r>
            <a:r>
              <a:rPr lang="es-ES" sz="2800" err="1">
                <a:latin typeface="Calibri "/>
              </a:rPr>
              <a:t>via</a:t>
            </a:r>
            <a:r>
              <a:rPr lang="es-ES" sz="2800">
                <a:latin typeface="Calibri "/>
              </a:rPr>
              <a:t> </a:t>
            </a:r>
            <a:r>
              <a:rPr lang="es-ES" sz="2800" err="1">
                <a:latin typeface="Calibri "/>
              </a:rPr>
              <a:t>daurada</a:t>
            </a:r>
            <a:r>
              <a:rPr lang="es-ES" sz="2800">
                <a:latin typeface="Calibri "/>
              </a:rPr>
              <a:t>).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A682091-FD78-4FB9-8BCE-A4D1265BAC9C}"/>
              </a:ext>
            </a:extLst>
          </p:cNvPr>
          <p:cNvSpPr/>
          <p:nvPr/>
        </p:nvSpPr>
        <p:spPr>
          <a:xfrm>
            <a:off x="4150209" y="3594371"/>
            <a:ext cx="2480824" cy="1118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4D9649B-BA1C-44CC-B553-4BC0609CB245}"/>
              </a:ext>
            </a:extLst>
          </p:cNvPr>
          <p:cNvSpPr/>
          <p:nvPr/>
        </p:nvSpPr>
        <p:spPr>
          <a:xfrm>
            <a:off x="7720398" y="3506821"/>
            <a:ext cx="2480824" cy="1118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11A5617-011B-46DF-B88B-0E18D6E88DB1}"/>
              </a:ext>
            </a:extLst>
          </p:cNvPr>
          <p:cNvSpPr/>
          <p:nvPr/>
        </p:nvSpPr>
        <p:spPr>
          <a:xfrm>
            <a:off x="4208585" y="3390089"/>
            <a:ext cx="2422448" cy="1177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9" name="Imagen 9">
            <a:extLst>
              <a:ext uri="{FF2B5EF4-FFF2-40B4-BE49-F238E27FC236}">
                <a16:creationId xmlns:a16="http://schemas.microsoft.com/office/drawing/2014/main" id="{281FCEBB-8905-BB32-4172-6DE226F3C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33" y="3238206"/>
            <a:ext cx="918323" cy="1145802"/>
          </a:xfrm>
          <a:prstGeom prst="rect">
            <a:avLst/>
          </a:prstGeom>
          <a:ln>
            <a:noFill/>
          </a:ln>
        </p:spPr>
      </p:pic>
      <p:pic>
        <p:nvPicPr>
          <p:cNvPr id="12" name="Imagen 12">
            <a:extLst>
              <a:ext uri="{FF2B5EF4-FFF2-40B4-BE49-F238E27FC236}">
                <a16:creationId xmlns:a16="http://schemas.microsoft.com/office/drawing/2014/main" id="{ADE59C99-D344-7894-7183-1C519CCFA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515" y="4711349"/>
            <a:ext cx="1581150" cy="1057275"/>
          </a:xfrm>
          <a:prstGeom prst="rect">
            <a:avLst/>
          </a:prstGeom>
        </p:spPr>
      </p:pic>
      <p:pic>
        <p:nvPicPr>
          <p:cNvPr id="13" name="Imagen 1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933F1A8-0FD0-70A8-6BD1-ACAC6C260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249" y="3310844"/>
            <a:ext cx="2190750" cy="962025"/>
          </a:xfrm>
          <a:prstGeom prst="rect">
            <a:avLst/>
          </a:prstGeom>
          <a:ln>
            <a:noFill/>
          </a:ln>
        </p:spPr>
      </p:pic>
      <p:pic>
        <p:nvPicPr>
          <p:cNvPr id="14" name="Imagen 14" descr="Forma&#10;&#10;Descripción generada automáticamente">
            <a:extLst>
              <a:ext uri="{FF2B5EF4-FFF2-40B4-BE49-F238E27FC236}">
                <a16:creationId xmlns:a16="http://schemas.microsoft.com/office/drawing/2014/main" id="{B2965877-1C6A-1BEB-0412-61E2EC3B6C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1862" y="4557135"/>
            <a:ext cx="2133600" cy="1057275"/>
          </a:xfrm>
          <a:prstGeom prst="rect">
            <a:avLst/>
          </a:prstGeom>
          <a:ln>
            <a:noFill/>
          </a:ln>
        </p:spPr>
      </p:pic>
      <p:pic>
        <p:nvPicPr>
          <p:cNvPr id="15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DD176913-EF10-B4EE-3695-D37ABE5DB0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6516" y="3642415"/>
            <a:ext cx="2743200" cy="610613"/>
          </a:xfrm>
          <a:prstGeom prst="rect">
            <a:avLst/>
          </a:prstGeom>
          <a:ln>
            <a:noFill/>
          </a:ln>
        </p:spPr>
      </p:pic>
      <p:pic>
        <p:nvPicPr>
          <p:cNvPr id="18" name="Imagen 20">
            <a:extLst>
              <a:ext uri="{FF2B5EF4-FFF2-40B4-BE49-F238E27FC236}">
                <a16:creationId xmlns:a16="http://schemas.microsoft.com/office/drawing/2014/main" id="{9FA598FC-7E08-10BC-2A41-6FC55138AE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1797" y="3465699"/>
            <a:ext cx="2124198" cy="650668"/>
          </a:xfrm>
          <a:prstGeom prst="rect">
            <a:avLst/>
          </a:prstGeom>
          <a:ln>
            <a:noFill/>
          </a:ln>
        </p:spPr>
      </p:pic>
      <p:pic>
        <p:nvPicPr>
          <p:cNvPr id="21" name="Imagen 2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9B72ED3-1449-2BDD-66E6-366E4D5F71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6227" y="4678012"/>
            <a:ext cx="2600325" cy="1123950"/>
          </a:xfrm>
          <a:prstGeom prst="rect">
            <a:avLst/>
          </a:prstGeom>
          <a:ln>
            <a:noFill/>
          </a:ln>
        </p:spPr>
      </p:pic>
      <p:pic>
        <p:nvPicPr>
          <p:cNvPr id="4" name="Imagen 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E929E0E2-6764-BB6B-4BD1-3BC9559378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985" y="4625228"/>
            <a:ext cx="1104900" cy="10858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3578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>
                <a:latin typeface="Calibri "/>
              </a:rPr>
              <a:t>Per a </a:t>
            </a:r>
            <a:r>
              <a:rPr lang="en-GB" sz="4400" err="1">
                <a:latin typeface="Calibri "/>
              </a:rPr>
              <a:t>més</a:t>
            </a:r>
            <a:r>
              <a:rPr lang="en-GB" sz="4400">
                <a:latin typeface="Calibri "/>
              </a:rPr>
              <a:t> </a:t>
            </a:r>
            <a:r>
              <a:rPr lang="en-GB" sz="4400" err="1">
                <a:latin typeface="Calibri "/>
              </a:rPr>
              <a:t>informació</a:t>
            </a:r>
            <a:r>
              <a:rPr lang="en-GB" sz="4400">
                <a:latin typeface="Calibri "/>
              </a:rPr>
              <a:t>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7575291-ACFD-4B58-8F36-609C25603BFC}"/>
              </a:ext>
            </a:extLst>
          </p:cNvPr>
          <p:cNvSpPr txBox="1"/>
          <p:nvPr/>
        </p:nvSpPr>
        <p:spPr>
          <a:xfrm>
            <a:off x="811483" y="1796276"/>
            <a:ext cx="7258319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>
                <a:latin typeface="Calibri"/>
                <a:cs typeface="Calibri"/>
              </a:rPr>
              <a:t>A la pàgina web: </a:t>
            </a:r>
            <a:r>
              <a:rPr lang="ca-ES" sz="2800">
                <a:latin typeface="Calibri"/>
                <a:cs typeface="Calibri"/>
                <a:hlinkClick r:id="rId2"/>
              </a:rPr>
              <a:t>Finançament per publicar</a:t>
            </a:r>
            <a:r>
              <a:rPr lang="ca-ES" sz="2800">
                <a:latin typeface="Calibri"/>
                <a:cs typeface="Calibri"/>
              </a:rPr>
              <a:t> s’anirà actualitzant la informació sobre els acords transformatius.</a:t>
            </a:r>
            <a:endParaRPr lang="es-ES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a-ES" sz="280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>
                <a:latin typeface="Calibri"/>
                <a:cs typeface="Calibri"/>
              </a:rPr>
              <a:t>Adreça’t al </a:t>
            </a:r>
            <a:r>
              <a:rPr lang="ca-ES" sz="2800" b="1">
                <a:latin typeface="Calibri"/>
                <a:cs typeface="Calibri"/>
              </a:rPr>
              <a:t>gestor de suport a la docència i la recerca </a:t>
            </a:r>
            <a:r>
              <a:rPr lang="ca-ES" sz="2800">
                <a:latin typeface="Calibri"/>
                <a:cs typeface="Calibri"/>
              </a:rPr>
              <a:t>de la teva biblioteca de referència</a:t>
            </a:r>
          </a:p>
        </p:txBody>
      </p:sp>
      <p:pic>
        <p:nvPicPr>
          <p:cNvPr id="3" name="Imagen 3" descr="Acords transformatius">
            <a:extLst>
              <a:ext uri="{FF2B5EF4-FFF2-40B4-BE49-F238E27FC236}">
                <a16:creationId xmlns:a16="http://schemas.microsoft.com/office/drawing/2014/main" id="{D68AA3F6-053E-671B-16CF-B4B7AF7DC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873" y="2108352"/>
            <a:ext cx="3002811" cy="159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33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25A71A1-DAE0-7968-EE50-3254C02A1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err="1">
                <a:latin typeface="Calibri"/>
                <a:cs typeface="Calibri"/>
              </a:rPr>
              <a:t>Sumari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591D83-6748-C54E-2B96-DC65C6326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20" y="1764081"/>
            <a:ext cx="9020545" cy="4770099"/>
          </a:xfrm>
        </p:spPr>
        <p:txBody>
          <a:bodyPr vert="horz" lIns="108823" tIns="54412" rIns="108823" bIns="54412" rtlCol="0" anchor="t">
            <a:noAutofit/>
          </a:bodyPr>
          <a:lstStyle/>
          <a:p>
            <a:pPr marL="203835" indent="-203835"/>
            <a:r>
              <a:rPr lang="ca" sz="2200" b="1">
                <a:latin typeface="Calibri"/>
                <a:ea typeface="+mn-lt"/>
                <a:cs typeface="+mn-lt"/>
              </a:rPr>
              <a:t>L'accés obert: </a:t>
            </a:r>
            <a:r>
              <a:rPr lang="ca" sz="2200">
                <a:latin typeface="Calibri"/>
                <a:ea typeface="+mn-lt"/>
                <a:cs typeface="+mn-lt"/>
              </a:rPr>
              <a:t>el context</a:t>
            </a:r>
            <a:endParaRPr lang="es-ES" sz="2200">
              <a:latin typeface="Calibri"/>
              <a:cs typeface="Calibri"/>
            </a:endParaRPr>
          </a:p>
          <a:p>
            <a:pPr marL="203835" indent="-203835"/>
            <a:r>
              <a:rPr lang="ca" sz="2200" b="1">
                <a:latin typeface="Calibri"/>
                <a:ea typeface="+mn-lt"/>
                <a:cs typeface="+mn-lt"/>
              </a:rPr>
              <a:t>Publicar en obert: </a:t>
            </a:r>
            <a:r>
              <a:rPr lang="ca" sz="2200">
                <a:latin typeface="Calibri"/>
                <a:ea typeface="+mn-lt"/>
                <a:cs typeface="+mn-lt"/>
              </a:rPr>
              <a:t>abans de publicar, on publicar, vies de publicació</a:t>
            </a:r>
            <a:endParaRPr lang="es-ES" sz="2200">
              <a:latin typeface="Calibri"/>
              <a:cs typeface="Calibri"/>
            </a:endParaRPr>
          </a:p>
          <a:p>
            <a:pPr marL="203835" indent="-203835"/>
            <a:r>
              <a:rPr lang="ca" sz="2200" b="1">
                <a:latin typeface="Calibri"/>
                <a:ea typeface="+mn-lt"/>
                <a:cs typeface="+mn-lt"/>
              </a:rPr>
              <a:t>Finançament per publicar en accés obert </a:t>
            </a:r>
            <a:endParaRPr lang="es-ES" sz="2200">
              <a:latin typeface="Calibri"/>
              <a:cs typeface="Calibri"/>
            </a:endParaRPr>
          </a:p>
          <a:p>
            <a:pPr marL="203835" indent="-203835"/>
            <a:r>
              <a:rPr lang="ca" sz="2200" b="1">
                <a:solidFill>
                  <a:schemeClr val="accent4"/>
                </a:solidFill>
                <a:latin typeface="Calibri"/>
                <a:ea typeface="+mn-lt"/>
                <a:cs typeface="+mn-lt"/>
              </a:rPr>
              <a:t>Tesis doctorals </a:t>
            </a:r>
            <a:endParaRPr lang="es-ES" sz="2200">
              <a:solidFill>
                <a:schemeClr val="accent4"/>
              </a:solidFill>
              <a:latin typeface="Calibri"/>
              <a:cs typeface="Calibri"/>
            </a:endParaRPr>
          </a:p>
          <a:p>
            <a:pPr marL="612140" lvl="1" indent="-203835"/>
            <a:r>
              <a:rPr lang="ca" sz="2200">
                <a:latin typeface="Calibri"/>
                <a:ea typeface="+mn-lt"/>
                <a:cs typeface="+mn-lt"/>
              </a:rPr>
              <a:t>Les tesis al TDX i al DDD </a:t>
            </a:r>
            <a:endParaRPr lang="es-ES" sz="2200">
              <a:latin typeface="Calibri"/>
              <a:cs typeface="Calibri"/>
            </a:endParaRPr>
          </a:p>
          <a:p>
            <a:pPr marL="612140" lvl="1" indent="-203835"/>
            <a:r>
              <a:rPr lang="ca" sz="2200">
                <a:latin typeface="Calibri"/>
                <a:ea typeface="+mn-lt"/>
                <a:cs typeface="+mn-lt"/>
              </a:rPr>
              <a:t>Tesis per compendi</a:t>
            </a:r>
            <a:r>
              <a:rPr lang="es-ES" sz="2200">
                <a:latin typeface="Calibri"/>
                <a:ea typeface="+mn-lt"/>
                <a:cs typeface="+mn-lt"/>
              </a:rPr>
              <a:t> </a:t>
            </a:r>
            <a:endParaRPr lang="es-ES" sz="2200">
              <a:latin typeface="Calibri"/>
              <a:cs typeface="Calibri"/>
            </a:endParaRPr>
          </a:p>
          <a:p>
            <a:pPr marL="203835" indent="-203835"/>
            <a:r>
              <a:rPr lang="ca" sz="2200" b="1">
                <a:latin typeface="Calibri"/>
                <a:ea typeface="+mn-lt"/>
                <a:cs typeface="+mn-lt"/>
              </a:rPr>
              <a:t>Bones pràctiques i recomanacions </a:t>
            </a:r>
            <a:endParaRPr lang="es-ES" sz="2200">
              <a:latin typeface="Calibri"/>
            </a:endParaRPr>
          </a:p>
          <a:p>
            <a:pPr marL="203835" indent="-203835"/>
            <a:endParaRPr lang="es-ES" sz="1550"/>
          </a:p>
        </p:txBody>
      </p:sp>
    </p:spTree>
    <p:extLst>
      <p:ext uri="{BB962C8B-B14F-4D97-AF65-F5344CB8AC3E}">
        <p14:creationId xmlns:p14="http://schemas.microsoft.com/office/powerpoint/2010/main" val="422405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400" err="1">
                <a:latin typeface="Calibri" panose="020F0502020204030204" pitchFamily="34" charset="0"/>
                <a:cs typeface="Calibri" panose="020F0502020204030204" pitchFamily="34" charset="0"/>
              </a:rPr>
              <a:t>Ciència</a:t>
            </a:r>
            <a:r>
              <a:rPr lang="es-ES" sz="4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400" err="1">
                <a:latin typeface="Calibri" panose="020F0502020204030204" pitchFamily="34" charset="0"/>
                <a:cs typeface="Calibri" panose="020F0502020204030204" pitchFamily="34" charset="0"/>
              </a:rPr>
              <a:t>oberta</a:t>
            </a:r>
            <a:endParaRPr lang="en-GB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7353" y="1566616"/>
            <a:ext cx="4452307" cy="47704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03835" indent="-203835">
              <a:spcBef>
                <a:spcPts val="1000"/>
              </a:spcBef>
            </a:pPr>
            <a:r>
              <a:rPr lang="ca-ES" sz="2800">
                <a:solidFill>
                  <a:schemeClr val="tx1">
                    <a:lumMod val="95000"/>
                    <a:lumOff val="5000"/>
                  </a:schemeClr>
                </a:solidFill>
                <a:latin typeface="Calibri "/>
                <a:cs typeface="Calibri"/>
              </a:rPr>
              <a:t>Treball cooperatiu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Calibri "/>
              <a:ea typeface="+mn-lt"/>
              <a:cs typeface="Calibri"/>
            </a:endParaRPr>
          </a:p>
          <a:p>
            <a:pPr marL="203835" indent="-203835">
              <a:spcBef>
                <a:spcPts val="1000"/>
              </a:spcBef>
            </a:pPr>
            <a:r>
              <a:rPr lang="ca-ES" sz="2800">
                <a:solidFill>
                  <a:schemeClr val="tx1">
                    <a:lumMod val="95000"/>
                    <a:lumOff val="5000"/>
                  </a:schemeClr>
                </a:solidFill>
                <a:latin typeface="Calibri "/>
                <a:cs typeface="Calibri"/>
              </a:rPr>
              <a:t>Eines </a:t>
            </a:r>
            <a:r>
              <a:rPr lang="ca-ES" sz="2800" err="1">
                <a:solidFill>
                  <a:schemeClr val="tx1">
                    <a:lumMod val="95000"/>
                    <a:lumOff val="5000"/>
                  </a:schemeClr>
                </a:solidFill>
                <a:latin typeface="Calibri "/>
                <a:cs typeface="Calibri"/>
              </a:rPr>
              <a:t>col·laboratives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Calibri "/>
              <a:ea typeface="+mn-lt"/>
              <a:cs typeface="Calibri"/>
            </a:endParaRPr>
          </a:p>
          <a:p>
            <a:pPr marL="203835" indent="-203835">
              <a:spcBef>
                <a:spcPts val="1000"/>
              </a:spcBef>
            </a:pPr>
            <a:r>
              <a:rPr lang="ca-ES" sz="2800">
                <a:solidFill>
                  <a:schemeClr val="tx1">
                    <a:lumMod val="95000"/>
                    <a:lumOff val="5000"/>
                  </a:schemeClr>
                </a:solidFill>
                <a:latin typeface="Calibri "/>
                <a:ea typeface="+mn-lt"/>
                <a:cs typeface="+mn-lt"/>
              </a:rPr>
              <a:t>Tecnologies digitals</a:t>
            </a:r>
          </a:p>
          <a:p>
            <a:pPr marL="203835" indent="-203835">
              <a:spcBef>
                <a:spcPts val="1000"/>
              </a:spcBef>
            </a:pPr>
            <a:r>
              <a:rPr lang="ca-ES" sz="2800">
                <a:solidFill>
                  <a:schemeClr val="tx1">
                    <a:lumMod val="95000"/>
                    <a:lumOff val="5000"/>
                  </a:schemeClr>
                </a:solidFill>
                <a:latin typeface="Calibri "/>
                <a:ea typeface="+mn-lt"/>
                <a:cs typeface="+mn-lt"/>
              </a:rPr>
              <a:t>Millor interacció entre acadèmics i societat</a:t>
            </a:r>
          </a:p>
          <a:p>
            <a:pPr marL="203835" indent="-203835">
              <a:spcBef>
                <a:spcPts val="1000"/>
              </a:spcBef>
            </a:pPr>
            <a:r>
              <a:rPr lang="ca-ES" sz="2800">
                <a:solidFill>
                  <a:schemeClr val="tx1">
                    <a:lumMod val="95000"/>
                    <a:lumOff val="5000"/>
                  </a:schemeClr>
                </a:solidFill>
                <a:latin typeface="Calibri "/>
                <a:ea typeface="+mn-lt"/>
                <a:cs typeface="+mn-lt"/>
              </a:rPr>
              <a:t>Millor productivitat i eficiència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Calibri "/>
              <a:ea typeface="+mn-lt"/>
              <a:cs typeface="+mn-lt"/>
            </a:endParaRPr>
          </a:p>
          <a:p>
            <a:pPr marL="203835" indent="-203835">
              <a:spcBef>
                <a:spcPts val="1000"/>
              </a:spcBef>
            </a:pPr>
            <a:r>
              <a:rPr lang="ca-ES" sz="2800">
                <a:solidFill>
                  <a:schemeClr val="tx1">
                    <a:lumMod val="95000"/>
                    <a:lumOff val="5000"/>
                  </a:schemeClr>
                </a:solidFill>
                <a:latin typeface="Calibri "/>
                <a:ea typeface="+mn-lt"/>
                <a:cs typeface="+mn-lt"/>
              </a:rPr>
              <a:t>Major transparència</a:t>
            </a:r>
          </a:p>
          <a:p>
            <a:pPr marL="203835" indent="-203835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809206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787E648B-1538-4E5D-8B0C-0A38F2A96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770" y="1891342"/>
            <a:ext cx="5642343" cy="333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39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6" y="436049"/>
            <a:ext cx="11174187" cy="719284"/>
          </a:xfrm>
        </p:spPr>
        <p:txBody>
          <a:bodyPr/>
          <a:lstStyle/>
          <a:p>
            <a:r>
              <a:rPr lang="ca-ES" sz="4400">
                <a:latin typeface="Calibri "/>
              </a:rPr>
              <a:t>Tesis doctorals UAB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937764" y="4274285"/>
            <a:ext cx="6359225" cy="1009742"/>
          </a:xfrm>
        </p:spPr>
        <p:txBody>
          <a:bodyPr>
            <a:normAutofit fontScale="92500"/>
          </a:bodyPr>
          <a:lstStyle/>
          <a:p>
            <a:r>
              <a:rPr lang="ca-ES" sz="2600">
                <a:latin typeface="Calibri "/>
              </a:rPr>
              <a:t>Menció dels drets d’autor (cedits i reservats).</a:t>
            </a:r>
          </a:p>
          <a:p>
            <a:r>
              <a:rPr lang="ca-ES" sz="2600">
                <a:latin typeface="Calibri "/>
              </a:rPr>
              <a:t>Possibilitat d’embargament.</a:t>
            </a:r>
            <a:endParaRPr lang="es-ES" sz="2600">
              <a:latin typeface="Calibri "/>
            </a:endParaRPr>
          </a:p>
          <a:p>
            <a:endParaRPr lang="ca-ES"/>
          </a:p>
        </p:txBody>
      </p:sp>
      <p:sp>
        <p:nvSpPr>
          <p:cNvPr id="4" name="CuadroTexto 3"/>
          <p:cNvSpPr txBox="1"/>
          <p:nvPr/>
        </p:nvSpPr>
        <p:spPr>
          <a:xfrm>
            <a:off x="3652452" y="1618857"/>
            <a:ext cx="3644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Consultables en accés obert</a:t>
            </a:r>
          </a:p>
          <a:p>
            <a:endParaRPr lang="ca-ES"/>
          </a:p>
        </p:txBody>
      </p:sp>
      <p:pic>
        <p:nvPicPr>
          <p:cNvPr id="6" name="Gràfic 15" descr="Fletxa: gir a l'esquerra">
            <a:extLst>
              <a:ext uri="{FF2B5EF4-FFF2-40B4-BE49-F238E27FC236}">
                <a16:creationId xmlns:a16="http://schemas.microsoft.com/office/drawing/2014/main" id="{AF3C143A-B1FE-4734-9DE1-C96CA4C0D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6770" y="1912886"/>
            <a:ext cx="670312" cy="670312"/>
          </a:xfrm>
          <a:prstGeom prst="rect">
            <a:avLst/>
          </a:prstGeom>
        </p:spPr>
      </p:pic>
      <p:pic>
        <p:nvPicPr>
          <p:cNvPr id="7" name="Gràfic 7" descr="Fletxa: gir a la dreta">
            <a:extLst>
              <a:ext uri="{FF2B5EF4-FFF2-40B4-BE49-F238E27FC236}">
                <a16:creationId xmlns:a16="http://schemas.microsoft.com/office/drawing/2014/main" id="{4C16D36F-93B9-4464-9307-FE02D47C2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7732" y="1919979"/>
            <a:ext cx="670313" cy="6703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1B3332-DC3C-45D2-9307-ECD01A3C1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6899" y="2461951"/>
            <a:ext cx="2412423" cy="765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31" y="2498075"/>
            <a:ext cx="2549816" cy="723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uadroTexto 10"/>
          <p:cNvSpPr txBox="1"/>
          <p:nvPr/>
        </p:nvSpPr>
        <p:spPr>
          <a:xfrm>
            <a:off x="937764" y="5479021"/>
            <a:ext cx="625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err="1">
                <a:latin typeface="Calibri" panose="020F0502020204030204" pitchFamily="34" charset="0"/>
                <a:cs typeface="Calibri" panose="020F0502020204030204" pitchFamily="34" charset="0"/>
              </a:rPr>
              <a:t>Més</a:t>
            </a:r>
            <a:r>
              <a:rPr lang="es-E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err="1">
                <a:latin typeface="Calibri" panose="020F0502020204030204" pitchFamily="34" charset="0"/>
                <a:cs typeface="Calibri" panose="020F0502020204030204" pitchFamily="34" charset="0"/>
              </a:rPr>
              <a:t>informació</a:t>
            </a:r>
            <a:r>
              <a:rPr lang="es-ES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err="1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Propietat</a:t>
            </a:r>
            <a:r>
              <a:rPr lang="es-ES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r>
              <a:rPr lang="es-ES" err="1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Intel·lectual</a:t>
            </a:r>
            <a:r>
              <a:rPr lang="es-ES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en </a:t>
            </a:r>
            <a:r>
              <a:rPr lang="es-ES" err="1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l’elaboració</a:t>
            </a:r>
            <a:r>
              <a:rPr lang="es-ES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de la </a:t>
            </a:r>
            <a:r>
              <a:rPr lang="es-ES" err="1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Tesi</a:t>
            </a:r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/>
          </a:p>
        </p:txBody>
      </p:sp>
      <p:pic>
        <p:nvPicPr>
          <p:cNvPr id="1028" name="Picture 4" descr="Resultado de imagen de creative commons by sa">
            <a:extLst>
              <a:ext uri="{FF2B5EF4-FFF2-40B4-BE49-F238E27FC236}">
                <a16:creationId xmlns:a16="http://schemas.microsoft.com/office/drawing/2014/main" id="{6FCD10D2-D805-41B5-93DF-6A1F8936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739" y="3359701"/>
            <a:ext cx="1126679" cy="3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QuadreDeText 14">
            <a:extLst>
              <a:ext uri="{FF2B5EF4-FFF2-40B4-BE49-F238E27FC236}">
                <a16:creationId xmlns:a16="http://schemas.microsoft.com/office/drawing/2014/main" id="{1E28F4A4-5BE0-4E2D-9986-0A6920044AB3}"/>
              </a:ext>
            </a:extLst>
          </p:cNvPr>
          <p:cNvSpPr txBox="1"/>
          <p:nvPr/>
        </p:nvSpPr>
        <p:spPr>
          <a:xfrm>
            <a:off x="8164928" y="3293171"/>
            <a:ext cx="271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>
                <a:hlinkClick r:id="rId10"/>
              </a:rPr>
              <a:t>Llicències </a:t>
            </a:r>
            <a:r>
              <a:rPr lang="ca-ES" sz="1200" err="1">
                <a:hlinkClick r:id="rId10"/>
              </a:rPr>
              <a:t>creative</a:t>
            </a:r>
            <a:r>
              <a:rPr lang="ca-ES" sz="1200">
                <a:hlinkClick r:id="rId10"/>
              </a:rPr>
              <a:t> </a:t>
            </a:r>
            <a:r>
              <a:rPr lang="ca-ES" sz="1200" err="1">
                <a:hlinkClick r:id="rId10"/>
              </a:rPr>
              <a:t>commons</a:t>
            </a:r>
            <a:r>
              <a:rPr lang="ca-ES" sz="1200">
                <a:hlinkClick r:id="rId10"/>
              </a:rPr>
              <a:t> recomanades a la UAB</a:t>
            </a:r>
            <a:endParaRPr lang="ca-ES" sz="1200"/>
          </a:p>
        </p:txBody>
      </p:sp>
    </p:spTree>
    <p:extLst>
      <p:ext uri="{BB962C8B-B14F-4D97-AF65-F5344CB8AC3E}">
        <p14:creationId xmlns:p14="http://schemas.microsoft.com/office/powerpoint/2010/main" val="120358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B17A37C0-0758-495B-883B-3C61ECFD3A74}"/>
              </a:ext>
            </a:extLst>
          </p:cNvPr>
          <p:cNvSpPr txBox="1">
            <a:spLocks/>
          </p:cNvSpPr>
          <p:nvPr/>
        </p:nvSpPr>
        <p:spPr>
          <a:xfrm>
            <a:off x="446317" y="444828"/>
            <a:ext cx="11174187" cy="701727"/>
          </a:xfrm>
          <a:prstGeom prst="rect">
            <a:avLst/>
          </a:prstGeom>
        </p:spPr>
        <p:txBody>
          <a:bodyPr vert="horz" wrap="square" lIns="91434" tIns="45718" rIns="91434" bIns="45718" rtlCol="0" anchor="ctr">
            <a:spAutoFit/>
          </a:bodyPr>
          <a:lstStyle>
            <a:lvl1pPr algn="l" defTabSz="9143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err="1">
                <a:latin typeface="Calibri "/>
              </a:rPr>
              <a:t>Tesis</a:t>
            </a:r>
            <a:r>
              <a:rPr lang="en-US" sz="4400">
                <a:latin typeface="Calibri "/>
              </a:rPr>
              <a:t> per </a:t>
            </a:r>
            <a:r>
              <a:rPr lang="en-US" sz="4400" err="1">
                <a:latin typeface="Calibri "/>
              </a:rPr>
              <a:t>compendi</a:t>
            </a:r>
            <a:endParaRPr lang="en-US" sz="4400">
              <a:latin typeface="Calibri 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2493" y="1713562"/>
            <a:ext cx="9826225" cy="4361889"/>
          </a:xfrm>
        </p:spPr>
        <p:txBody>
          <a:bodyPr vert="horz" lIns="108823" tIns="54412" rIns="108823" bIns="54412" rtlCol="0" anchor="t">
            <a:noAutofit/>
          </a:bodyPr>
          <a:lstStyle/>
          <a:p>
            <a:pPr marL="203835" indent="-203835">
              <a:buNone/>
            </a:pPr>
            <a:r>
              <a:rPr lang="ca-ES" sz="2400" dirty="0">
                <a:latin typeface="Calibri "/>
                <a:ea typeface="+mn-lt"/>
                <a:cs typeface="+mn-lt"/>
                <a:hlinkClick r:id="rId2"/>
              </a:rPr>
              <a:t>Normativa acadèmica de la Universitat Autònoma de Barcelona</a:t>
            </a:r>
            <a:r>
              <a:rPr lang="ca-ES" sz="2400" dirty="0">
                <a:latin typeface="Calibri "/>
                <a:ea typeface="+mn-lt"/>
                <a:cs typeface="+mn-lt"/>
              </a:rPr>
              <a:t> </a:t>
            </a:r>
          </a:p>
          <a:p>
            <a:pPr marL="203835" indent="-203835">
              <a:buNone/>
            </a:pPr>
            <a:r>
              <a:rPr lang="ca-ES" sz="2200" dirty="0">
                <a:latin typeface="Calibri "/>
                <a:ea typeface="+mn-lt"/>
                <a:cs typeface="+mn-lt"/>
              </a:rPr>
              <a:t>(Acord del Consell de Govern de 7 de juliol de 2022)</a:t>
            </a:r>
          </a:p>
          <a:p>
            <a:pPr marL="203835" indent="-203835">
              <a:buNone/>
            </a:pPr>
            <a:endParaRPr lang="ca-ES" sz="2200">
              <a:latin typeface="Calibri "/>
              <a:ea typeface="+mn-lt"/>
              <a:cs typeface="+mn-lt"/>
            </a:endParaRPr>
          </a:p>
          <a:p>
            <a:pPr marL="203835" indent="-203835">
              <a:buNone/>
            </a:pPr>
            <a:r>
              <a:rPr lang="ca-ES" sz="2200" dirty="0">
                <a:latin typeface="Calibri "/>
                <a:ea typeface="+mn-lt"/>
                <a:cs typeface="+mn-lt"/>
              </a:rPr>
              <a:t>Cada programa de doctorat ha d’establir i fer públics els requisits per autoritzar tesis doctorals com a compendi de publicacions i que com a mínim han d’incloure:</a:t>
            </a:r>
          </a:p>
          <a:p>
            <a:pPr marL="203835" indent="-203835">
              <a:buNone/>
            </a:pPr>
            <a:r>
              <a:rPr lang="ca-ES" sz="2200" dirty="0">
                <a:latin typeface="Calibri "/>
                <a:ea typeface="+mn-lt"/>
                <a:cs typeface="+mn-lt"/>
              </a:rPr>
              <a:t>a) Un mínim de dues publicacions.</a:t>
            </a:r>
          </a:p>
          <a:p>
            <a:pPr marL="203835" indent="-203835">
              <a:buNone/>
            </a:pPr>
            <a:r>
              <a:rPr lang="ca-ES" sz="2200" dirty="0">
                <a:latin typeface="Calibri "/>
                <a:ea typeface="+mn-lt"/>
                <a:cs typeface="+mn-lt"/>
              </a:rPr>
              <a:t>b) Que en tots els articles hi consti la UAB a través de la filiació del director o del doctorand, o bé en els agraïments o en nota a peu de pàgina amb l’expressió «Aquest treball ha estat realitzat en el marc del programa de doctorat de </a:t>
            </a:r>
            <a:r>
              <a:rPr lang="ca-ES" sz="2200" i="1" dirty="0">
                <a:latin typeface="Calibri "/>
                <a:ea typeface="+mn-lt"/>
                <a:cs typeface="+mn-lt"/>
              </a:rPr>
              <a:t>[nom del programa de doctorat] </a:t>
            </a:r>
            <a:r>
              <a:rPr lang="ca-ES" sz="2200" dirty="0">
                <a:latin typeface="Calibri "/>
                <a:ea typeface="+mn-lt"/>
                <a:cs typeface="+mn-lt"/>
              </a:rPr>
              <a:t>de la Universitat Autònoma de Barcelona».</a:t>
            </a:r>
          </a:p>
          <a:p>
            <a:pPr marL="203835" indent="-203835">
              <a:buNone/>
            </a:pPr>
            <a:r>
              <a:rPr lang="ca-ES" sz="2200" dirty="0">
                <a:latin typeface="Calibri "/>
                <a:ea typeface="+mn-lt"/>
                <a:cs typeface="+mn-lt"/>
              </a:rPr>
              <a:t>c) Que la versió dels articles permesa per l’editor es dipositi al Dipòsit Digital de Documents de l’UAB (DDD), sempre que sigui possible.</a:t>
            </a:r>
          </a:p>
          <a:p>
            <a:pPr marL="0" indent="0">
              <a:buNone/>
            </a:pPr>
            <a:endParaRPr lang="en-US" sz="2000">
              <a:latin typeface="Calibri "/>
              <a:ea typeface="+mn-lt"/>
              <a:cs typeface="+mn-lt"/>
            </a:endParaRPr>
          </a:p>
        </p:txBody>
      </p:sp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6F42F9DC-0B0A-4ADB-4FD4-6707BD389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08" y="261470"/>
            <a:ext cx="5048014" cy="120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79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B17A37C0-0758-495B-883B-3C61ECFD3A74}"/>
              </a:ext>
            </a:extLst>
          </p:cNvPr>
          <p:cNvSpPr txBox="1">
            <a:spLocks/>
          </p:cNvSpPr>
          <p:nvPr/>
        </p:nvSpPr>
        <p:spPr>
          <a:xfrm>
            <a:off x="446317" y="444828"/>
            <a:ext cx="11174187" cy="701727"/>
          </a:xfrm>
          <a:prstGeom prst="rect">
            <a:avLst/>
          </a:prstGeom>
        </p:spPr>
        <p:txBody>
          <a:bodyPr vert="horz" wrap="square" lIns="91434" tIns="45718" rIns="91434" bIns="45718" rtlCol="0" anchor="ctr">
            <a:spAutoFit/>
          </a:bodyPr>
          <a:lstStyle>
            <a:lvl1pPr algn="l" defTabSz="9143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>
                <a:latin typeface="Calibri "/>
              </a:rPr>
              <a:t>Tesis per compendi: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2824" y="1923788"/>
            <a:ext cx="9324421" cy="3618474"/>
          </a:xfrm>
        </p:spPr>
        <p:txBody>
          <a:bodyPr vert="horz" lIns="108823" tIns="54412" rIns="108823" bIns="54412" rtlCol="0" anchor="t">
            <a:noAutofit/>
          </a:bodyPr>
          <a:lstStyle/>
          <a:p>
            <a:pPr marL="0" indent="0">
              <a:buNone/>
            </a:pPr>
            <a:r>
              <a:rPr lang="en-US" sz="2800" b="1" dirty="0" err="1">
                <a:latin typeface="Calibri"/>
                <a:ea typeface="Calibri"/>
                <a:cs typeface="Calibri"/>
              </a:rPr>
              <a:t>Dipositar</a:t>
            </a:r>
            <a:r>
              <a:rPr lang="en-US" sz="2800" b="1" dirty="0">
                <a:latin typeface="Calibri"/>
                <a:ea typeface="Calibri"/>
                <a:cs typeface="Calibri"/>
              </a:rPr>
              <a:t>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els</a:t>
            </a:r>
            <a:r>
              <a:rPr lang="en-US" sz="2800" b="1" dirty="0">
                <a:latin typeface="Calibri"/>
                <a:ea typeface="Calibri"/>
                <a:cs typeface="Calibri"/>
              </a:rPr>
              <a:t> articles al DDD: </a:t>
            </a:r>
            <a:endParaRPr lang="es-ES" sz="2800"/>
          </a:p>
          <a:p>
            <a:pPr marL="0" indent="0">
              <a:buNone/>
            </a:pPr>
            <a:endParaRPr lang="en-US" sz="2800" b="1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800" dirty="0">
                <a:latin typeface="Calibri "/>
                <a:ea typeface="+mn-lt"/>
                <a:cs typeface="+mn-lt"/>
              </a:rPr>
              <a:t>Els </a:t>
            </a:r>
            <a:r>
              <a:rPr lang="en-US" sz="2800" dirty="0" err="1">
                <a:latin typeface="Calibri "/>
                <a:ea typeface="+mn-lt"/>
                <a:cs typeface="+mn-lt"/>
              </a:rPr>
              <a:t>estudiants</a:t>
            </a:r>
            <a:r>
              <a:rPr lang="en-US" sz="2800" dirty="0">
                <a:latin typeface="Calibri "/>
                <a:ea typeface="+mn-lt"/>
                <a:cs typeface="+mn-lt"/>
              </a:rPr>
              <a:t> de </a:t>
            </a:r>
            <a:r>
              <a:rPr lang="en-US" sz="2800" dirty="0" err="1">
                <a:latin typeface="Calibri "/>
                <a:ea typeface="+mn-lt"/>
                <a:cs typeface="+mn-lt"/>
              </a:rPr>
              <a:t>doctorat</a:t>
            </a:r>
            <a:r>
              <a:rPr lang="en-US" sz="2800" dirty="0">
                <a:latin typeface="Calibri "/>
                <a:ea typeface="+mn-lt"/>
                <a:cs typeface="+mn-lt"/>
              </a:rPr>
              <a:t> </a:t>
            </a:r>
            <a:r>
              <a:rPr lang="en-US" sz="2800" dirty="0" err="1">
                <a:latin typeface="Calibri "/>
                <a:ea typeface="+mn-lt"/>
                <a:cs typeface="+mn-lt"/>
              </a:rPr>
              <a:t>han</a:t>
            </a:r>
            <a:r>
              <a:rPr lang="en-US" sz="2800" dirty="0">
                <a:latin typeface="Calibri "/>
                <a:ea typeface="+mn-lt"/>
                <a:cs typeface="+mn-lt"/>
              </a:rPr>
              <a:t> de </a:t>
            </a:r>
            <a:r>
              <a:rPr lang="en-US" sz="2800" dirty="0" err="1">
                <a:latin typeface="Calibri "/>
                <a:ea typeface="+mn-lt"/>
                <a:cs typeface="+mn-lt"/>
              </a:rPr>
              <a:t>lliurar</a:t>
            </a:r>
            <a:r>
              <a:rPr lang="en-US" sz="2800" dirty="0">
                <a:latin typeface="Calibri "/>
                <a:ea typeface="+mn-lt"/>
                <a:cs typeface="+mn-lt"/>
              </a:rPr>
              <a:t> al </a:t>
            </a:r>
            <a:r>
              <a:rPr lang="en-US" sz="2800" dirty="0">
                <a:latin typeface="Calibri "/>
                <a:ea typeface="+mn-lt"/>
                <a:cs typeface="+mn-lt"/>
                <a:hlinkClick r:id="rId3"/>
              </a:rPr>
              <a:t>Dipòsit Digital de Documents de la UAB</a:t>
            </a:r>
            <a:r>
              <a:rPr lang="en-US" sz="2800" dirty="0">
                <a:latin typeface="Calibri "/>
                <a:ea typeface="+mn-lt"/>
                <a:cs typeface="+mn-lt"/>
              </a:rPr>
              <a:t> (DDD) la </a:t>
            </a:r>
            <a:r>
              <a:rPr lang="en-US" sz="2800" dirty="0" err="1">
                <a:latin typeface="Calibri "/>
                <a:ea typeface="+mn-lt"/>
                <a:cs typeface="+mn-lt"/>
              </a:rPr>
              <a:t>versió</a:t>
            </a:r>
            <a:r>
              <a:rPr lang="en-US" sz="2800" dirty="0">
                <a:latin typeface="Calibri "/>
                <a:ea typeface="+mn-lt"/>
                <a:cs typeface="+mn-lt"/>
              </a:rPr>
              <a:t> </a:t>
            </a:r>
            <a:r>
              <a:rPr lang="en-US" sz="2800" dirty="0" err="1">
                <a:latin typeface="Calibri "/>
                <a:ea typeface="+mn-lt"/>
                <a:cs typeface="+mn-lt"/>
              </a:rPr>
              <a:t>dels</a:t>
            </a:r>
            <a:r>
              <a:rPr lang="en-US" sz="2800" dirty="0">
                <a:latin typeface="Calibri "/>
                <a:ea typeface="+mn-lt"/>
                <a:cs typeface="+mn-lt"/>
              </a:rPr>
              <a:t> articles </a:t>
            </a:r>
            <a:r>
              <a:rPr lang="en-US" sz="2800" dirty="0" err="1">
                <a:latin typeface="Calibri "/>
                <a:ea typeface="+mn-lt"/>
                <a:cs typeface="+mn-lt"/>
              </a:rPr>
              <a:t>permesa</a:t>
            </a:r>
            <a:r>
              <a:rPr lang="en-US" sz="2800" dirty="0">
                <a:latin typeface="Calibri "/>
                <a:ea typeface="+mn-lt"/>
                <a:cs typeface="+mn-lt"/>
              </a:rPr>
              <a:t> per </a:t>
            </a:r>
            <a:r>
              <a:rPr lang="en-US" sz="2800" dirty="0" err="1">
                <a:latin typeface="Calibri "/>
                <a:ea typeface="+mn-lt"/>
                <a:cs typeface="+mn-lt"/>
              </a:rPr>
              <a:t>l’editor</a:t>
            </a:r>
            <a:r>
              <a:rPr lang="en-US" sz="2800" dirty="0">
                <a:latin typeface="Calibri "/>
                <a:ea typeface="+mn-lt"/>
                <a:cs typeface="+mn-lt"/>
              </a:rPr>
              <a:t> </a:t>
            </a:r>
            <a:r>
              <a:rPr lang="en-US" sz="2800" dirty="0" err="1">
                <a:latin typeface="Calibri "/>
                <a:ea typeface="+mn-lt"/>
                <a:cs typeface="+mn-lt"/>
              </a:rPr>
              <a:t>en</a:t>
            </a:r>
            <a:r>
              <a:rPr lang="en-US" sz="2800" dirty="0">
                <a:latin typeface="Calibri "/>
                <a:ea typeface="+mn-lt"/>
                <a:cs typeface="+mn-lt"/>
              </a:rPr>
              <a:t> les </a:t>
            </a:r>
            <a:r>
              <a:rPr lang="en-US" sz="2800" dirty="0" err="1">
                <a:latin typeface="Calibri "/>
                <a:ea typeface="+mn-lt"/>
                <a:cs typeface="+mn-lt"/>
              </a:rPr>
              <a:t>tesis</a:t>
            </a:r>
            <a:r>
              <a:rPr lang="en-US" sz="2800" dirty="0">
                <a:latin typeface="Calibri "/>
                <a:ea typeface="+mn-lt"/>
                <a:cs typeface="+mn-lt"/>
              </a:rPr>
              <a:t> per </a:t>
            </a:r>
            <a:r>
              <a:rPr lang="en-US" sz="2800" dirty="0" err="1">
                <a:latin typeface="Calibri "/>
                <a:ea typeface="+mn-lt"/>
                <a:cs typeface="+mn-lt"/>
              </a:rPr>
              <a:t>compendi</a:t>
            </a:r>
            <a:r>
              <a:rPr lang="en-US" sz="2800" dirty="0">
                <a:latin typeface="Calibri "/>
                <a:ea typeface="+mn-lt"/>
                <a:cs typeface="+mn-lt"/>
              </a:rPr>
              <a:t> que es </a:t>
            </a:r>
            <a:r>
              <a:rPr lang="en-US" sz="2800" dirty="0" err="1">
                <a:latin typeface="Calibri "/>
                <a:ea typeface="+mn-lt"/>
                <a:cs typeface="+mn-lt"/>
              </a:rPr>
              <a:t>dipositin</a:t>
            </a:r>
            <a:r>
              <a:rPr lang="en-US" sz="2800" dirty="0">
                <a:latin typeface="Calibri "/>
                <a:ea typeface="+mn-lt"/>
                <a:cs typeface="+mn-lt"/>
              </a:rPr>
              <a:t> </a:t>
            </a:r>
            <a:r>
              <a:rPr lang="en-US" sz="2800" b="1" dirty="0">
                <a:latin typeface="Calibri "/>
                <a:ea typeface="+mn-lt"/>
                <a:cs typeface="+mn-lt"/>
              </a:rPr>
              <a:t>a </a:t>
            </a:r>
            <a:r>
              <a:rPr lang="en-US" sz="2800" b="1" dirty="0" err="1">
                <a:latin typeface="Calibri "/>
                <a:ea typeface="+mn-lt"/>
                <a:cs typeface="+mn-lt"/>
              </a:rPr>
              <a:t>partir</a:t>
            </a:r>
            <a:r>
              <a:rPr lang="en-US" sz="2800" b="1" dirty="0">
                <a:latin typeface="Calibri "/>
                <a:ea typeface="+mn-lt"/>
                <a:cs typeface="+mn-lt"/>
              </a:rPr>
              <a:t> del curs 2024-2025</a:t>
            </a:r>
            <a:r>
              <a:rPr lang="en-US" sz="2800" dirty="0">
                <a:latin typeface="Calibri "/>
                <a:ea typeface="+mn-lt"/>
                <a:cs typeface="+mn-lt"/>
              </a:rPr>
              <a:t>. </a:t>
            </a:r>
            <a:endParaRPr lang="en-US" sz="2800">
              <a:latin typeface="Calibri "/>
              <a:ea typeface="+mn-lt"/>
              <a:cs typeface="+mn-lt"/>
            </a:endParaRPr>
          </a:p>
          <a:p>
            <a:pPr marL="0" indent="0">
              <a:buNone/>
            </a:pPr>
            <a:endParaRPr lang="es-ES" sz="2400">
              <a:latin typeface="Calibri "/>
            </a:endParaRPr>
          </a:p>
          <a:p>
            <a:pPr marL="0" indent="0">
              <a:buNone/>
            </a:pPr>
            <a:r>
              <a:rPr lang="en-GB" sz="2800" dirty="0">
                <a:latin typeface="Calibri"/>
                <a:ea typeface="Calibri"/>
                <a:cs typeface="Calibri"/>
                <a:hlinkClick r:id="rId4"/>
              </a:rPr>
              <a:t>Articles de les tesis per compendi</a:t>
            </a:r>
            <a:endParaRPr lang="es-ES" sz="2800" dirty="0"/>
          </a:p>
          <a:p>
            <a:pPr marL="0" indent="0">
              <a:buNone/>
            </a:pPr>
            <a:endParaRPr lang="en-GB" sz="2400" dirty="0">
              <a:latin typeface="Calibri "/>
            </a:endParaRPr>
          </a:p>
        </p:txBody>
      </p:sp>
      <p:pic>
        <p:nvPicPr>
          <p:cNvPr id="5" name="Imagen 2" descr="Icono&#10;&#10;Descripción generada automáticamente">
            <a:extLst>
              <a:ext uri="{FF2B5EF4-FFF2-40B4-BE49-F238E27FC236}">
                <a16:creationId xmlns:a16="http://schemas.microsoft.com/office/drawing/2014/main" id="{5563773F-A7A6-2D28-FEA6-40CC50364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209" y="446994"/>
            <a:ext cx="1339225" cy="199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471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B17A37C0-0758-495B-883B-3C61ECFD3A74}"/>
              </a:ext>
            </a:extLst>
          </p:cNvPr>
          <p:cNvSpPr txBox="1">
            <a:spLocks/>
          </p:cNvSpPr>
          <p:nvPr/>
        </p:nvSpPr>
        <p:spPr>
          <a:xfrm>
            <a:off x="446317" y="444828"/>
            <a:ext cx="11174187" cy="701727"/>
          </a:xfrm>
          <a:prstGeom prst="rect">
            <a:avLst/>
          </a:prstGeom>
        </p:spPr>
        <p:txBody>
          <a:bodyPr vert="horz" wrap="square" lIns="91434" tIns="45718" rIns="91434" bIns="45718" rtlCol="0" anchor="ctr">
            <a:spAutoFit/>
          </a:bodyPr>
          <a:lstStyle>
            <a:lvl1pPr algn="l" defTabSz="9143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>
                <a:latin typeface="Calibri "/>
              </a:rPr>
              <a:t>Tesis per </a:t>
            </a:r>
            <a:r>
              <a:rPr lang="en-US" sz="4400" err="1">
                <a:latin typeface="Calibri "/>
              </a:rPr>
              <a:t>compendi</a:t>
            </a:r>
            <a:endParaRPr lang="en-US" sz="4400">
              <a:latin typeface="Calibri 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8737" y="1443883"/>
            <a:ext cx="10729912" cy="4768850"/>
          </a:xfrm>
        </p:spPr>
        <p:txBody>
          <a:bodyPr vert="horz" lIns="108823" tIns="54412" rIns="108823" bIns="54412" rtlCol="0" anchor="ctr">
            <a:noAutofit/>
          </a:bodyPr>
          <a:lstStyle/>
          <a:p>
            <a:pPr marL="271780" indent="-271780">
              <a:buNone/>
            </a:pPr>
            <a:endParaRPr lang="ca-ES" sz="1600" b="1" dirty="0">
              <a:ea typeface="+mn-lt"/>
              <a:cs typeface="+mn-lt"/>
            </a:endParaRPr>
          </a:p>
          <a:p>
            <a:pPr marL="271780" indent="-271780">
              <a:buNone/>
            </a:pPr>
            <a:r>
              <a:rPr lang="ca-ES" sz="2800" b="1" dirty="0">
                <a:latin typeface="Calibri "/>
                <a:ea typeface="+mn-lt"/>
                <a:cs typeface="+mn-lt"/>
              </a:rPr>
              <a:t>Quan i com he de dipositar els articles de la meva tesi al DDD?</a:t>
            </a:r>
            <a:br>
              <a:rPr lang="ca-ES" sz="2800" b="1" dirty="0">
                <a:latin typeface="Calibri "/>
                <a:ea typeface="+mn-lt"/>
                <a:cs typeface="+mn-lt"/>
              </a:rPr>
            </a:br>
            <a:endParaRPr lang="ca-ES" sz="2800">
              <a:latin typeface="Calibri "/>
              <a:ea typeface="+mn-lt"/>
              <a:cs typeface="+mn-lt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  <a:buNone/>
            </a:pPr>
            <a:r>
              <a:rPr lang="ca-ES" sz="2800" dirty="0">
                <a:latin typeface="Calibri "/>
                <a:cs typeface="Calibri"/>
              </a:rPr>
              <a:t>De manera immediata (com a mínim 2 mesos abans de fer el dipòsit de la tesi) per a la seva revisió i aprovació, contactant amb el Servei de Biblioteques, el qual:</a:t>
            </a:r>
          </a:p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800" dirty="0">
                <a:latin typeface="Calibri "/>
                <a:cs typeface="Calibri"/>
              </a:rPr>
              <a:t>Comprovarà la versió de l'article que es pot publicar i la versió disponible.</a:t>
            </a:r>
          </a:p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800" dirty="0">
                <a:latin typeface="Calibri "/>
                <a:cs typeface="Calibri"/>
              </a:rPr>
              <a:t>Embargarà el fitxer, si és necessari, segons indicacions de l'editor.</a:t>
            </a:r>
          </a:p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800" dirty="0">
                <a:latin typeface="Calibri "/>
                <a:cs typeface="Calibri"/>
              </a:rPr>
              <a:t>Et comunicarà la URL permanent de l'article publicat al DDD per tal que el facis constar a l'aplicació del dipòsit en línia.</a:t>
            </a:r>
          </a:p>
          <a:p>
            <a:pPr marL="271780" indent="-271780"/>
            <a:endParaRPr lang="en-US" sz="3200"/>
          </a:p>
        </p:txBody>
      </p:sp>
      <p:pic>
        <p:nvPicPr>
          <p:cNvPr id="2" name="Imagen 2" descr="Icono&#10;&#10;Descripción generada automáticamente">
            <a:extLst>
              <a:ext uri="{FF2B5EF4-FFF2-40B4-BE49-F238E27FC236}">
                <a16:creationId xmlns:a16="http://schemas.microsoft.com/office/drawing/2014/main" id="{76288DF7-841C-9655-B2ED-E57C156C8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474" y="446994"/>
            <a:ext cx="749754" cy="11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47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B17A37C0-0758-495B-883B-3C61ECFD3A74}"/>
              </a:ext>
            </a:extLst>
          </p:cNvPr>
          <p:cNvSpPr txBox="1">
            <a:spLocks/>
          </p:cNvSpPr>
          <p:nvPr/>
        </p:nvSpPr>
        <p:spPr>
          <a:xfrm>
            <a:off x="446317" y="444828"/>
            <a:ext cx="11174187" cy="701727"/>
          </a:xfrm>
          <a:prstGeom prst="rect">
            <a:avLst/>
          </a:prstGeom>
        </p:spPr>
        <p:txBody>
          <a:bodyPr vert="horz" wrap="square" lIns="91434" tIns="45718" rIns="91434" bIns="45718" rtlCol="0" anchor="ctr">
            <a:spAutoFit/>
          </a:bodyPr>
          <a:lstStyle>
            <a:lvl1pPr algn="l" defTabSz="9143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>
                <a:latin typeface="Calibri"/>
                <a:cs typeface="Calibri"/>
              </a:rPr>
              <a:t>Tesis per </a:t>
            </a:r>
            <a:r>
              <a:rPr lang="en-US" sz="4400" err="1">
                <a:latin typeface="Calibri"/>
                <a:cs typeface="Calibri"/>
              </a:rPr>
              <a:t>compendi</a:t>
            </a:r>
            <a:endParaRPr lang="en-US" sz="4400">
              <a:latin typeface="Calibri"/>
              <a:cs typeface="Calibri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4909" y="1815380"/>
            <a:ext cx="10728325" cy="3216564"/>
          </a:xfrm>
        </p:spPr>
        <p:txBody>
          <a:bodyPr vert="horz" lIns="108823" tIns="54412" rIns="108823" bIns="54412" rtlCol="0" anchor="ctr">
            <a:noAutofit/>
          </a:bodyPr>
          <a:lstStyle/>
          <a:p>
            <a:pPr marL="271780" indent="-271780">
              <a:buNone/>
            </a:pPr>
            <a:r>
              <a:rPr lang="en-US" sz="2800" b="1">
                <a:latin typeface="Calibri"/>
                <a:ea typeface="+mn-lt"/>
                <a:cs typeface="+mn-lt"/>
              </a:rPr>
              <a:t>I </a:t>
            </a:r>
            <a:r>
              <a:rPr lang="en-US" sz="2800" b="1" err="1">
                <a:latin typeface="Calibri"/>
                <a:ea typeface="+mn-lt"/>
                <a:cs typeface="+mn-lt"/>
              </a:rPr>
              <a:t>si</a:t>
            </a:r>
            <a:r>
              <a:rPr lang="en-US" sz="2800" b="1">
                <a:latin typeface="Calibri"/>
                <a:ea typeface="+mn-lt"/>
                <a:cs typeface="+mn-lt"/>
              </a:rPr>
              <a:t> la </a:t>
            </a:r>
            <a:r>
              <a:rPr lang="en-US" sz="2800" b="1" err="1">
                <a:latin typeface="Calibri"/>
                <a:ea typeface="+mn-lt"/>
                <a:cs typeface="+mn-lt"/>
              </a:rPr>
              <a:t>revista</a:t>
            </a:r>
            <a:r>
              <a:rPr lang="en-US" sz="2800" b="1">
                <a:latin typeface="Calibri"/>
                <a:ea typeface="+mn-lt"/>
                <a:cs typeface="+mn-lt"/>
              </a:rPr>
              <a:t> no </a:t>
            </a:r>
            <a:r>
              <a:rPr lang="en-US" sz="2800" b="1" err="1">
                <a:latin typeface="Calibri"/>
                <a:ea typeface="+mn-lt"/>
                <a:cs typeface="+mn-lt"/>
              </a:rPr>
              <a:t>em</a:t>
            </a:r>
            <a:r>
              <a:rPr lang="en-US" sz="2800" b="1">
                <a:latin typeface="Calibri"/>
                <a:ea typeface="+mn-lt"/>
                <a:cs typeface="+mn-lt"/>
              </a:rPr>
              <a:t> </a:t>
            </a:r>
            <a:r>
              <a:rPr lang="en-US" sz="2800" b="1" err="1">
                <a:latin typeface="Calibri"/>
                <a:ea typeface="+mn-lt"/>
                <a:cs typeface="+mn-lt"/>
              </a:rPr>
              <a:t>permet</a:t>
            </a:r>
            <a:r>
              <a:rPr lang="en-US" sz="2800" b="1">
                <a:latin typeface="Calibri"/>
                <a:ea typeface="+mn-lt"/>
                <a:cs typeface="+mn-lt"/>
              </a:rPr>
              <a:t> </a:t>
            </a:r>
            <a:r>
              <a:rPr lang="en-US" sz="2800" b="1" err="1">
                <a:latin typeface="Calibri"/>
                <a:ea typeface="+mn-lt"/>
                <a:cs typeface="+mn-lt"/>
              </a:rPr>
              <a:t>publicar</a:t>
            </a:r>
            <a:r>
              <a:rPr lang="en-US" sz="2800" b="1">
                <a:latin typeface="Calibri"/>
                <a:ea typeface="+mn-lt"/>
                <a:cs typeface="+mn-lt"/>
              </a:rPr>
              <a:t> </a:t>
            </a:r>
            <a:r>
              <a:rPr lang="en-US" sz="2800" b="1" err="1">
                <a:latin typeface="Calibri"/>
                <a:ea typeface="+mn-lt"/>
                <a:cs typeface="+mn-lt"/>
              </a:rPr>
              <a:t>l'article</a:t>
            </a:r>
            <a:r>
              <a:rPr lang="en-US" sz="2800" b="1">
                <a:latin typeface="Calibri"/>
                <a:ea typeface="+mn-lt"/>
                <a:cs typeface="+mn-lt"/>
              </a:rPr>
              <a:t> </a:t>
            </a:r>
            <a:r>
              <a:rPr lang="en-US" sz="2800" b="1" err="1">
                <a:latin typeface="Calibri"/>
                <a:ea typeface="+mn-lt"/>
                <a:cs typeface="+mn-lt"/>
              </a:rPr>
              <a:t>en</a:t>
            </a:r>
            <a:r>
              <a:rPr lang="en-US" sz="2800" b="1">
                <a:latin typeface="Calibri"/>
                <a:ea typeface="+mn-lt"/>
                <a:cs typeface="+mn-lt"/>
              </a:rPr>
              <a:t> </a:t>
            </a:r>
            <a:r>
              <a:rPr lang="en-US" sz="2800" b="1" err="1">
                <a:latin typeface="Calibri"/>
                <a:ea typeface="+mn-lt"/>
                <a:cs typeface="+mn-lt"/>
              </a:rPr>
              <a:t>accés</a:t>
            </a:r>
            <a:r>
              <a:rPr lang="en-US" sz="2800" b="1">
                <a:latin typeface="Calibri"/>
                <a:ea typeface="+mn-lt"/>
                <a:cs typeface="+mn-lt"/>
              </a:rPr>
              <a:t> </a:t>
            </a:r>
            <a:r>
              <a:rPr lang="en-US" sz="2800" b="1" err="1">
                <a:latin typeface="Calibri"/>
                <a:ea typeface="+mn-lt"/>
                <a:cs typeface="+mn-lt"/>
              </a:rPr>
              <a:t>obert</a:t>
            </a:r>
            <a:r>
              <a:rPr lang="en-US" sz="2800" b="1">
                <a:latin typeface="Calibri"/>
                <a:ea typeface="+mn-lt"/>
                <a:cs typeface="+mn-lt"/>
              </a:rPr>
              <a:t>?</a:t>
            </a:r>
            <a:endParaRPr lang="es-ES" sz="2800">
              <a:latin typeface="Calibri"/>
              <a:cs typeface="Calibri"/>
            </a:endParaRPr>
          </a:p>
          <a:p>
            <a:pPr marL="271780" indent="-271780">
              <a:buNone/>
            </a:pPr>
            <a:endParaRPr lang="en-US" sz="2800" b="1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ca-ES" sz="2800">
                <a:latin typeface="Calibri"/>
                <a:cs typeface="Calibri"/>
              </a:rPr>
              <a:t>Adreça't a la teva biblioteca de referència per obtenir un document que ho justifiqui i eximir-te d'aquest deure. L'hauràs de lliurar a l'aplicació del dipòsit en línia.</a:t>
            </a:r>
          </a:p>
          <a:p>
            <a:pPr marL="0" indent="0">
              <a:buNone/>
            </a:pPr>
            <a:endParaRPr lang="en-US" sz="3200"/>
          </a:p>
        </p:txBody>
      </p:sp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id="{4F61B361-43A6-9914-073B-EB97B5B5E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714" y="272271"/>
            <a:ext cx="13430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84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B17A37C0-0758-495B-883B-3C61ECFD3A74}"/>
              </a:ext>
            </a:extLst>
          </p:cNvPr>
          <p:cNvSpPr txBox="1">
            <a:spLocks/>
          </p:cNvSpPr>
          <p:nvPr/>
        </p:nvSpPr>
        <p:spPr>
          <a:xfrm>
            <a:off x="446317" y="444828"/>
            <a:ext cx="11174187" cy="701727"/>
          </a:xfrm>
          <a:prstGeom prst="rect">
            <a:avLst/>
          </a:prstGeom>
        </p:spPr>
        <p:txBody>
          <a:bodyPr vert="horz" wrap="square" lIns="91434" tIns="45718" rIns="91434" bIns="45718" rtlCol="0" anchor="ctr">
            <a:spAutoFit/>
          </a:bodyPr>
          <a:lstStyle>
            <a:lvl1pPr algn="l" defTabSz="9143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>
                <a:latin typeface="Calibri"/>
                <a:cs typeface="Calibri"/>
              </a:rPr>
              <a:t>Tesis per </a:t>
            </a:r>
            <a:r>
              <a:rPr lang="en-US" sz="4400" err="1">
                <a:latin typeface="Calibri"/>
                <a:cs typeface="Calibri"/>
              </a:rPr>
              <a:t>compendi</a:t>
            </a:r>
            <a:endParaRPr lang="en-US" sz="4400">
              <a:latin typeface="Calibri"/>
              <a:cs typeface="Calibri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81A431CF-3ACD-8FA5-BA32-CBAA1A9BA900}"/>
              </a:ext>
            </a:extLst>
          </p:cNvPr>
          <p:cNvSpPr txBox="1">
            <a:spLocks/>
          </p:cNvSpPr>
          <p:nvPr/>
        </p:nvSpPr>
        <p:spPr>
          <a:xfrm>
            <a:off x="457166" y="1662344"/>
            <a:ext cx="9941397" cy="3690174"/>
          </a:xfrm>
          <a:prstGeom prst="rect">
            <a:avLst/>
          </a:prstGeom>
        </p:spPr>
        <p:txBody>
          <a:bodyPr vert="horz" lIns="108823" tIns="54412" rIns="108823" bIns="54412" rtlCol="0" anchor="ctr">
            <a:noAutofit/>
          </a:bodyPr>
          <a:lstStyle>
            <a:lvl1pPr marL="204070" indent="-204070" algn="l" defTabSz="816282" rtl="0" eaLnBrk="1" latinLnBrk="0" hangingPunct="1">
              <a:lnSpc>
                <a:spcPct val="90000"/>
              </a:lnSpc>
              <a:spcBef>
                <a:spcPts val="893"/>
              </a:spcBef>
              <a:buFont typeface="Arial" panose="020B0604020202020204" pitchFamily="34" charset="0"/>
              <a:buChar char="•"/>
              <a:defRPr sz="2475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212" indent="-204070" algn="l" defTabSz="816282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353" indent="-204070" algn="l" defTabSz="816282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493" indent="-204070" algn="l" defTabSz="816282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575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635" indent="-204070" algn="l" defTabSz="816282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575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776" indent="-204070" algn="l" defTabSz="816282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18" indent="-204070" algn="l" defTabSz="816282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057" indent="-204070" algn="l" defTabSz="816282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00" indent="-204070" algn="l" defTabSz="816282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780" indent="-271780">
              <a:buFont typeface="Arial" panose="020B0604020202020204" pitchFamily="34" charset="0"/>
              <a:buNone/>
            </a:pPr>
            <a:endParaRPr lang="en-US" sz="1600" b="1">
              <a:ea typeface="+mn-lt"/>
              <a:cs typeface="+mn-lt"/>
            </a:endParaRPr>
          </a:p>
          <a:p>
            <a:pPr marL="271780" indent="-271780">
              <a:buNone/>
            </a:pPr>
            <a:endParaRPr lang="en-US" sz="2800" b="1">
              <a:latin typeface="Calibri "/>
              <a:cs typeface="Calibri"/>
            </a:endParaRPr>
          </a:p>
          <a:p>
            <a:pPr marL="0" indent="0">
              <a:buClr>
                <a:srgbClr val="067F9C"/>
              </a:buClr>
              <a:buSzPct val="100000"/>
              <a:buNone/>
            </a:pPr>
            <a:r>
              <a:rPr lang="ca-ES" sz="2800" b="1" dirty="0">
                <a:latin typeface="Calibri"/>
                <a:cs typeface="Calibri"/>
              </a:rPr>
              <a:t>Finançament de la UAB per a publicar en accés obert i publicar al DDD</a:t>
            </a:r>
            <a:endParaRPr lang="ca-ES" sz="2800" b="1">
              <a:latin typeface="Calibri"/>
              <a:cs typeface="Calibri"/>
            </a:endParaRPr>
          </a:p>
          <a:p>
            <a:pPr marL="271780" indent="-271780">
              <a:buClr>
                <a:srgbClr val="067F9C"/>
              </a:buClr>
              <a:buSzPct val="100000"/>
            </a:pPr>
            <a:endParaRPr lang="ca-ES" sz="2800">
              <a:latin typeface="Calibri"/>
              <a:cs typeface="Calibri"/>
            </a:endParaRPr>
          </a:p>
          <a:p>
            <a:pPr marL="271780" indent="-271780">
              <a:buClr>
                <a:srgbClr val="067F9C"/>
              </a:buClr>
              <a:buSzPct val="100000"/>
            </a:pPr>
            <a:r>
              <a:rPr lang="ca-ES" sz="2800" dirty="0">
                <a:latin typeface="Calibri"/>
                <a:cs typeface="Calibri"/>
              </a:rPr>
              <a:t>Pots accedir al finançament sempre que compleixis amb els criteris establerts per la UAB.</a:t>
            </a:r>
            <a:endParaRPr lang="es-ES" sz="2800" dirty="0">
              <a:ea typeface="+mn-lt"/>
              <a:cs typeface="+mn-lt"/>
            </a:endParaRPr>
          </a:p>
          <a:p>
            <a:pPr marL="271780" indent="-271780">
              <a:buClr>
                <a:srgbClr val="067F9C"/>
              </a:buClr>
              <a:buSzPct val="100000"/>
            </a:pPr>
            <a:r>
              <a:rPr lang="ca-ES" sz="2800" dirty="0">
                <a:latin typeface="Calibri"/>
                <a:cs typeface="Calibri"/>
              </a:rPr>
              <a:t>La versió publicada per l’editor es dipositarà al DDD.</a:t>
            </a:r>
          </a:p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endParaRPr lang="en-US" sz="2800">
              <a:latin typeface="Calibri "/>
              <a:cs typeface="Calibri"/>
            </a:endParaRPr>
          </a:p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endParaRPr lang="en-US" sz="2800">
              <a:latin typeface="Calibri "/>
              <a:cs typeface="Calibri"/>
            </a:endParaRPr>
          </a:p>
          <a:p>
            <a:pPr marL="271780" indent="-271780"/>
            <a:endParaRPr lang="en-US" sz="3200"/>
          </a:p>
        </p:txBody>
      </p:sp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id="{5CA7F926-A8EB-0AC3-1C67-9DC78B309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054" y="214762"/>
            <a:ext cx="13430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8680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B17A37C0-0758-495B-883B-3C61ECFD3A74}"/>
              </a:ext>
            </a:extLst>
          </p:cNvPr>
          <p:cNvSpPr txBox="1">
            <a:spLocks/>
          </p:cNvSpPr>
          <p:nvPr/>
        </p:nvSpPr>
        <p:spPr>
          <a:xfrm>
            <a:off x="446317" y="444828"/>
            <a:ext cx="11174187" cy="701727"/>
          </a:xfrm>
          <a:prstGeom prst="rect">
            <a:avLst/>
          </a:prstGeom>
        </p:spPr>
        <p:txBody>
          <a:bodyPr vert="horz" wrap="square" lIns="91434" tIns="45718" rIns="91434" bIns="45718" rtlCol="0" anchor="ctr">
            <a:spAutoFit/>
          </a:bodyPr>
          <a:lstStyle>
            <a:lvl1pPr algn="l" defTabSz="9143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err="1">
                <a:latin typeface="Calibri "/>
              </a:rPr>
              <a:t>Tesis</a:t>
            </a:r>
            <a:r>
              <a:rPr lang="en-US" sz="4400">
                <a:latin typeface="Calibri "/>
              </a:rPr>
              <a:t> per </a:t>
            </a:r>
            <a:r>
              <a:rPr lang="en-US" sz="4400" err="1">
                <a:latin typeface="Calibri "/>
              </a:rPr>
              <a:t>compendi</a:t>
            </a:r>
            <a:endParaRPr lang="en-US" sz="4400">
              <a:latin typeface="Calibri 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6757" y="1454149"/>
            <a:ext cx="9546519" cy="3598141"/>
          </a:xfrm>
        </p:spPr>
        <p:txBody>
          <a:bodyPr vert="horz" lIns="108823" tIns="54412" rIns="108823" bIns="54412" rtlCol="0" anchor="t">
            <a:noAutofit/>
          </a:bodyPr>
          <a:lstStyle/>
          <a:p>
            <a:pPr marL="271780" indent="-271780">
              <a:buNone/>
            </a:pPr>
            <a:r>
              <a:rPr lang="en-US" sz="2800" b="1" dirty="0">
                <a:latin typeface="Calibri"/>
                <a:cs typeface="Calibri"/>
              </a:rPr>
              <a:t>Incloure un article </a:t>
            </a:r>
            <a:r>
              <a:rPr lang="en-US" sz="2800" b="1" dirty="0" err="1">
                <a:latin typeface="Calibri"/>
                <a:cs typeface="Calibri"/>
              </a:rPr>
              <a:t>protegit</a:t>
            </a:r>
            <a:r>
              <a:rPr lang="en-US" sz="2800" b="1" dirty="0">
                <a:latin typeface="Calibri"/>
                <a:cs typeface="Calibri"/>
              </a:rPr>
              <a:t> a la </a:t>
            </a:r>
            <a:r>
              <a:rPr lang="en-US" sz="2800" b="1" dirty="0" err="1">
                <a:latin typeface="Calibri"/>
                <a:cs typeface="Calibri"/>
              </a:rPr>
              <a:t>tesi</a:t>
            </a:r>
            <a:r>
              <a:rPr lang="en-US" sz="2800" b="1" dirty="0">
                <a:latin typeface="Calibri"/>
                <a:cs typeface="Calibri"/>
              </a:rPr>
              <a:t>: </a:t>
            </a:r>
          </a:p>
          <a:p>
            <a:pPr marL="271780" indent="-271780">
              <a:buNone/>
            </a:pPr>
            <a:endParaRPr lang="ca-ES" sz="2800">
              <a:latin typeface="Calibri "/>
            </a:endParaRPr>
          </a:p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800" dirty="0">
                <a:latin typeface="Calibri"/>
                <a:cs typeface="Calibri"/>
              </a:rPr>
              <a:t>Hi ha editors que permeten als autors dels articles publicats en revistes tancades incloure’ls en la seva tesi sempre i quan no es comercialitzi.</a:t>
            </a:r>
          </a:p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800" dirty="0">
                <a:latin typeface="Calibri"/>
                <a:cs typeface="Calibri"/>
              </a:rPr>
              <a:t>Cal permís de l'editor. </a:t>
            </a:r>
          </a:p>
          <a:p>
            <a:pPr marL="203835" indent="-203835">
              <a:spcBef>
                <a:spcPts val="600"/>
              </a:spcBef>
              <a:spcAft>
                <a:spcPts val="1200"/>
              </a:spcAft>
              <a:buClr>
                <a:srgbClr val="067F9C"/>
              </a:buClr>
              <a:buSzPct val="100000"/>
            </a:pPr>
            <a:r>
              <a:rPr lang="ca-ES" sz="2800" dirty="0">
                <a:latin typeface="Calibri"/>
                <a:cs typeface="Calibri"/>
              </a:rPr>
              <a:t>Consultar la web de l'editorial/revista o contactar amb l’editor.</a:t>
            </a:r>
          </a:p>
          <a:p>
            <a:pPr marL="271780" indent="-271780">
              <a:buNone/>
            </a:pPr>
            <a:endParaRPr lang="en-US"/>
          </a:p>
          <a:p>
            <a:pPr marL="0" indent="0">
              <a:buNone/>
            </a:pPr>
            <a:endParaRPr lang="en-US" sz="3200" b="1"/>
          </a:p>
        </p:txBody>
      </p:sp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id="{CB31999F-783F-6200-CD9E-FCAD062B4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978" y="315403"/>
            <a:ext cx="13430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1920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72" y="517860"/>
            <a:ext cx="8382095" cy="590931"/>
          </a:xfr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s-ES" sz="4400">
                <a:latin typeface="Calibri"/>
                <a:cs typeface="Calibri"/>
              </a:rPr>
              <a:t>Cal embargar la </a:t>
            </a:r>
            <a:r>
              <a:rPr lang="es-ES" sz="4400" err="1">
                <a:latin typeface="Calibri"/>
                <a:cs typeface="Calibri"/>
              </a:rPr>
              <a:t>tesi</a:t>
            </a:r>
            <a:r>
              <a:rPr lang="es-ES" sz="4400">
                <a:latin typeface="Calibri"/>
                <a:cs typeface="Calibri"/>
              </a:rPr>
              <a:t>?</a:t>
            </a:r>
            <a:endParaRPr lang="en-GB" sz="4400" b="0">
              <a:latin typeface="Calibri"/>
              <a:cs typeface="Calibri"/>
            </a:endParaRP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C29916AF-3A07-15E7-C37F-38147E36F606}"/>
              </a:ext>
            </a:extLst>
          </p:cNvPr>
          <p:cNvSpPr txBox="1"/>
          <p:nvPr/>
        </p:nvSpPr>
        <p:spPr>
          <a:xfrm>
            <a:off x="1067874" y="1533551"/>
            <a:ext cx="911736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Font typeface="Arial,Sans-Serif" panose="020B0604020202020204" pitchFamily="34" charset="0"/>
              <a:buChar char="•"/>
            </a:pPr>
            <a:r>
              <a:rPr lang="ca-ES" sz="2400" dirty="0">
                <a:latin typeface="Calibri"/>
                <a:cs typeface="Calibri"/>
              </a:rPr>
              <a:t>L’embargament consisteix a no fer públic el text complet de la tesi fins passat un termini de temps (entre 6 i 24 mesos, segons el cas).</a:t>
            </a:r>
          </a:p>
          <a:p>
            <a:pPr marL="514350" indent="-514350">
              <a:buFont typeface="Arial,Sans-Serif" panose="020B0604020202020204" pitchFamily="34" charset="0"/>
              <a:buChar char="•"/>
            </a:pPr>
            <a:r>
              <a:rPr lang="ca-ES" sz="2400" dirty="0">
                <a:latin typeface="Calibri"/>
                <a:cs typeface="Calibri"/>
              </a:rPr>
              <a:t>És una mesura excepcional que s’ha d’utilitzar el mínim temps possible.</a:t>
            </a:r>
          </a:p>
          <a:p>
            <a:pPr marL="514350" indent="-514350">
              <a:buFont typeface="Arial,Sans-Serif" panose="020B0604020202020204" pitchFamily="34" charset="0"/>
              <a:buChar char="•"/>
            </a:pPr>
            <a:endParaRPr lang="ca-ES" sz="2400" dirty="0">
              <a:latin typeface="Calibri"/>
              <a:cs typeface="Calibri"/>
            </a:endParaRPr>
          </a:p>
          <a:p>
            <a:r>
              <a:rPr lang="ca-ES" sz="2400" b="1" dirty="0">
                <a:latin typeface="Calibri"/>
                <a:cs typeface="Calibri"/>
              </a:rPr>
              <a:t>Exemple: </a:t>
            </a:r>
            <a:r>
              <a:rPr lang="ca-ES" sz="2400" b="1" dirty="0">
                <a:latin typeface="Calibri"/>
                <a:cs typeface="Calibri"/>
                <a:hlinkClick r:id="rId3"/>
              </a:rPr>
              <a:t>https://ddd.uab.cat/record/287378</a:t>
            </a:r>
            <a:r>
              <a:rPr lang="ca-ES" sz="2400" b="1" dirty="0">
                <a:latin typeface="Calibri"/>
                <a:cs typeface="Calibri"/>
              </a:rPr>
              <a:t> </a:t>
            </a:r>
          </a:p>
        </p:txBody>
      </p:sp>
      <p:pic>
        <p:nvPicPr>
          <p:cNvPr id="3" name="Imagen 2" descr="Imagen que contiene ave, pájaro, flor, árbol&#10;&#10;Descripción generada automáticamente">
            <a:extLst>
              <a:ext uri="{FF2B5EF4-FFF2-40B4-BE49-F238E27FC236}">
                <a16:creationId xmlns:a16="http://schemas.microsoft.com/office/drawing/2014/main" id="{A6C206DF-442C-53A2-2D81-8DAC5DFF0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97" y="3872037"/>
            <a:ext cx="8319370" cy="25898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3953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86" y="522490"/>
            <a:ext cx="11174187" cy="556547"/>
          </a:xfrm>
        </p:spPr>
        <p:txBody>
          <a:bodyPr>
            <a:noAutofit/>
          </a:bodyPr>
          <a:lstStyle/>
          <a:p>
            <a:r>
              <a:rPr lang="en-US" sz="4400">
                <a:latin typeface="Calibri"/>
                <a:cs typeface="Calibri"/>
              </a:rPr>
              <a:t>Cal </a:t>
            </a:r>
            <a:r>
              <a:rPr lang="en-US" sz="4400" err="1">
                <a:latin typeface="Calibri"/>
                <a:cs typeface="Calibri"/>
              </a:rPr>
              <a:t>embargar</a:t>
            </a:r>
            <a:r>
              <a:rPr lang="en-US" sz="4400">
                <a:latin typeface="Calibri"/>
                <a:cs typeface="Calibri"/>
              </a:rPr>
              <a:t> la </a:t>
            </a:r>
            <a:r>
              <a:rPr lang="en-US" sz="4400" err="1">
                <a:latin typeface="Calibri"/>
                <a:cs typeface="Calibri"/>
              </a:rPr>
              <a:t>tesi</a:t>
            </a:r>
            <a:r>
              <a:rPr lang="en-US" sz="4400">
                <a:latin typeface="Calibri"/>
                <a:cs typeface="Calibri"/>
              </a:rPr>
              <a:t>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0416" y="1328908"/>
            <a:ext cx="10315852" cy="1401592"/>
          </a:xfrm>
        </p:spPr>
        <p:txBody>
          <a:bodyPr vert="horz" lIns="108823" tIns="54412" rIns="108823" bIns="54412" rtlCol="0" anchor="t">
            <a:normAutofit/>
          </a:bodyPr>
          <a:lstStyle/>
          <a:p>
            <a:pPr marL="203835" indent="-203835">
              <a:buNone/>
            </a:pPr>
            <a:endParaRPr lang="en-US" sz="2800" b="1">
              <a:latin typeface="Calibri"/>
              <a:cs typeface="Calibri"/>
            </a:endParaRPr>
          </a:p>
          <a:p>
            <a:pPr marL="36830" indent="0">
              <a:buNone/>
            </a:pPr>
            <a:r>
              <a:rPr lang="es-ES" sz="2800">
                <a:latin typeface="Calibri "/>
              </a:rPr>
              <a:t>La </a:t>
            </a:r>
            <a:r>
              <a:rPr lang="es-ES" sz="2800" err="1">
                <a:latin typeface="Calibri "/>
              </a:rPr>
              <a:t>majoria</a:t>
            </a:r>
            <a:r>
              <a:rPr lang="es-ES" sz="2800">
                <a:latin typeface="Calibri "/>
              </a:rPr>
              <a:t> </a:t>
            </a:r>
            <a:r>
              <a:rPr lang="es-ES" sz="2800" err="1">
                <a:latin typeface="Calibri "/>
              </a:rPr>
              <a:t>d’editors</a:t>
            </a:r>
            <a:r>
              <a:rPr lang="es-ES" sz="2800">
                <a:latin typeface="Calibri "/>
              </a:rPr>
              <a:t> </a:t>
            </a:r>
            <a:r>
              <a:rPr lang="es-ES" sz="2800" err="1">
                <a:latin typeface="Calibri "/>
              </a:rPr>
              <a:t>permeten</a:t>
            </a:r>
            <a:r>
              <a:rPr lang="es-ES" sz="2800">
                <a:latin typeface="Calibri "/>
              </a:rPr>
              <a:t> publicar </a:t>
            </a:r>
            <a:r>
              <a:rPr lang="es-ES" sz="2800" err="1">
                <a:latin typeface="Calibri "/>
              </a:rPr>
              <a:t>articles</a:t>
            </a:r>
            <a:r>
              <a:rPr lang="es-ES" sz="2800">
                <a:latin typeface="Calibri "/>
              </a:rPr>
              <a:t> </a:t>
            </a:r>
            <a:r>
              <a:rPr lang="es-ES" sz="2800" err="1">
                <a:latin typeface="Calibri "/>
              </a:rPr>
              <a:t>derivats</a:t>
            </a:r>
            <a:r>
              <a:rPr lang="es-ES" sz="2800">
                <a:latin typeface="Calibri "/>
              </a:rPr>
              <a:t> de la </a:t>
            </a:r>
            <a:r>
              <a:rPr lang="es-ES" sz="2800" err="1">
                <a:latin typeface="Calibri "/>
              </a:rPr>
              <a:t>tesi</a:t>
            </a:r>
            <a:r>
              <a:rPr lang="es-ES" sz="2800">
                <a:latin typeface="Calibri "/>
              </a:rPr>
              <a:t> doctoral. </a:t>
            </a:r>
            <a:r>
              <a:rPr lang="es-ES" sz="2800" err="1">
                <a:latin typeface="Calibri "/>
              </a:rPr>
              <a:t>Consulteu</a:t>
            </a:r>
            <a:r>
              <a:rPr lang="es-ES" sz="2800">
                <a:latin typeface="Calibri "/>
              </a:rPr>
              <a:t> les </a:t>
            </a:r>
            <a:r>
              <a:rPr lang="es-ES" sz="2800" err="1">
                <a:latin typeface="Calibri "/>
              </a:rPr>
              <a:t>informacions</a:t>
            </a:r>
            <a:r>
              <a:rPr lang="es-ES" sz="2800">
                <a:latin typeface="Calibri "/>
              </a:rPr>
              <a:t> </a:t>
            </a:r>
            <a:r>
              <a:rPr lang="es-ES" sz="2800" err="1">
                <a:latin typeface="Calibri "/>
              </a:rPr>
              <a:t>dels</a:t>
            </a:r>
            <a:r>
              <a:rPr lang="es-ES" sz="2800">
                <a:latin typeface="Calibri "/>
              </a:rPr>
              <a:t> </a:t>
            </a:r>
            <a:r>
              <a:rPr lang="es-ES" sz="2800" err="1">
                <a:latin typeface="Calibri "/>
              </a:rPr>
              <a:t>editors</a:t>
            </a:r>
            <a:r>
              <a:rPr lang="es-ES" sz="2800">
                <a:latin typeface="Calibri "/>
              </a:rPr>
              <a:t>.</a:t>
            </a:r>
            <a:endParaRPr lang="es-ES"/>
          </a:p>
          <a:p>
            <a:pPr marL="36830" indent="0">
              <a:buNone/>
            </a:pPr>
            <a:endParaRPr lang="es-E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81" y="3035332"/>
            <a:ext cx="8297224" cy="169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77576" y="4930343"/>
            <a:ext cx="101116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i="0" u="none" strike="noStrike">
                <a:solidFill>
                  <a:srgbClr val="000000"/>
                </a:solidFill>
                <a:effectLst/>
                <a:latin typeface="Calibri "/>
              </a:rPr>
              <a:t>Elsevier. </a:t>
            </a:r>
            <a:r>
              <a:rPr lang="es-ES" sz="2000" b="0" i="0" u="none" strike="noStrike" err="1">
                <a:solidFill>
                  <a:srgbClr val="000000"/>
                </a:solidFill>
                <a:effectLst/>
                <a:latin typeface="Calibri "/>
              </a:rPr>
              <a:t>Policies</a:t>
            </a:r>
            <a:r>
              <a:rPr lang="es-ES" sz="2000" b="0" i="0" u="none" strike="noStrike">
                <a:solidFill>
                  <a:srgbClr val="000000"/>
                </a:solidFill>
                <a:effectLst/>
                <a:latin typeface="Calibri "/>
              </a:rPr>
              <a:t> &amp; </a:t>
            </a:r>
            <a:r>
              <a:rPr lang="es-ES" sz="2000" b="0" i="0" u="none" strike="noStrike" err="1">
                <a:solidFill>
                  <a:srgbClr val="000000"/>
                </a:solidFill>
                <a:effectLst/>
                <a:latin typeface="Calibri "/>
              </a:rPr>
              <a:t>guidelines</a:t>
            </a:r>
            <a:r>
              <a:rPr lang="es-ES" sz="2000" b="0" i="0" u="none" strike="noStrike">
                <a:solidFill>
                  <a:srgbClr val="000000"/>
                </a:solidFill>
                <a:effectLst/>
                <a:latin typeface="Calibri "/>
              </a:rPr>
              <a:t>: </a:t>
            </a:r>
            <a:r>
              <a:rPr lang="es-ES" sz="2000">
                <a:latin typeface="Calibri "/>
                <a:hlinkClick r:id="rId3"/>
              </a:rPr>
              <a:t>www.elsevier.com/authors/journal-authors/policies-and-ethics</a:t>
            </a:r>
            <a:r>
              <a:rPr lang="es-ES" sz="2000">
                <a:latin typeface="Calibri "/>
              </a:rPr>
              <a:t> </a:t>
            </a:r>
          </a:p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28627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25A71A1-DAE0-7968-EE50-3254C02A1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err="1">
                <a:latin typeface="Calibri"/>
                <a:cs typeface="Calibri"/>
              </a:rPr>
              <a:t>Sumari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591D83-6748-C54E-2B96-DC65C6326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20" y="1754674"/>
            <a:ext cx="9020545" cy="4770099"/>
          </a:xfrm>
        </p:spPr>
        <p:txBody>
          <a:bodyPr vert="horz" lIns="108823" tIns="54412" rIns="108823" bIns="54412" rtlCol="0" anchor="t">
            <a:noAutofit/>
          </a:bodyPr>
          <a:lstStyle/>
          <a:p>
            <a:pPr marL="203835" indent="-203835"/>
            <a:r>
              <a:rPr lang="ca" sz="2200" b="1">
                <a:latin typeface="Calibri"/>
                <a:ea typeface="+mn-lt"/>
                <a:cs typeface="+mn-lt"/>
              </a:rPr>
              <a:t>L'accés obert: </a:t>
            </a:r>
            <a:r>
              <a:rPr lang="ca" sz="2200">
                <a:latin typeface="Calibri"/>
                <a:ea typeface="+mn-lt"/>
                <a:cs typeface="+mn-lt"/>
              </a:rPr>
              <a:t>el context</a:t>
            </a:r>
            <a:endParaRPr lang="es-ES" sz="2200">
              <a:latin typeface="Calibri"/>
              <a:cs typeface="Calibri"/>
            </a:endParaRPr>
          </a:p>
          <a:p>
            <a:pPr marL="203835" indent="-203835"/>
            <a:r>
              <a:rPr lang="ca" sz="2200" b="1">
                <a:latin typeface="Calibri"/>
                <a:ea typeface="+mn-lt"/>
                <a:cs typeface="+mn-lt"/>
              </a:rPr>
              <a:t>Publicar en obert: </a:t>
            </a:r>
            <a:r>
              <a:rPr lang="ca" sz="2200">
                <a:latin typeface="Calibri"/>
                <a:ea typeface="+mn-lt"/>
                <a:cs typeface="+mn-lt"/>
              </a:rPr>
              <a:t>abans de publicar, on publicar, vies de publicació</a:t>
            </a:r>
            <a:endParaRPr lang="es-ES" sz="2200">
              <a:latin typeface="Calibri"/>
              <a:cs typeface="Calibri"/>
            </a:endParaRPr>
          </a:p>
          <a:p>
            <a:pPr marL="203835" indent="-203835"/>
            <a:r>
              <a:rPr lang="ca" sz="2200" b="1">
                <a:latin typeface="Calibri"/>
                <a:ea typeface="+mn-lt"/>
                <a:cs typeface="+mn-lt"/>
              </a:rPr>
              <a:t>Finançament per publicar en accés obert </a:t>
            </a:r>
            <a:endParaRPr lang="es-ES" sz="2200">
              <a:latin typeface="Calibri"/>
              <a:cs typeface="Calibri"/>
            </a:endParaRPr>
          </a:p>
          <a:p>
            <a:pPr marL="203835" indent="-203835"/>
            <a:r>
              <a:rPr lang="ca" sz="2200" b="1">
                <a:latin typeface="Calibri"/>
                <a:ea typeface="+mn-lt"/>
                <a:cs typeface="+mn-lt"/>
              </a:rPr>
              <a:t>Tesis doctorals </a:t>
            </a:r>
            <a:endParaRPr lang="es-ES" sz="2200">
              <a:latin typeface="Calibri"/>
              <a:cs typeface="Calibri"/>
            </a:endParaRPr>
          </a:p>
          <a:p>
            <a:pPr marL="612140" lvl="1" indent="-203835"/>
            <a:r>
              <a:rPr lang="ca" sz="2200">
                <a:latin typeface="Calibri"/>
                <a:ea typeface="+mn-lt"/>
                <a:cs typeface="+mn-lt"/>
              </a:rPr>
              <a:t>Les tesis al TDX i al DDD </a:t>
            </a:r>
            <a:endParaRPr lang="es-ES" sz="2200">
              <a:latin typeface="Calibri"/>
              <a:cs typeface="Calibri"/>
            </a:endParaRPr>
          </a:p>
          <a:p>
            <a:pPr marL="612140" lvl="1" indent="-203835"/>
            <a:r>
              <a:rPr lang="ca" sz="2200">
                <a:latin typeface="Calibri"/>
                <a:ea typeface="+mn-lt"/>
                <a:cs typeface="+mn-lt"/>
              </a:rPr>
              <a:t>Tesis per compendi</a:t>
            </a:r>
            <a:r>
              <a:rPr lang="es-ES" sz="2200">
                <a:latin typeface="Calibri"/>
                <a:ea typeface="+mn-lt"/>
                <a:cs typeface="+mn-lt"/>
              </a:rPr>
              <a:t> </a:t>
            </a:r>
            <a:endParaRPr lang="es-ES" sz="2200">
              <a:latin typeface="Calibri"/>
              <a:cs typeface="Calibri"/>
            </a:endParaRPr>
          </a:p>
          <a:p>
            <a:pPr marL="203835" indent="-203835"/>
            <a:r>
              <a:rPr lang="ca" sz="2200" b="1">
                <a:solidFill>
                  <a:schemeClr val="accent4"/>
                </a:solidFill>
                <a:latin typeface="Calibri"/>
                <a:ea typeface="+mn-lt"/>
                <a:cs typeface="+mn-lt"/>
              </a:rPr>
              <a:t>Bones pràctiques i recomanacions </a:t>
            </a:r>
            <a:endParaRPr lang="es-ES" sz="2200">
              <a:solidFill>
                <a:schemeClr val="accent4"/>
              </a:solidFill>
              <a:latin typeface="Calibri"/>
              <a:cs typeface="Calibri"/>
            </a:endParaRPr>
          </a:p>
          <a:p>
            <a:pPr marL="203835" indent="-203835"/>
            <a:endParaRPr lang="es-ES" sz="1550"/>
          </a:p>
        </p:txBody>
      </p:sp>
    </p:spTree>
    <p:extLst>
      <p:ext uri="{BB962C8B-B14F-4D97-AF65-F5344CB8AC3E}">
        <p14:creationId xmlns:p14="http://schemas.microsoft.com/office/powerpoint/2010/main" val="7773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FAABE4E-660C-40AC-8C3F-2228E83D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793" y="751995"/>
            <a:ext cx="7536775" cy="556547"/>
          </a:xfrm>
        </p:spPr>
        <p:txBody>
          <a:bodyPr vert="horz" wrap="square" lIns="68592" tIns="34296" rIns="68592" bIns="34296" rtlCol="0" anchor="b">
            <a:noAutofit/>
          </a:bodyPr>
          <a:lstStyle/>
          <a:p>
            <a:pPr algn="ctr"/>
            <a:r>
              <a:rPr lang="es-ES" sz="4400" b="1" err="1">
                <a:latin typeface="Calibri" panose="020F0502020204030204" pitchFamily="34" charset="0"/>
                <a:cs typeface="Calibri" panose="020F0502020204030204" pitchFamily="34" charset="0"/>
              </a:rPr>
              <a:t>Accés</a:t>
            </a:r>
            <a:r>
              <a:rPr lang="es-ES" sz="4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400" b="1" err="1">
                <a:latin typeface="Calibri" panose="020F0502020204030204" pitchFamily="34" charset="0"/>
                <a:cs typeface="Calibri" panose="020F0502020204030204" pitchFamily="34" charset="0"/>
              </a:rPr>
              <a:t>obert</a:t>
            </a:r>
            <a:r>
              <a:rPr lang="es-ES" sz="44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4400" b="1" err="1">
                <a:latin typeface="Calibri" panose="020F0502020204030204" pitchFamily="34" charset="0"/>
                <a:cs typeface="Calibri" panose="020F0502020204030204" pitchFamily="34" charset="0"/>
              </a:rPr>
              <a:t>què</a:t>
            </a:r>
            <a:r>
              <a:rPr lang="es-ES" sz="4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400" b="1" err="1">
                <a:latin typeface="Calibri" panose="020F0502020204030204" pitchFamily="34" charset="0"/>
                <a:cs typeface="Calibri" panose="020F0502020204030204" pitchFamily="34" charset="0"/>
              </a:rPr>
              <a:t>és</a:t>
            </a:r>
            <a:r>
              <a:rPr lang="es-ES" sz="4400" b="1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s-ES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E800C6C-CA14-49BC-9B50-FB5A86925EB2}"/>
              </a:ext>
            </a:extLst>
          </p:cNvPr>
          <p:cNvSpPr/>
          <p:nvPr/>
        </p:nvSpPr>
        <p:spPr>
          <a:xfrm>
            <a:off x="5171507" y="1780815"/>
            <a:ext cx="5467458" cy="2839557"/>
          </a:xfrm>
          <a:prstGeom prst="rect">
            <a:avLst/>
          </a:prstGeom>
        </p:spPr>
        <p:txBody>
          <a:bodyPr vert="horz" lIns="68592" tIns="34296" rIns="68592" bIns="34296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</a:pPr>
            <a:r>
              <a:rPr lang="ca-ES" sz="2400">
                <a:latin typeface="Calibri"/>
                <a:cs typeface="Calibri"/>
              </a:rPr>
              <a:t>Disponibilitat gratuïta a la xarxa, que permet a qualsevol usuari la lectura, la descàrrega, la còpia, la distribució, la impressió, la cerca o l’ús per a qualsevol propòsit legal, sense cap mena de barrera econòmica , legal o tècnica</a:t>
            </a:r>
          </a:p>
          <a:p>
            <a:pPr algn="ctr">
              <a:lnSpc>
                <a:spcPct val="90000"/>
              </a:lnSpc>
              <a:spcAft>
                <a:spcPts val="450"/>
              </a:spcAft>
            </a:pPr>
            <a:endParaRPr lang="en-US" sz="2400">
              <a:latin typeface="Calibri"/>
              <a:cs typeface="Calibri"/>
            </a:endParaRPr>
          </a:p>
          <a:p>
            <a:pPr algn="ctr">
              <a:lnSpc>
                <a:spcPct val="90000"/>
              </a:lnSpc>
              <a:spcAft>
                <a:spcPts val="450"/>
              </a:spcAft>
            </a:pPr>
            <a:r>
              <a:rPr lang="en-US" sz="2400">
                <a:latin typeface="Calibri"/>
                <a:cs typeface="Calibri"/>
              </a:rPr>
              <a:t>Manifesto de Budapest, </a:t>
            </a:r>
            <a:r>
              <a:rPr lang="en-US" sz="2400" err="1">
                <a:latin typeface="Calibri"/>
                <a:cs typeface="Calibri"/>
              </a:rPr>
              <a:t>febrer</a:t>
            </a:r>
            <a:r>
              <a:rPr lang="en-US" sz="2400">
                <a:latin typeface="Calibri"/>
                <a:cs typeface="Calibri"/>
              </a:rPr>
              <a:t> 2002</a:t>
            </a:r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38C3527A-9FF1-451F-99F0-ED588CA09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099" y="6265235"/>
            <a:ext cx="2127868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spAutoFit/>
          </a:bodyPr>
          <a:lstStyle/>
          <a:p>
            <a:r>
              <a:rPr lang="es-ES" sz="800" b="1" err="1">
                <a:latin typeface="Calibri"/>
                <a:cs typeface="Calibri"/>
              </a:rPr>
              <a:t>Imatge</a:t>
            </a:r>
            <a:r>
              <a:rPr lang="ca-ES" sz="800" b="1">
                <a:latin typeface="Calibri"/>
                <a:cs typeface="Calibri"/>
              </a:rPr>
              <a:t>:</a:t>
            </a:r>
            <a:r>
              <a:rPr lang="ca-ES" sz="800" b="1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lang="ca-ES" sz="800" b="1">
                <a:latin typeface="Calibri"/>
                <a:cs typeface="Calibri"/>
              </a:rPr>
              <a:t> </a:t>
            </a:r>
            <a:r>
              <a:rPr lang="ca-ES" sz="800" b="1">
                <a:latin typeface="Calibri"/>
                <a:cs typeface="Calibri"/>
                <a:hlinkClick r:id="rId2"/>
              </a:rPr>
              <a:t>Wikimedia Commons</a:t>
            </a:r>
            <a:r>
              <a:rPr lang="ca-ES" sz="800" b="1">
                <a:latin typeface="Calibri"/>
                <a:cs typeface="Calibri"/>
              </a:rPr>
              <a:t> / CC-0</a:t>
            </a:r>
            <a:endParaRPr lang="ca-ES" sz="800">
              <a:latin typeface="Calibri"/>
              <a:cs typeface="Calibri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698C860-D86C-4AED-A528-E5A4CBB138B2}"/>
              </a:ext>
            </a:extLst>
          </p:cNvPr>
          <p:cNvSpPr/>
          <p:nvPr/>
        </p:nvSpPr>
        <p:spPr>
          <a:xfrm>
            <a:off x="5487044" y="5074059"/>
            <a:ext cx="4674271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450"/>
              </a:spcAft>
            </a:pPr>
            <a:r>
              <a:rPr lang="ca-ES" sz="2800" b="1" dirty="0">
                <a:solidFill>
                  <a:srgbClr val="F1800F"/>
                </a:solidFill>
                <a:latin typeface="Calibri"/>
                <a:cs typeface="Calibri"/>
              </a:rPr>
              <a:t>Accés obert  </a:t>
            </a:r>
            <a:r>
              <a:rPr lang="ca-ES" sz="2800" b="1" dirty="0">
                <a:latin typeface="Calibri"/>
                <a:cs typeface="Calibri"/>
              </a:rPr>
              <a:t>≠</a:t>
            </a:r>
            <a:r>
              <a:rPr lang="ca-ES" sz="2800" b="1" dirty="0">
                <a:solidFill>
                  <a:srgbClr val="F1800F"/>
                </a:solidFill>
                <a:latin typeface="Calibri"/>
                <a:cs typeface="Calibri"/>
              </a:rPr>
              <a:t>   </a:t>
            </a:r>
            <a:r>
              <a:rPr lang="ca-ES" sz="28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Accés gratuït</a:t>
            </a:r>
            <a:endParaRPr lang="ca-ES" sz="28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2" descr="Logotipo, Icono&#10;&#10;Descripción generada automáticamente">
            <a:extLst>
              <a:ext uri="{FF2B5EF4-FFF2-40B4-BE49-F238E27FC236}">
                <a16:creationId xmlns:a16="http://schemas.microsoft.com/office/drawing/2014/main" id="{E20A81EC-1544-BA20-38C4-D103799D0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37" y="944138"/>
            <a:ext cx="2884374" cy="45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87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C85D0-7491-48A8-8E59-9AE0ACE8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444818"/>
            <a:ext cx="11174186" cy="701731"/>
          </a:xfrm>
        </p:spPr>
        <p:txBody>
          <a:bodyPr/>
          <a:lstStyle/>
          <a:p>
            <a:r>
              <a:rPr lang="ca-ES" sz="4400">
                <a:latin typeface="Calibri"/>
                <a:cs typeface="Calibri"/>
              </a:rPr>
              <a:t>Però...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4A028BE-9ABE-4800-9A14-7D259DFA9B50}"/>
              </a:ext>
            </a:extLst>
          </p:cNvPr>
          <p:cNvSpPr txBox="1">
            <a:spLocks/>
          </p:cNvSpPr>
          <p:nvPr/>
        </p:nvSpPr>
        <p:spPr>
          <a:xfrm>
            <a:off x="1541593" y="1477266"/>
            <a:ext cx="7334418" cy="397980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830" indent="0">
              <a:buNone/>
            </a:pPr>
            <a:endParaRPr lang="ca-ES" sz="2200" b="1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6830" indent="0" algn="ctr">
              <a:buNone/>
            </a:pPr>
            <a:r>
              <a:rPr lang="ca-ES" sz="3200" b="1">
                <a:latin typeface="Calibri"/>
                <a:cs typeface="Calibri"/>
              </a:rPr>
              <a:t>Xarxes socials acadèmiques ≠</a:t>
            </a:r>
            <a:r>
              <a:rPr lang="ca-ES" sz="3200">
                <a:latin typeface="Calibri"/>
                <a:cs typeface="Calibri"/>
              </a:rPr>
              <a:t> </a:t>
            </a:r>
            <a:r>
              <a:rPr lang="ca-ES" sz="3200" b="1">
                <a:solidFill>
                  <a:srgbClr val="FF3300"/>
                </a:solidFill>
                <a:latin typeface="Calibri"/>
                <a:cs typeface="Calibri"/>
              </a:rPr>
              <a:t>Accés obert</a:t>
            </a:r>
          </a:p>
          <a:p>
            <a:pPr marL="36830" indent="0" algn="ctr">
              <a:buNone/>
            </a:pPr>
            <a:endParaRPr lang="ca-ES" sz="3200" b="1">
              <a:solidFill>
                <a:srgbClr val="FF3300"/>
              </a:solidFill>
              <a:latin typeface="Calibri"/>
              <a:cs typeface="Calibri"/>
            </a:endParaRPr>
          </a:p>
          <a:p>
            <a:pPr marL="36830" indent="0" algn="ctr">
              <a:buNone/>
            </a:pPr>
            <a:r>
              <a:rPr lang="ca-ES" sz="3200">
                <a:latin typeface="Calibri"/>
                <a:cs typeface="Calibri"/>
              </a:rPr>
              <a:t>Les editorials tenen polítiques específiques pel que fa a aquestes xarxes socials. Reviseu-les!</a:t>
            </a:r>
          </a:p>
        </p:txBody>
      </p:sp>
    </p:spTree>
    <p:extLst>
      <p:ext uri="{BB962C8B-B14F-4D97-AF65-F5344CB8AC3E}">
        <p14:creationId xmlns:p14="http://schemas.microsoft.com/office/powerpoint/2010/main" val="3732190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575" y="566897"/>
            <a:ext cx="5365175" cy="536755"/>
          </a:xfrm>
        </p:spPr>
        <p:txBody>
          <a:bodyPr vert="horz" wrap="square" lIns="108823" tIns="54412" rIns="108823" bIns="54412" rtlCol="0" anchor="ctr">
            <a:noAutofit/>
          </a:bodyPr>
          <a:lstStyle/>
          <a:p>
            <a:r>
              <a:rPr lang="ca-ES" sz="4400">
                <a:latin typeface="Calibri"/>
                <a:cs typeface="Calibri"/>
              </a:rPr>
              <a:t>Versions dels articles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DA9F97E-A6B3-4444-90E9-E7CE786F82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291388" y="2157413"/>
            <a:ext cx="4900612" cy="3560762"/>
          </a:xfrm>
        </p:spPr>
        <p:txBody>
          <a:bodyPr/>
          <a:lstStyle/>
          <a:p>
            <a:endParaRPr lang="en-GB"/>
          </a:p>
          <a:p>
            <a:endParaRPr lang="en-GB"/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4591B0F2-D12D-4558-A85C-7B8CCB593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668064" y="534154"/>
            <a:ext cx="4272059" cy="5812327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7E8246D7-8175-4FFA-9F3E-5074B0F94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781" y="2370310"/>
            <a:ext cx="2286005" cy="1969012"/>
          </a:xfrm>
          <a:prstGeom prst="rect">
            <a:avLst/>
          </a:prstGeom>
        </p:spPr>
      </p:pic>
      <p:cxnSp>
        <p:nvCxnSpPr>
          <p:cNvPr id="9" name="Connector de fletxa recta 8">
            <a:extLst>
              <a:ext uri="{FF2B5EF4-FFF2-40B4-BE49-F238E27FC236}">
                <a16:creationId xmlns:a16="http://schemas.microsoft.com/office/drawing/2014/main" id="{A4100307-96F3-4C0C-B848-0E1B4F5700E7}"/>
              </a:ext>
            </a:extLst>
          </p:cNvPr>
          <p:cNvCxnSpPr/>
          <p:nvPr/>
        </p:nvCxnSpPr>
        <p:spPr>
          <a:xfrm>
            <a:off x="5407143" y="2199993"/>
            <a:ext cx="2525917" cy="769544"/>
          </a:xfrm>
          <a:prstGeom prst="straightConnector1">
            <a:avLst/>
          </a:prstGeom>
          <a:ln w="88900">
            <a:solidFill>
              <a:srgbClr val="067F9C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nector de fletxa recta 11">
            <a:extLst>
              <a:ext uri="{FF2B5EF4-FFF2-40B4-BE49-F238E27FC236}">
                <a16:creationId xmlns:a16="http://schemas.microsoft.com/office/drawing/2014/main" id="{58F34F19-DE18-49CF-B5F7-94DE5ABDA466}"/>
              </a:ext>
            </a:extLst>
          </p:cNvPr>
          <p:cNvCxnSpPr>
            <a:cxnSpLocks/>
          </p:cNvCxnSpPr>
          <p:nvPr/>
        </p:nvCxnSpPr>
        <p:spPr>
          <a:xfrm flipV="1">
            <a:off x="5724015" y="3675707"/>
            <a:ext cx="2109457" cy="479836"/>
          </a:xfrm>
          <a:prstGeom prst="straightConnector1">
            <a:avLst/>
          </a:prstGeom>
          <a:ln w="88900">
            <a:solidFill>
              <a:srgbClr val="067F9C"/>
            </a:solidFill>
            <a:prstDash val="lg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de fletxa recta 17">
            <a:extLst>
              <a:ext uri="{FF2B5EF4-FFF2-40B4-BE49-F238E27FC236}">
                <a16:creationId xmlns:a16="http://schemas.microsoft.com/office/drawing/2014/main" id="{EC927C61-9CA9-4D03-8E8B-B8A151109D61}"/>
              </a:ext>
            </a:extLst>
          </p:cNvPr>
          <p:cNvCxnSpPr>
            <a:cxnSpLocks/>
          </p:cNvCxnSpPr>
          <p:nvPr/>
        </p:nvCxnSpPr>
        <p:spPr>
          <a:xfrm flipV="1">
            <a:off x="5577007" y="4266896"/>
            <a:ext cx="2622573" cy="1128971"/>
          </a:xfrm>
          <a:prstGeom prst="straightConnector1">
            <a:avLst/>
          </a:prstGeom>
          <a:ln w="88900">
            <a:solidFill>
              <a:srgbClr val="067F9C"/>
            </a:solidFill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ontenidor de contingut 2">
            <a:extLst>
              <a:ext uri="{FF2B5EF4-FFF2-40B4-BE49-F238E27FC236}">
                <a16:creationId xmlns:a16="http://schemas.microsoft.com/office/drawing/2014/main" id="{BA1D4114-B115-4C99-BB64-CDE4BD008DFF}"/>
              </a:ext>
            </a:extLst>
          </p:cNvPr>
          <p:cNvSpPr txBox="1">
            <a:spLocks/>
          </p:cNvSpPr>
          <p:nvPr/>
        </p:nvSpPr>
        <p:spPr>
          <a:xfrm>
            <a:off x="6169339" y="5443005"/>
            <a:ext cx="4944780" cy="976184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ca-ES" sz="2000" b="1">
                <a:latin typeface="+mj-lt"/>
                <a:cs typeface="Calibri"/>
              </a:rPr>
              <a:t>   Més informació: </a:t>
            </a:r>
            <a:r>
              <a:rPr lang="ca-ES" sz="2000" b="1">
                <a:latin typeface="+mj-lt"/>
                <a:cs typeface="Calibri"/>
                <a:hlinkClick r:id="rId4"/>
              </a:rPr>
              <a:t>ddd.uab.cat/record/141309</a:t>
            </a:r>
            <a:r>
              <a:rPr lang="ca-ES" sz="2000" b="1">
                <a:latin typeface="+mj-lt"/>
                <a:cs typeface="Calibri"/>
              </a:rPr>
              <a:t> </a:t>
            </a:r>
            <a:endParaRPr lang="ca-ES" sz="200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93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428667030"/>
              </p:ext>
            </p:extLst>
          </p:nvPr>
        </p:nvGraphicFramePr>
        <p:xfrm>
          <a:off x="1073106" y="1370101"/>
          <a:ext cx="9020307" cy="477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548DA185-5A87-4D21-BB4C-21F1F0D926BF}"/>
              </a:ext>
            </a:extLst>
          </p:cNvPr>
          <p:cNvSpPr txBox="1">
            <a:spLocks noChangeArrowheads="1"/>
          </p:cNvSpPr>
          <p:nvPr/>
        </p:nvSpPr>
        <p:spPr>
          <a:xfrm>
            <a:off x="472777" y="398834"/>
            <a:ext cx="8829406" cy="76570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4400" b="1" err="1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Calibri"/>
              </a:rPr>
              <a:t>Bones</a:t>
            </a:r>
            <a:r>
              <a:rPr lang="es-ES" sz="4400" b="1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Calibri"/>
              </a:rPr>
              <a:t> </a:t>
            </a:r>
            <a:r>
              <a:rPr lang="es-ES" sz="4400" b="1" err="1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Calibri"/>
              </a:rPr>
              <a:t>pràctiques</a:t>
            </a:r>
            <a:r>
              <a:rPr lang="es-ES" sz="4400" b="1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Calibri"/>
              </a:rPr>
              <a:t> i </a:t>
            </a:r>
            <a:r>
              <a:rPr lang="es-ES" sz="4400" b="1" err="1">
                <a:ln>
                  <a:solidFill>
                    <a:prstClr val="white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prstClr val="white">
                      <a:alpha val="30000"/>
                    </a:prstClr>
                  </a:outerShdw>
                </a:effectLst>
                <a:latin typeface="Calibri"/>
              </a:rPr>
              <a:t>recomanacions</a:t>
            </a:r>
            <a:endParaRPr lang="es-ES" sz="4400" b="1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effectLst>
                <a:outerShdw blurRad="9525" dist="25400" dir="14640000" algn="tl" rotWithShape="0">
                  <a:prstClr val="white">
                    <a:alpha val="30000"/>
                  </a:prst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95449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uadreDeText 9">
            <a:extLst>
              <a:ext uri="{FF2B5EF4-FFF2-40B4-BE49-F238E27FC236}">
                <a16:creationId xmlns:a16="http://schemas.microsoft.com/office/drawing/2014/main" id="{0809584A-27A3-4858-84F9-0598DF79E420}"/>
              </a:ext>
            </a:extLst>
          </p:cNvPr>
          <p:cNvSpPr txBox="1"/>
          <p:nvPr/>
        </p:nvSpPr>
        <p:spPr>
          <a:xfrm>
            <a:off x="7018010" y="2707081"/>
            <a:ext cx="4690924" cy="16158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2400" err="1">
                <a:latin typeface="Calibri"/>
                <a:ea typeface="+mn-lt"/>
                <a:cs typeface="+mn-lt"/>
              </a:rPr>
              <a:t>Resoleu</a:t>
            </a:r>
            <a:r>
              <a:rPr lang="es-ES" sz="2400">
                <a:latin typeface="Calibri"/>
                <a:ea typeface="+mn-lt"/>
                <a:cs typeface="+mn-lt"/>
              </a:rPr>
              <a:t> </a:t>
            </a:r>
            <a:r>
              <a:rPr lang="es-ES" sz="2400" err="1">
                <a:latin typeface="Calibri"/>
                <a:ea typeface="+mn-lt"/>
                <a:cs typeface="+mn-lt"/>
              </a:rPr>
              <a:t>els</a:t>
            </a:r>
            <a:r>
              <a:rPr lang="es-ES" sz="2400">
                <a:latin typeface="Calibri"/>
                <a:ea typeface="+mn-lt"/>
                <a:cs typeface="+mn-lt"/>
              </a:rPr>
              <a:t> </a:t>
            </a:r>
            <a:r>
              <a:rPr lang="es-ES" sz="2400" err="1">
                <a:latin typeface="Calibri"/>
                <a:ea typeface="+mn-lt"/>
                <a:cs typeface="+mn-lt"/>
              </a:rPr>
              <a:t>vostres</a:t>
            </a:r>
            <a:r>
              <a:rPr lang="es-ES" sz="2400">
                <a:latin typeface="Calibri"/>
                <a:ea typeface="+mn-lt"/>
                <a:cs typeface="+mn-lt"/>
              </a:rPr>
              <a:t> </a:t>
            </a:r>
            <a:r>
              <a:rPr lang="es-ES" sz="2400" err="1">
                <a:latin typeface="Calibri"/>
                <a:ea typeface="+mn-lt"/>
                <a:cs typeface="+mn-lt"/>
              </a:rPr>
              <a:t>dubtes</a:t>
            </a:r>
            <a:r>
              <a:rPr lang="es-ES" sz="2400">
                <a:latin typeface="Calibri"/>
                <a:ea typeface="+mn-lt"/>
                <a:cs typeface="+mn-lt"/>
              </a:rPr>
              <a:t>: </a:t>
            </a:r>
          </a:p>
          <a:p>
            <a:endParaRPr lang="es-ES" sz="2400">
              <a:latin typeface="Calibri"/>
              <a:ea typeface="+mn-lt"/>
              <a:cs typeface="+mn-lt"/>
            </a:endParaRPr>
          </a:p>
          <a:p>
            <a:r>
              <a:rPr lang="ca-ES" sz="2400">
                <a:latin typeface="Calibri"/>
                <a:cs typeface="Calibri"/>
                <a:hlinkClick r:id="rId3"/>
              </a:rPr>
              <a:t>www.uab.cat/propietat-intellectual</a:t>
            </a:r>
            <a:endParaRPr lang="ca-ES" sz="2400">
              <a:latin typeface="Calibri"/>
              <a:cs typeface="Calibri"/>
            </a:endParaRPr>
          </a:p>
          <a:p>
            <a:pPr algn="ctr">
              <a:defRPr/>
            </a:pPr>
            <a:endParaRPr lang="ca-ES" sz="2700">
              <a:solidFill>
                <a:srgbClr val="014E52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F2840E-C7BA-4A6C-2178-B9CA90E2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2" y="543779"/>
            <a:ext cx="11174186" cy="701731"/>
          </a:xfrm>
        </p:spPr>
        <p:txBody>
          <a:bodyPr/>
          <a:lstStyle/>
          <a:p>
            <a:r>
              <a:rPr lang="es-ES" sz="4400">
                <a:latin typeface="Calibri"/>
                <a:cs typeface="Calibri"/>
              </a:rPr>
              <a:t>Propietat intel·lectual i accés obert</a:t>
            </a:r>
            <a:endParaRPr lang="es-ES" sz="4400"/>
          </a:p>
        </p:txBody>
      </p:sp>
      <p:pic>
        <p:nvPicPr>
          <p:cNvPr id="4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26143F8-9BB1-7522-B18B-152A689DA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608" y="1384122"/>
            <a:ext cx="6117770" cy="426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227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07;p37">
            <a:extLst>
              <a:ext uri="{FF2B5EF4-FFF2-40B4-BE49-F238E27FC236}">
                <a16:creationId xmlns:a16="http://schemas.microsoft.com/office/drawing/2014/main" id="{850A6120-D105-CE15-6184-CD7D53C1C857}"/>
              </a:ext>
            </a:extLst>
          </p:cNvPr>
          <p:cNvSpPr txBox="1"/>
          <p:nvPr/>
        </p:nvSpPr>
        <p:spPr>
          <a:xfrm>
            <a:off x="1033721" y="2082773"/>
            <a:ext cx="5111517" cy="117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28" tIns="55831" rIns="111728" bIns="55831" anchor="ctr" anchorCtr="0">
            <a:noAutofit/>
          </a:bodyPr>
          <a:lstStyle/>
          <a:p>
            <a:pPr algn="ctr" defTabSz="1088231">
              <a:lnSpc>
                <a:spcPct val="90000"/>
              </a:lnSpc>
              <a:buClr>
                <a:srgbClr val="595959"/>
              </a:buClr>
              <a:buSzPts val="6000"/>
            </a:pPr>
            <a:r>
              <a:rPr lang="ca-ES" sz="8800" dirty="0">
                <a:solidFill>
                  <a:srgbClr val="006668"/>
                </a:solidFill>
                <a:latin typeface="Calibri"/>
                <a:ea typeface="Century Gothic"/>
                <a:cs typeface="Century Gothic"/>
                <a:sym typeface="Century Gothic"/>
              </a:rPr>
              <a:t>Gràcies!</a:t>
            </a:r>
            <a:endParaRPr lang="es-ES" sz="8800" dirty="0">
              <a:solidFill>
                <a:srgbClr val="006668"/>
              </a:solidFill>
              <a:latin typeface="Calibri"/>
              <a:ea typeface="Century Gothic"/>
              <a:cs typeface="Century Gothic"/>
            </a:endParaRPr>
          </a:p>
        </p:txBody>
      </p:sp>
      <p:sp>
        <p:nvSpPr>
          <p:cNvPr id="10" name="Google Shape;312;p37">
            <a:extLst>
              <a:ext uri="{FF2B5EF4-FFF2-40B4-BE49-F238E27FC236}">
                <a16:creationId xmlns:a16="http://schemas.microsoft.com/office/drawing/2014/main" id="{172713C0-7375-5235-6269-1C170C39C965}"/>
              </a:ext>
            </a:extLst>
          </p:cNvPr>
          <p:cNvSpPr txBox="1"/>
          <p:nvPr/>
        </p:nvSpPr>
        <p:spPr>
          <a:xfrm>
            <a:off x="8922145" y="3834206"/>
            <a:ext cx="2201568" cy="380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28" tIns="55831" rIns="111728" bIns="55831" anchor="ctr" anchorCtr="0">
            <a:noAutofit/>
          </a:bodyPr>
          <a:lstStyle/>
          <a:p>
            <a:pPr defTabSz="1088231">
              <a:lnSpc>
                <a:spcPct val="90000"/>
              </a:lnSpc>
            </a:pPr>
            <a:r>
              <a:rPr lang="ca-ES" sz="1200">
                <a:solidFill>
                  <a:srgbClr val="006668"/>
                </a:solidFill>
                <a:latin typeface="Calibri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Biblioteques UAB</a:t>
            </a:r>
            <a:endParaRPr sz="1200">
              <a:solidFill>
                <a:srgbClr val="006668"/>
              </a:solidFill>
              <a:latin typeface="Calibri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312;p37">
            <a:extLst>
              <a:ext uri="{FF2B5EF4-FFF2-40B4-BE49-F238E27FC236}">
                <a16:creationId xmlns:a16="http://schemas.microsoft.com/office/drawing/2014/main" id="{A8A46E56-BCAF-F265-F672-60F3C1952EC1}"/>
              </a:ext>
            </a:extLst>
          </p:cNvPr>
          <p:cNvSpPr txBox="1"/>
          <p:nvPr/>
        </p:nvSpPr>
        <p:spPr>
          <a:xfrm>
            <a:off x="8922145" y="4286641"/>
            <a:ext cx="2470400" cy="380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28" tIns="55831" rIns="111728" bIns="55831" anchor="ctr" anchorCtr="0">
            <a:noAutofit/>
          </a:bodyPr>
          <a:lstStyle/>
          <a:p>
            <a:pPr defTabSz="1088231">
              <a:lnSpc>
                <a:spcPct val="90000"/>
              </a:lnSpc>
            </a:pPr>
            <a:r>
              <a:rPr lang="ca-ES" sz="1200">
                <a:solidFill>
                  <a:srgbClr val="006668"/>
                </a:solidFill>
                <a:latin typeface="Calibri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619681146</a:t>
            </a:r>
            <a:endParaRPr sz="1200">
              <a:solidFill>
                <a:srgbClr val="006668"/>
              </a:solidFill>
              <a:latin typeface="Calibri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312;p37">
            <a:extLst>
              <a:ext uri="{FF2B5EF4-FFF2-40B4-BE49-F238E27FC236}">
                <a16:creationId xmlns:a16="http://schemas.microsoft.com/office/drawing/2014/main" id="{EC1FAF9A-64AB-792C-4190-DAC678EFD3C7}"/>
              </a:ext>
            </a:extLst>
          </p:cNvPr>
          <p:cNvSpPr txBox="1"/>
          <p:nvPr/>
        </p:nvSpPr>
        <p:spPr>
          <a:xfrm>
            <a:off x="8922137" y="4782276"/>
            <a:ext cx="2470400" cy="380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28" tIns="55831" rIns="111728" bIns="55831" anchor="ctr" anchorCtr="0">
            <a:noAutofit/>
          </a:bodyPr>
          <a:lstStyle/>
          <a:p>
            <a:pPr defTabSz="1088231">
              <a:lnSpc>
                <a:spcPct val="90000"/>
              </a:lnSpc>
            </a:pPr>
            <a:r>
              <a:rPr lang="ca-ES" sz="1200">
                <a:solidFill>
                  <a:srgbClr val="006668"/>
                </a:solidFill>
                <a:latin typeface="Calibri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Pregunt@</a:t>
            </a:r>
            <a:endParaRPr sz="1200">
              <a:solidFill>
                <a:srgbClr val="006668"/>
              </a:solidFill>
              <a:latin typeface="Calibri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312;p37">
            <a:extLst>
              <a:ext uri="{FF2B5EF4-FFF2-40B4-BE49-F238E27FC236}">
                <a16:creationId xmlns:a16="http://schemas.microsoft.com/office/drawing/2014/main" id="{F96E1BBD-D85A-C1B9-7FEE-58BB1B7AB7E2}"/>
              </a:ext>
            </a:extLst>
          </p:cNvPr>
          <p:cNvSpPr txBox="1"/>
          <p:nvPr/>
        </p:nvSpPr>
        <p:spPr>
          <a:xfrm>
            <a:off x="8922140" y="5212712"/>
            <a:ext cx="2470400" cy="380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28" tIns="55831" rIns="111728" bIns="55831" anchor="ctr" anchorCtr="0">
            <a:noAutofit/>
          </a:bodyPr>
          <a:lstStyle/>
          <a:p>
            <a:pPr defTabSz="1088231">
              <a:lnSpc>
                <a:spcPct val="90000"/>
              </a:lnSpc>
            </a:pPr>
            <a:r>
              <a:rPr lang="ca-ES" sz="1200">
                <a:solidFill>
                  <a:srgbClr val="006668"/>
                </a:solidFill>
                <a:latin typeface="Calibri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@bibliotequesUAB</a:t>
            </a:r>
            <a:endParaRPr sz="1200">
              <a:solidFill>
                <a:srgbClr val="006668"/>
              </a:solidFill>
              <a:latin typeface="Calibri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309;p37">
            <a:extLst>
              <a:ext uri="{FF2B5EF4-FFF2-40B4-BE49-F238E27FC236}">
                <a16:creationId xmlns:a16="http://schemas.microsoft.com/office/drawing/2014/main" id="{DDA0ED06-4049-0BFE-56BF-46C3F9B5790D}"/>
              </a:ext>
            </a:extLst>
          </p:cNvPr>
          <p:cNvSpPr txBox="1"/>
          <p:nvPr/>
        </p:nvSpPr>
        <p:spPr>
          <a:xfrm>
            <a:off x="8922142" y="5708346"/>
            <a:ext cx="2470400" cy="380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28" tIns="55831" rIns="111728" bIns="55831" anchor="ctr" anchorCtr="0">
            <a:noAutofit/>
          </a:bodyPr>
          <a:lstStyle/>
          <a:p>
            <a:pPr defTabSz="1088231">
              <a:lnSpc>
                <a:spcPct val="90000"/>
              </a:lnSpc>
            </a:pPr>
            <a:r>
              <a:rPr lang="ca-ES" sz="1200">
                <a:solidFill>
                  <a:srgbClr val="006668"/>
                </a:solidFill>
                <a:latin typeface="Calibri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@biblioteques_UAB</a:t>
            </a:r>
            <a:endParaRPr sz="1200">
              <a:solidFill>
                <a:srgbClr val="006668"/>
              </a:solidFill>
              <a:latin typeface="Calibri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B856626-C8E3-6A83-6B99-F6BFDBA89B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17" y="3847608"/>
            <a:ext cx="455589" cy="38131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AACD979-F4ED-1F2C-D70F-5AD26B8DFF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585" y="3852227"/>
            <a:ext cx="365760" cy="36576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BC33168-DE26-3C16-1F72-152413BF0B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878" y="3847608"/>
            <a:ext cx="355283" cy="355283"/>
          </a:xfrm>
          <a:prstGeom prst="rect">
            <a:avLst/>
          </a:prstGeom>
        </p:spPr>
      </p:pic>
      <p:pic>
        <p:nvPicPr>
          <p:cNvPr id="28" name="Picture 2" descr="Logo Whatsapp PNG transparente - StickPNG">
            <a:extLst>
              <a:ext uri="{FF2B5EF4-FFF2-40B4-BE49-F238E27FC236}">
                <a16:creationId xmlns:a16="http://schemas.microsoft.com/office/drawing/2014/main" id="{51E54DF3-69F0-F152-7588-00FAA7C02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79" y="4286641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ADF80709-F9F0-A443-368B-1F6D38DE2C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99511" y="4809082"/>
            <a:ext cx="441998" cy="365792"/>
          </a:xfrm>
          <a:prstGeom prst="rect">
            <a:avLst/>
          </a:prstGeom>
        </p:spPr>
      </p:pic>
      <p:pic>
        <p:nvPicPr>
          <p:cNvPr id="34" name="Picture 8" descr="Icono Instagram, nuevo logo Gratis de Social icons">
            <a:extLst>
              <a:ext uri="{FF2B5EF4-FFF2-40B4-BE49-F238E27FC236}">
                <a16:creationId xmlns:a16="http://schemas.microsoft.com/office/drawing/2014/main" id="{77C08836-F0E6-851A-D744-52645CA18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745" y="5694604"/>
            <a:ext cx="321469" cy="32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254682B-ADCE-A1E3-644A-A2F0144D46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V="1">
            <a:off x="8438028" y="5257800"/>
            <a:ext cx="326095" cy="2952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EEDDFAF-1BA2-5A36-70FA-03B5A3F4BC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1627" y="5551212"/>
            <a:ext cx="42957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6684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grama de flujo: conector fuera de página 12">
            <a:extLst>
              <a:ext uri="{FF2B5EF4-FFF2-40B4-BE49-F238E27FC236}">
                <a16:creationId xmlns:a16="http://schemas.microsoft.com/office/drawing/2014/main" id="{433DBBC0-ACDF-45B9-AA58-1C3962C0EE34}"/>
              </a:ext>
            </a:extLst>
          </p:cNvPr>
          <p:cNvSpPr/>
          <p:nvPr/>
        </p:nvSpPr>
        <p:spPr>
          <a:xfrm rot="16200000">
            <a:off x="1864439" y="1804943"/>
            <a:ext cx="2265300" cy="284689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graphicFrame>
        <p:nvGraphicFramePr>
          <p:cNvPr id="8" name="CuadroTexto 12">
            <a:extLst>
              <a:ext uri="{FF2B5EF4-FFF2-40B4-BE49-F238E27FC236}">
                <a16:creationId xmlns:a16="http://schemas.microsoft.com/office/drawing/2014/main" id="{39299DD1-DBD5-4074-B0B0-4435EE29C2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441440"/>
              </p:ext>
            </p:extLst>
          </p:nvPr>
        </p:nvGraphicFramePr>
        <p:xfrm>
          <a:off x="4602082" y="0"/>
          <a:ext cx="650055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5923D8C-D9F9-4D30-BC32-BA94306DC77B}"/>
              </a:ext>
            </a:extLst>
          </p:cNvPr>
          <p:cNvSpPr txBox="1"/>
          <p:nvPr/>
        </p:nvSpPr>
        <p:spPr>
          <a:xfrm>
            <a:off x="1609346" y="2720560"/>
            <a:ext cx="2581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000" b="1">
                <a:solidFill>
                  <a:schemeClr val="bg1"/>
                </a:solidFill>
                <a:latin typeface="+mj-lt"/>
                <a:cs typeface="Calibri"/>
              </a:rPr>
              <a:t>Accés obert:</a:t>
            </a:r>
          </a:p>
          <a:p>
            <a:r>
              <a:rPr lang="ca-ES" sz="3000" b="1">
                <a:solidFill>
                  <a:schemeClr val="bg1"/>
                </a:solidFill>
                <a:latin typeface="+mj-lt"/>
                <a:cs typeface="Calibri"/>
              </a:rPr>
              <a:t>beneficis</a:t>
            </a:r>
            <a:endParaRPr lang="ca-ES" sz="30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938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400" err="1">
                <a:latin typeface="Calibri" panose="020F0502020204030204" pitchFamily="34" charset="0"/>
                <a:cs typeface="Calibri" panose="020F0502020204030204" pitchFamily="34" charset="0"/>
              </a:rPr>
              <a:t>Accés</a:t>
            </a:r>
            <a:r>
              <a:rPr lang="es-ES" sz="4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400" err="1">
                <a:latin typeface="Calibri" panose="020F0502020204030204" pitchFamily="34" charset="0"/>
                <a:cs typeface="Calibri" panose="020F0502020204030204" pitchFamily="34" charset="0"/>
              </a:rPr>
              <a:t>obert</a:t>
            </a:r>
            <a:r>
              <a:rPr lang="es-ES" sz="44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4400" err="1">
                <a:latin typeface="Calibri" panose="020F0502020204030204" pitchFamily="34" charset="0"/>
                <a:cs typeface="Calibri" panose="020F0502020204030204" pitchFamily="34" charset="0"/>
              </a:rPr>
              <a:t>marc</a:t>
            </a:r>
            <a:r>
              <a:rPr lang="es-ES" sz="4400">
                <a:latin typeface="Calibri" panose="020F0502020204030204" pitchFamily="34" charset="0"/>
                <a:cs typeface="Calibri" panose="020F0502020204030204" pitchFamily="34" charset="0"/>
              </a:rPr>
              <a:t> legal</a:t>
            </a:r>
            <a:endParaRPr lang="en-GB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69543" y="1589439"/>
            <a:ext cx="7453042" cy="47688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lvl="1" indent="-203835">
              <a:spcBef>
                <a:spcPts val="500"/>
              </a:spcBef>
            </a:pPr>
            <a:r>
              <a:rPr lang="es-ES" sz="1800" dirty="0">
                <a:latin typeface="Calibri "/>
                <a:ea typeface="+mn-lt"/>
                <a:cs typeface="+mn-lt"/>
              </a:rPr>
              <a:t>Real Decreto 576/2023, de 4 de julio, por el que se modifica el Real Decreto 99/2011, de 28 de enero, por el que se regulan las enseñanzas oficiales de doctorado. </a:t>
            </a:r>
            <a:endParaRPr lang="es-ES" dirty="0"/>
          </a:p>
          <a:p>
            <a:pPr marL="228600" lvl="1" indent="-203835">
              <a:spcBef>
                <a:spcPts val="500"/>
              </a:spcBef>
            </a:pPr>
            <a:r>
              <a:rPr lang="es-ES" sz="1800" dirty="0">
                <a:latin typeface="Calibri "/>
                <a:ea typeface="+mn-lt"/>
                <a:cs typeface="+mn-lt"/>
              </a:rPr>
              <a:t>Ley 17/2022, de 5 de septiembre, por la que se modifica la </a:t>
            </a:r>
            <a:r>
              <a:rPr lang="es-ES" sz="1800" dirty="0">
                <a:solidFill>
                  <a:srgbClr val="000000"/>
                </a:solidFill>
                <a:latin typeface="Calibri "/>
                <a:ea typeface="+mn-lt"/>
                <a:cs typeface="+mn-lt"/>
              </a:rPr>
              <a:t>Ley 14/2011, de 1 de junio, de la Ciencia, la Tecnología y la Innovación. Artículo 37</a:t>
            </a:r>
            <a:endParaRPr lang="en-US" sz="1800" dirty="0">
              <a:solidFill>
                <a:srgbClr val="000000"/>
              </a:solidFill>
              <a:latin typeface="Calibri "/>
              <a:ea typeface="+mn-lt"/>
              <a:cs typeface="+mn-lt"/>
            </a:endParaRPr>
          </a:p>
          <a:p>
            <a:pPr marL="228600" lvl="1" indent="-203835">
              <a:spcBef>
                <a:spcPts val="500"/>
              </a:spcBef>
            </a:pPr>
            <a:r>
              <a:rPr lang="es-ES" sz="1800" dirty="0">
                <a:latin typeface="Calibri "/>
                <a:ea typeface="+mn-lt"/>
                <a:cs typeface="+mn-lt"/>
              </a:rPr>
              <a:t>Plan Estatal de Investigación Científica y Técnica y de Innovación (PEICTI) 2021-2023</a:t>
            </a:r>
            <a:endParaRPr lang="en-US" sz="1800" dirty="0">
              <a:latin typeface="Calibri "/>
              <a:ea typeface="+mn-lt"/>
              <a:cs typeface="+mn-lt"/>
            </a:endParaRPr>
          </a:p>
          <a:p>
            <a:pPr marL="228600" lvl="1" indent="-203835">
              <a:spcBef>
                <a:spcPts val="500"/>
              </a:spcBef>
            </a:pPr>
            <a:endParaRPr lang="es-ES" sz="1800">
              <a:latin typeface="Calibri "/>
              <a:ea typeface="+mn-lt"/>
              <a:cs typeface="Calibri"/>
            </a:endParaRPr>
          </a:p>
          <a:p>
            <a:pPr marL="228600" lvl="1" indent="-203835">
              <a:spcBef>
                <a:spcPts val="500"/>
              </a:spcBef>
            </a:pPr>
            <a:r>
              <a:rPr lang="es-ES" sz="1800" dirty="0" err="1">
                <a:latin typeface="Calibri "/>
                <a:ea typeface="+mn-lt"/>
                <a:cs typeface="Calibri"/>
              </a:rPr>
              <a:t>Llei</a:t>
            </a:r>
            <a:r>
              <a:rPr lang="es-ES" sz="1800" dirty="0">
                <a:latin typeface="Calibri "/>
                <a:ea typeface="+mn-lt"/>
                <a:cs typeface="Calibri"/>
              </a:rPr>
              <a:t> 9/2022, del 21 de desembre, de la </a:t>
            </a:r>
            <a:r>
              <a:rPr lang="es-ES" sz="1800" dirty="0" err="1">
                <a:latin typeface="Calibri "/>
                <a:ea typeface="+mn-lt"/>
                <a:cs typeface="Calibri"/>
              </a:rPr>
              <a:t>ciència</a:t>
            </a:r>
            <a:endParaRPr lang="es-ES" sz="1800" dirty="0">
              <a:latin typeface="Calibri "/>
              <a:ea typeface="+mn-lt"/>
              <a:cs typeface="Calibri"/>
            </a:endParaRPr>
          </a:p>
          <a:p>
            <a:pPr marL="228600" lvl="1" indent="-203835">
              <a:spcBef>
                <a:spcPts val="500"/>
              </a:spcBef>
            </a:pPr>
            <a:endParaRPr lang="es-ES" sz="1800">
              <a:latin typeface="Calibri "/>
              <a:ea typeface="+mn-lt"/>
              <a:cs typeface="+mn-lt"/>
            </a:endParaRPr>
          </a:p>
          <a:p>
            <a:pPr marL="228600" lvl="1" indent="-203835">
              <a:spcBef>
                <a:spcPts val="500"/>
              </a:spcBef>
            </a:pPr>
            <a:r>
              <a:rPr lang="es-ES" sz="1800" dirty="0" err="1">
                <a:latin typeface="Calibri "/>
                <a:ea typeface="+mn-lt"/>
                <a:cs typeface="+mn-lt"/>
              </a:rPr>
              <a:t>Horizon</a:t>
            </a:r>
            <a:r>
              <a:rPr lang="es-ES" sz="1800" dirty="0">
                <a:latin typeface="Calibri "/>
                <a:ea typeface="+mn-lt"/>
                <a:cs typeface="+mn-lt"/>
              </a:rPr>
              <a:t> </a:t>
            </a:r>
            <a:r>
              <a:rPr lang="es-ES" sz="1800" dirty="0" err="1">
                <a:latin typeface="Calibri "/>
                <a:ea typeface="+mn-lt"/>
                <a:cs typeface="+mn-lt"/>
              </a:rPr>
              <a:t>Europe</a:t>
            </a:r>
            <a:r>
              <a:rPr lang="es-ES" sz="1800" dirty="0">
                <a:latin typeface="Calibri "/>
                <a:ea typeface="+mn-lt"/>
                <a:cs typeface="+mn-lt"/>
              </a:rPr>
              <a:t> (2021-2027)</a:t>
            </a:r>
            <a:endParaRPr lang="en-US" sz="1800" dirty="0">
              <a:latin typeface="Calibri "/>
              <a:ea typeface="+mn-lt"/>
              <a:cs typeface="+mn-lt"/>
            </a:endParaRPr>
          </a:p>
          <a:p>
            <a:pPr marL="228600" lvl="1" indent="-203835">
              <a:spcBef>
                <a:spcPts val="500"/>
              </a:spcBef>
            </a:pPr>
            <a:endParaRPr lang="es-ES" sz="1800">
              <a:latin typeface="Calibri "/>
              <a:ea typeface="+mn-lt"/>
              <a:cs typeface="+mn-lt"/>
            </a:endParaRPr>
          </a:p>
          <a:p>
            <a:pPr marL="228600" lvl="1" indent="-203835">
              <a:spcBef>
                <a:spcPts val="500"/>
              </a:spcBef>
            </a:pPr>
            <a:r>
              <a:rPr lang="es-ES" sz="1800" dirty="0">
                <a:latin typeface="Calibri "/>
                <a:ea typeface="+mn-lt"/>
                <a:cs typeface="+mn-lt"/>
              </a:rPr>
              <a:t>Política institucional </a:t>
            </a:r>
            <a:r>
              <a:rPr lang="es-ES" sz="1800" dirty="0" err="1">
                <a:latin typeface="Calibri "/>
                <a:ea typeface="+mn-lt"/>
                <a:cs typeface="+mn-lt"/>
              </a:rPr>
              <a:t>d'accés</a:t>
            </a:r>
            <a:r>
              <a:rPr lang="es-ES" sz="1800" dirty="0">
                <a:latin typeface="Calibri "/>
                <a:ea typeface="+mn-lt"/>
                <a:cs typeface="+mn-lt"/>
              </a:rPr>
              <a:t> </a:t>
            </a:r>
            <a:r>
              <a:rPr lang="es-ES" sz="1800" dirty="0" err="1">
                <a:latin typeface="Calibri "/>
                <a:ea typeface="+mn-lt"/>
                <a:cs typeface="+mn-lt"/>
              </a:rPr>
              <a:t>obert</a:t>
            </a:r>
            <a:r>
              <a:rPr lang="es-ES" sz="1800" dirty="0">
                <a:latin typeface="Calibri "/>
                <a:ea typeface="+mn-lt"/>
                <a:cs typeface="+mn-lt"/>
              </a:rPr>
              <a:t> de la </a:t>
            </a:r>
            <a:r>
              <a:rPr lang="es-ES" sz="1800" dirty="0" err="1">
                <a:latin typeface="Calibri "/>
                <a:ea typeface="+mn-lt"/>
                <a:cs typeface="+mn-lt"/>
              </a:rPr>
              <a:t>Universitat</a:t>
            </a:r>
            <a:r>
              <a:rPr lang="es-ES" sz="1800" dirty="0">
                <a:latin typeface="Calibri "/>
                <a:ea typeface="+mn-lt"/>
                <a:cs typeface="+mn-lt"/>
              </a:rPr>
              <a:t> </a:t>
            </a:r>
            <a:r>
              <a:rPr lang="es-ES" sz="1800" dirty="0" err="1">
                <a:latin typeface="Calibri "/>
                <a:ea typeface="+mn-lt"/>
                <a:cs typeface="+mn-lt"/>
              </a:rPr>
              <a:t>Autònoma</a:t>
            </a:r>
            <a:r>
              <a:rPr lang="es-ES" sz="1800" dirty="0">
                <a:latin typeface="Calibri "/>
                <a:ea typeface="+mn-lt"/>
                <a:cs typeface="+mn-lt"/>
              </a:rPr>
              <a:t> de Barcelona (2022)</a:t>
            </a:r>
          </a:p>
          <a:p>
            <a:pPr marL="228600" lvl="1" indent="-203835">
              <a:spcBef>
                <a:spcPts val="500"/>
              </a:spcBef>
            </a:pPr>
            <a:r>
              <a:rPr lang="es-ES" sz="1800" dirty="0">
                <a:latin typeface="Calibri "/>
                <a:ea typeface="+mn-lt"/>
                <a:cs typeface="+mn-lt"/>
              </a:rPr>
              <a:t>Política institucional </a:t>
            </a:r>
            <a:r>
              <a:rPr lang="es-ES" sz="1800" dirty="0" err="1">
                <a:latin typeface="Calibri "/>
                <a:ea typeface="+mn-lt"/>
                <a:cs typeface="+mn-lt"/>
              </a:rPr>
              <a:t>d’accés</a:t>
            </a:r>
            <a:r>
              <a:rPr lang="es-ES" sz="1800" dirty="0">
                <a:latin typeface="Calibri "/>
                <a:ea typeface="+mn-lt"/>
                <a:cs typeface="+mn-lt"/>
              </a:rPr>
              <a:t> </a:t>
            </a:r>
            <a:r>
              <a:rPr lang="es-ES" sz="1800" dirty="0" err="1">
                <a:latin typeface="Calibri "/>
                <a:ea typeface="+mn-lt"/>
                <a:cs typeface="+mn-lt"/>
              </a:rPr>
              <a:t>obert</a:t>
            </a:r>
            <a:r>
              <a:rPr lang="es-ES" sz="1800" dirty="0">
                <a:latin typeface="Calibri "/>
                <a:ea typeface="+mn-lt"/>
                <a:cs typeface="+mn-lt"/>
              </a:rPr>
              <a:t> per a les dades de recerca de la UAB (2022)</a:t>
            </a:r>
            <a:endParaRPr lang="es-ES" dirty="0"/>
          </a:p>
          <a:p>
            <a:pPr marL="228600" lvl="1" indent="-203835"/>
            <a:endParaRPr lang="es-ES" sz="1800"/>
          </a:p>
          <a:p>
            <a:pPr marL="0" indent="0">
              <a:buNone/>
            </a:pPr>
            <a:endParaRPr lang="en-US"/>
          </a:p>
          <a:p>
            <a:pPr marL="203835" indent="-203835"/>
            <a:endParaRPr lang="en-GB"/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5A69F0B7-36C4-42EE-B4F5-D5EAB6BFF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727" y="1714790"/>
            <a:ext cx="952500" cy="633413"/>
          </a:xfrm>
          <a:prstGeom prst="rect">
            <a:avLst/>
          </a:prstGeom>
        </p:spPr>
      </p:pic>
      <p:pic>
        <p:nvPicPr>
          <p:cNvPr id="5" name="Imagen 12">
            <a:extLst>
              <a:ext uri="{FF2B5EF4-FFF2-40B4-BE49-F238E27FC236}">
                <a16:creationId xmlns:a16="http://schemas.microsoft.com/office/drawing/2014/main" id="{4A8569FD-B6C4-4008-8764-AD438A7AD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017" y="4326265"/>
            <a:ext cx="952500" cy="635000"/>
          </a:xfrm>
          <a:prstGeom prst="rect">
            <a:avLst/>
          </a:prstGeom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2AD8FFFB-E279-98E1-53CE-55C555CCA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9862" y="3388115"/>
            <a:ext cx="960409" cy="946032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584E30C3-372A-B476-43F4-96EDEEA0F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958" y="5293019"/>
            <a:ext cx="14287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52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12" y="449779"/>
            <a:ext cx="11112589" cy="691817"/>
          </a:xfrm>
        </p:spPr>
        <p:txBody>
          <a:bodyPr/>
          <a:lstStyle/>
          <a:p>
            <a:r>
              <a:rPr lang="en-US" sz="4400">
                <a:latin typeface="Calibri"/>
                <a:cs typeface="Calibri"/>
              </a:rPr>
              <a:t>Llicències Creative Commons (CC) </a:t>
            </a:r>
            <a:endParaRPr lang="es-ES" sz="4400" b="0">
              <a:ea typeface="+mj-lt"/>
              <a:cs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079" y="1507858"/>
            <a:ext cx="7164256" cy="315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86485" y="4666451"/>
            <a:ext cx="2624436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ctr">
            <a:spAutoFit/>
          </a:bodyPr>
          <a:lstStyle/>
          <a:p>
            <a:r>
              <a:rPr lang="es-ES" sz="800" b="1" err="1">
                <a:latin typeface="Calibri"/>
                <a:cs typeface="Calibri"/>
              </a:rPr>
              <a:t>Imatge</a:t>
            </a:r>
            <a:r>
              <a:rPr lang="ca-ES" sz="800" b="1">
                <a:latin typeface="Calibri"/>
                <a:cs typeface="Calibri"/>
              </a:rPr>
              <a:t>:</a:t>
            </a:r>
            <a:r>
              <a:rPr lang="ca-ES" sz="800" b="1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lang="es-ES" sz="800">
                <a:latin typeface="Calibri"/>
                <a:cs typeface="Calibri"/>
              </a:rPr>
              <a:t> </a:t>
            </a:r>
            <a:r>
              <a:rPr lang="es-ES" sz="800" b="1">
                <a:latin typeface="Calibri"/>
                <a:cs typeface="Calibri"/>
                <a:hlinkClick r:id="rId3"/>
              </a:rPr>
              <a:t>Boyoungc</a:t>
            </a:r>
            <a:r>
              <a:rPr lang="ca-ES" sz="800" b="1">
                <a:latin typeface="Calibri"/>
                <a:cs typeface="Calibri"/>
              </a:rPr>
              <a:t> /  </a:t>
            </a:r>
            <a:r>
              <a:rPr lang="ca-ES" sz="800" b="1">
                <a:latin typeface="Calibri"/>
                <a:cs typeface="Calibri"/>
                <a:hlinkClick r:id="rId4"/>
              </a:rPr>
              <a:t>Wikimedia Commons</a:t>
            </a:r>
            <a:r>
              <a:rPr lang="ca-ES" sz="800" b="1">
                <a:latin typeface="Calibri"/>
                <a:cs typeface="Calibri"/>
              </a:rPr>
              <a:t> / </a:t>
            </a:r>
            <a:r>
              <a:rPr lang="ca-ES" sz="800" b="1">
                <a:latin typeface="Calibri"/>
                <a:cs typeface="Calibri"/>
                <a:hlinkClick r:id="rId5"/>
              </a:rPr>
              <a:t>CC BY-SA 4.0</a:t>
            </a:r>
            <a:endParaRPr lang="ca-ES" sz="800">
              <a:latin typeface="Calibri"/>
              <a:cs typeface="Calibri"/>
            </a:endParaRPr>
          </a:p>
        </p:txBody>
      </p:sp>
      <p:pic>
        <p:nvPicPr>
          <p:cNvPr id="8" name="Picture 2" descr="File:Copyright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5075" y="5211666"/>
            <a:ext cx="803772" cy="803772"/>
          </a:xfrm>
          <a:prstGeom prst="rect">
            <a:avLst/>
          </a:prstGeom>
          <a:noFill/>
        </p:spPr>
      </p:pic>
      <p:pic>
        <p:nvPicPr>
          <p:cNvPr id="9" name="Imat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235" y="5112403"/>
            <a:ext cx="3671683" cy="883499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262480" y="6413728"/>
            <a:ext cx="216437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ctr">
            <a:spAutoFit/>
          </a:bodyPr>
          <a:lstStyle/>
          <a:p>
            <a:r>
              <a:rPr lang="es-ES" sz="800" b="1" err="1">
                <a:latin typeface="Calibri"/>
                <a:cs typeface="Calibri"/>
              </a:rPr>
              <a:t>Imatge</a:t>
            </a:r>
            <a:r>
              <a:rPr lang="ca-ES" sz="800" b="1">
                <a:latin typeface="Calibri"/>
                <a:cs typeface="Calibri"/>
              </a:rPr>
              <a:t>:</a:t>
            </a:r>
            <a:r>
              <a:rPr lang="ca-ES" sz="800" b="1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lang="ca-ES" sz="800" b="1">
                <a:latin typeface="Calibri"/>
                <a:cs typeface="Calibri"/>
              </a:rPr>
              <a:t> </a:t>
            </a:r>
            <a:r>
              <a:rPr lang="ca-ES" sz="800" b="1">
                <a:latin typeface="Calibri"/>
                <a:cs typeface="Calibri"/>
                <a:hlinkClick r:id="rId8"/>
              </a:rPr>
              <a:t>Wikimedia Commons</a:t>
            </a:r>
            <a:r>
              <a:rPr lang="ca-ES" sz="800" b="1">
                <a:latin typeface="Calibri"/>
                <a:cs typeface="Calibri"/>
              </a:rPr>
              <a:t> / </a:t>
            </a:r>
            <a:r>
              <a:rPr lang="ca-ES" sz="800" b="1" err="1">
                <a:latin typeface="Calibri"/>
                <a:cs typeface="Calibri"/>
              </a:rPr>
              <a:t>Public</a:t>
            </a:r>
            <a:r>
              <a:rPr lang="ca-ES" sz="800" b="1">
                <a:latin typeface="Calibri"/>
                <a:cs typeface="Calibri"/>
              </a:rPr>
              <a:t> </a:t>
            </a:r>
            <a:r>
              <a:rPr lang="ca-ES" sz="800" b="1" err="1">
                <a:latin typeface="Calibri"/>
                <a:cs typeface="Calibri"/>
              </a:rPr>
              <a:t>domain</a:t>
            </a:r>
            <a:endParaRPr lang="ca-ES" sz="800">
              <a:latin typeface="Calibri"/>
              <a:cs typeface="Calibri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655151" y="6409666"/>
            <a:ext cx="216437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ctr">
            <a:spAutoFit/>
          </a:bodyPr>
          <a:lstStyle/>
          <a:p>
            <a:r>
              <a:rPr lang="es-ES" sz="800" b="1" err="1">
                <a:latin typeface="Calibri"/>
                <a:cs typeface="Calibri"/>
              </a:rPr>
              <a:t>Imatge</a:t>
            </a:r>
            <a:r>
              <a:rPr lang="ca-ES" sz="800" b="1">
                <a:latin typeface="Calibri"/>
                <a:cs typeface="Calibri"/>
              </a:rPr>
              <a:t>:</a:t>
            </a:r>
            <a:r>
              <a:rPr lang="ca-ES" sz="800" b="1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lang="ca-ES" sz="800" b="1">
                <a:latin typeface="Calibri"/>
                <a:cs typeface="Calibri"/>
              </a:rPr>
              <a:t> </a:t>
            </a:r>
            <a:r>
              <a:rPr lang="ca-ES" sz="800" b="1">
                <a:latin typeface="Calibri"/>
                <a:cs typeface="Calibri"/>
                <a:hlinkClick r:id="rId9"/>
              </a:rPr>
              <a:t>Wikimedia Commons</a:t>
            </a:r>
            <a:r>
              <a:rPr lang="ca-ES" sz="800" b="1">
                <a:latin typeface="Calibri"/>
                <a:cs typeface="Calibri"/>
              </a:rPr>
              <a:t> / </a:t>
            </a:r>
            <a:r>
              <a:rPr lang="ca-ES" sz="800" b="1" err="1">
                <a:latin typeface="Calibri"/>
                <a:cs typeface="Calibri"/>
              </a:rPr>
              <a:t>Public</a:t>
            </a:r>
            <a:r>
              <a:rPr lang="ca-ES" sz="800" b="1">
                <a:latin typeface="Calibri"/>
                <a:cs typeface="Calibri"/>
              </a:rPr>
              <a:t> </a:t>
            </a:r>
            <a:r>
              <a:rPr lang="ca-ES" sz="800" b="1" err="1">
                <a:latin typeface="Calibri"/>
                <a:cs typeface="Calibri"/>
              </a:rPr>
              <a:t>domain</a:t>
            </a:r>
            <a:endParaRPr lang="ca-ES" sz="800">
              <a:latin typeface="Calibri"/>
              <a:cs typeface="Calibri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5213130" y="5364480"/>
            <a:ext cx="428823" cy="4708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0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102922" y="1131331"/>
            <a:ext cx="6997679" cy="520682"/>
            <a:chOff x="323528" y="1196752"/>
            <a:chExt cx="8541568" cy="49720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704" y="1196752"/>
              <a:ext cx="131584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196752"/>
              <a:ext cx="131584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880" y="1204752"/>
              <a:ext cx="1348666" cy="46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040" y="1216184"/>
              <a:ext cx="1375056" cy="477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152" y="1196752"/>
              <a:ext cx="1317120" cy="45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96752"/>
              <a:ext cx="131584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Conector recto de flecha 14"/>
          <p:cNvCxnSpPr/>
          <p:nvPr/>
        </p:nvCxnSpPr>
        <p:spPr>
          <a:xfrm flipV="1">
            <a:off x="2676680" y="888231"/>
            <a:ext cx="5990289" cy="6307"/>
          </a:xfrm>
          <a:prstGeom prst="straightConnector1">
            <a:avLst/>
          </a:prstGeom>
          <a:ln w="73025" cmpd="sng">
            <a:solidFill>
              <a:srgbClr val="067F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5063105" y="470847"/>
            <a:ext cx="1399978" cy="27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>
                <a:solidFill>
                  <a:srgbClr val="067F9C"/>
                </a:solidFill>
              </a:rPr>
              <a:t>Drets cedits</a:t>
            </a:r>
          </a:p>
        </p:txBody>
      </p:sp>
      <p:sp>
        <p:nvSpPr>
          <p:cNvPr id="17" name="Más 16"/>
          <p:cNvSpPr/>
          <p:nvPr/>
        </p:nvSpPr>
        <p:spPr>
          <a:xfrm>
            <a:off x="2160495" y="783750"/>
            <a:ext cx="320095" cy="257393"/>
          </a:xfrm>
          <a:prstGeom prst="mathPlus">
            <a:avLst/>
          </a:prstGeom>
          <a:solidFill>
            <a:srgbClr val="067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18" name="Menos 17"/>
          <p:cNvSpPr/>
          <p:nvPr/>
        </p:nvSpPr>
        <p:spPr>
          <a:xfrm>
            <a:off x="8778090" y="739661"/>
            <a:ext cx="329105" cy="334211"/>
          </a:xfrm>
          <a:prstGeom prst="mathMinus">
            <a:avLst/>
          </a:prstGeom>
          <a:solidFill>
            <a:srgbClr val="067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3244110" y="1712870"/>
            <a:ext cx="1169001" cy="40917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000">
                <a:solidFill>
                  <a:schemeClr val="bg1"/>
                </a:solidFill>
              </a:rPr>
              <a:t>Tesi doctoral a </a:t>
            </a:r>
            <a:br>
              <a:rPr lang="ca-ES" sz="1000">
                <a:solidFill>
                  <a:schemeClr val="bg1"/>
                </a:solidFill>
              </a:rPr>
            </a:br>
            <a:r>
              <a:rPr lang="ca-ES" sz="1000">
                <a:solidFill>
                  <a:schemeClr val="bg1"/>
                </a:solidFill>
              </a:rPr>
              <a:t>TDX i DDD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061480" y="6618515"/>
            <a:ext cx="1762327" cy="2154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a-ES" sz="800" b="1">
                <a:latin typeface="Calibri" panose="020F0502020204030204" pitchFamily="34" charset="0"/>
              </a:rPr>
              <a:t>Imatges:</a:t>
            </a:r>
            <a:r>
              <a:rPr lang="ca-ES" sz="800" b="1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r>
              <a:rPr lang="ca-ES" sz="800" b="1">
                <a:latin typeface="Calibri" panose="020F0502020204030204" pitchFamily="34" charset="0"/>
              </a:rPr>
              <a:t> </a:t>
            </a:r>
            <a:r>
              <a:rPr lang="ca-ES" sz="800" b="1" err="1">
                <a:latin typeface="Calibri" panose="020F0502020204030204" pitchFamily="34" charset="0"/>
                <a:hlinkClick r:id="rId8"/>
              </a:rPr>
              <a:t>Creative</a:t>
            </a:r>
            <a:r>
              <a:rPr lang="ca-ES" sz="800" b="1">
                <a:latin typeface="Calibri" panose="020F0502020204030204" pitchFamily="34" charset="0"/>
                <a:hlinkClick r:id="rId8"/>
              </a:rPr>
              <a:t> </a:t>
            </a:r>
            <a:r>
              <a:rPr lang="ca-ES" sz="800" b="1" err="1">
                <a:latin typeface="Calibri" panose="020F0502020204030204" pitchFamily="34" charset="0"/>
                <a:hlinkClick r:id="rId8"/>
              </a:rPr>
              <a:t>Commons</a:t>
            </a:r>
            <a:r>
              <a:rPr lang="ca-ES" sz="800" b="1">
                <a:latin typeface="Calibri" panose="020F0502020204030204" pitchFamily="34" charset="0"/>
              </a:rPr>
              <a:t> / </a:t>
            </a:r>
            <a:r>
              <a:rPr lang="ca-ES" sz="800" b="1">
                <a:latin typeface="Calibri" panose="020F0502020204030204" pitchFamily="34" charset="0"/>
                <a:hlinkClick r:id="rId9"/>
              </a:rPr>
              <a:t>CC-BY</a:t>
            </a:r>
            <a:endParaRPr lang="ca-ES" sz="800">
              <a:latin typeface="Calibri" panose="020F0502020204030204" pitchFamily="34" charset="0"/>
            </a:endParaRP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096CC2A6-8647-4C9D-B977-EFE80585F00E}"/>
              </a:ext>
            </a:extLst>
          </p:cNvPr>
          <p:cNvSpPr txBox="1">
            <a:spLocks/>
          </p:cNvSpPr>
          <p:nvPr/>
        </p:nvSpPr>
        <p:spPr>
          <a:xfrm>
            <a:off x="1780868" y="2389949"/>
            <a:ext cx="7906335" cy="2866860"/>
          </a:xfrm>
          <a:prstGeom prst="rect">
            <a:avLst/>
          </a:prstGeom>
        </p:spPr>
        <p:txBody>
          <a:bodyPr lIns="91440" tIns="45720" rIns="91440" bIns="4572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dirty="0">
                <a:latin typeface="Calibri "/>
              </a:rPr>
              <a:t>BY – Reconeixement</a:t>
            </a:r>
            <a:r>
              <a:rPr lang="ca-ES" dirty="0">
                <a:latin typeface="Calibri "/>
              </a:rPr>
              <a:t>. </a:t>
            </a:r>
            <a:br>
              <a:rPr lang="ca-ES" dirty="0">
                <a:latin typeface="Calibri "/>
              </a:rPr>
            </a:br>
            <a:r>
              <a:rPr lang="ca-ES" dirty="0">
                <a:latin typeface="Calibri "/>
              </a:rPr>
              <a:t>Heu de reconèixer l'autoria de manera apropiada, proporcionar un enllaç a la llicència i indicar si heu fet algun canvi.</a:t>
            </a:r>
          </a:p>
          <a:p>
            <a:r>
              <a:rPr lang="ca-ES" b="1" dirty="0">
                <a:latin typeface="Calibri "/>
              </a:rPr>
              <a:t>NC – No Comercial.</a:t>
            </a:r>
            <a:r>
              <a:rPr lang="ca-ES" dirty="0">
                <a:latin typeface="Calibri "/>
              </a:rPr>
              <a:t> </a:t>
            </a:r>
            <a:br>
              <a:rPr lang="ca-ES" dirty="0">
                <a:latin typeface="Calibri "/>
              </a:rPr>
            </a:br>
            <a:r>
              <a:rPr lang="ca-ES" dirty="0">
                <a:latin typeface="Calibri "/>
              </a:rPr>
              <a:t>No podeu fer un ús comercial de les obres derivades.</a:t>
            </a:r>
          </a:p>
          <a:p>
            <a:r>
              <a:rPr lang="ca-ES" b="1" dirty="0">
                <a:latin typeface="Calibri "/>
              </a:rPr>
              <a:t>SA – Compartir igual. </a:t>
            </a:r>
            <a:br>
              <a:rPr lang="ca-ES" b="1" dirty="0">
                <a:latin typeface="Calibri "/>
              </a:rPr>
            </a:br>
            <a:r>
              <a:rPr lang="ca-ES" dirty="0">
                <a:latin typeface="Calibri "/>
              </a:rPr>
              <a:t>Si remescleu, transformeu o creeu a partir del material, heu de difondre les vostres creacions amb la mateixa llicència que l'obra original.</a:t>
            </a:r>
          </a:p>
          <a:p>
            <a:r>
              <a:rPr lang="ca-ES" sz="2900" b="1">
                <a:latin typeface="Calibri "/>
              </a:rPr>
              <a:t>ND – Sense Obra Derivada.</a:t>
            </a:r>
            <a:r>
              <a:rPr lang="ca-ES" dirty="0">
                <a:latin typeface="Calibri "/>
              </a:rPr>
              <a:t> </a:t>
            </a:r>
            <a:br>
              <a:rPr lang="ca-ES" dirty="0">
                <a:latin typeface="Calibri "/>
              </a:rPr>
            </a:br>
            <a:r>
              <a:rPr lang="ca-ES" dirty="0">
                <a:latin typeface="Calibri "/>
              </a:rPr>
              <a:t>No podeu transformar l’obra per crear una obra derivada.</a:t>
            </a:r>
          </a:p>
          <a:p>
            <a:pPr algn="just"/>
            <a:endParaRPr lang="ca-ES"/>
          </a:p>
          <a:p>
            <a:pPr marL="0" indent="0" algn="just">
              <a:buFont typeface="Arial" panose="020B0604020202020204" pitchFamily="34" charset="0"/>
              <a:buNone/>
            </a:pPr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C3BC473-3803-9B9F-3F9A-6712A232081A}"/>
              </a:ext>
            </a:extLst>
          </p:cNvPr>
          <p:cNvSpPr txBox="1"/>
          <p:nvPr/>
        </p:nvSpPr>
        <p:spPr>
          <a:xfrm>
            <a:off x="1776891" y="5473878"/>
            <a:ext cx="8161198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200" err="1">
                <a:latin typeface="Calibri "/>
                <a:ea typeface="Calibri"/>
                <a:cs typeface="Calibri"/>
              </a:rPr>
              <a:t>Llicències</a:t>
            </a:r>
            <a:r>
              <a:rPr lang="es-ES" sz="2200">
                <a:latin typeface="Calibri "/>
                <a:ea typeface="Calibri"/>
                <a:cs typeface="Calibri"/>
              </a:rPr>
              <a:t> </a:t>
            </a:r>
            <a:r>
              <a:rPr lang="es-ES" sz="2200" err="1">
                <a:latin typeface="Calibri "/>
                <a:ea typeface="Calibri"/>
                <a:cs typeface="Calibri"/>
              </a:rPr>
              <a:t>recomanades</a:t>
            </a:r>
            <a:r>
              <a:rPr lang="es-ES" sz="2200">
                <a:latin typeface="Calibri "/>
                <a:ea typeface="Calibri"/>
                <a:cs typeface="Calibri"/>
              </a:rPr>
              <a:t> a la UAB: </a:t>
            </a:r>
            <a:r>
              <a:rPr lang="es-ES" sz="2200">
                <a:latin typeface="Calibri "/>
                <a:ea typeface="+mn-lt"/>
                <a:cs typeface="+mn-lt"/>
                <a:hlinkClick r:id="rId10"/>
              </a:rPr>
              <a:t>https://ddd.uab.cat/record/129205</a:t>
            </a:r>
            <a:r>
              <a:rPr lang="es-ES" sz="2200">
                <a:latin typeface="Calibri "/>
                <a:ea typeface="+mn-lt"/>
                <a:cs typeface="+mn-lt"/>
              </a:rPr>
              <a:t> </a:t>
            </a:r>
            <a:endParaRPr lang="es-ES" sz="220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27537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25A71A1-DAE0-7968-EE50-3254C02A1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err="1">
                <a:latin typeface="Calibri"/>
                <a:cs typeface="Calibri"/>
              </a:rPr>
              <a:t>Sumari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F864F6F-3EE5-5347-9A15-59C583144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6" y="1749113"/>
            <a:ext cx="9020545" cy="4770099"/>
          </a:xfrm>
        </p:spPr>
        <p:txBody>
          <a:bodyPr vert="horz" lIns="108823" tIns="54412" rIns="108823" bIns="54412" rtlCol="0" anchor="t">
            <a:noAutofit/>
          </a:bodyPr>
          <a:lstStyle/>
          <a:p>
            <a:pPr marL="203835" indent="-203835"/>
            <a:r>
              <a:rPr lang="ca" sz="2200" b="1" dirty="0">
                <a:latin typeface="Calibri"/>
                <a:ea typeface="+mn-lt"/>
                <a:cs typeface="+mn-lt"/>
              </a:rPr>
              <a:t>L'accés obert: </a:t>
            </a:r>
            <a:r>
              <a:rPr lang="ca" sz="2200" dirty="0">
                <a:latin typeface="Calibri"/>
                <a:ea typeface="+mn-lt"/>
                <a:cs typeface="+mn-lt"/>
              </a:rPr>
              <a:t>el context</a:t>
            </a:r>
            <a:endParaRPr lang="es-ES" sz="2200">
              <a:latin typeface="Calibri"/>
              <a:cs typeface="Calibri"/>
            </a:endParaRPr>
          </a:p>
          <a:p>
            <a:pPr marL="203835" indent="-203835"/>
            <a:r>
              <a:rPr lang="ca" sz="2200" b="1" dirty="0">
                <a:solidFill>
                  <a:schemeClr val="accent4"/>
                </a:solidFill>
                <a:latin typeface="Calibri"/>
                <a:ea typeface="+mn-lt"/>
                <a:cs typeface="+mn-lt"/>
              </a:rPr>
              <a:t>Publicar en obert: </a:t>
            </a:r>
            <a:r>
              <a:rPr lang="ca" sz="2200" dirty="0">
                <a:solidFill>
                  <a:schemeClr val="accent4"/>
                </a:solidFill>
                <a:latin typeface="Calibri"/>
                <a:ea typeface="+mn-lt"/>
                <a:cs typeface="+mn-lt"/>
              </a:rPr>
              <a:t>abans de publicar, on publicar, vies de publicació</a:t>
            </a:r>
            <a:endParaRPr lang="es-ES" sz="2200" dirty="0">
              <a:solidFill>
                <a:schemeClr val="accent4"/>
              </a:solidFill>
              <a:latin typeface="Calibri"/>
              <a:cs typeface="Calibri"/>
            </a:endParaRPr>
          </a:p>
          <a:p>
            <a:pPr marL="203835" indent="-203835"/>
            <a:r>
              <a:rPr lang="ca" sz="2200" b="1">
                <a:latin typeface="Calibri"/>
                <a:ea typeface="+mn-lt"/>
                <a:cs typeface="+mn-lt"/>
              </a:rPr>
              <a:t>Finançament per publicar en accés obert </a:t>
            </a:r>
            <a:endParaRPr lang="es-ES" sz="2200">
              <a:latin typeface="Calibri"/>
              <a:cs typeface="Calibri"/>
            </a:endParaRPr>
          </a:p>
          <a:p>
            <a:pPr marL="203835" indent="-203835"/>
            <a:r>
              <a:rPr lang="ca" sz="2200" b="1">
                <a:latin typeface="Calibri"/>
                <a:ea typeface="+mn-lt"/>
                <a:cs typeface="+mn-lt"/>
              </a:rPr>
              <a:t>Tesis doctorals </a:t>
            </a:r>
            <a:endParaRPr lang="es-ES" sz="2200">
              <a:latin typeface="Calibri"/>
              <a:cs typeface="Calibri"/>
            </a:endParaRPr>
          </a:p>
          <a:p>
            <a:pPr marL="612140" lvl="1" indent="-203835"/>
            <a:r>
              <a:rPr lang="ca" sz="2200">
                <a:latin typeface="Calibri"/>
                <a:ea typeface="+mn-lt"/>
                <a:cs typeface="+mn-lt"/>
              </a:rPr>
              <a:t>Les tesis al TDX i al DDD </a:t>
            </a:r>
            <a:endParaRPr lang="es-ES" sz="2200">
              <a:latin typeface="Calibri"/>
              <a:cs typeface="Calibri"/>
            </a:endParaRPr>
          </a:p>
          <a:p>
            <a:pPr marL="612140" lvl="1" indent="-203835"/>
            <a:r>
              <a:rPr lang="ca" sz="2200">
                <a:latin typeface="Calibri"/>
                <a:ea typeface="+mn-lt"/>
                <a:cs typeface="+mn-lt"/>
              </a:rPr>
              <a:t>Tesis per compendi</a:t>
            </a:r>
            <a:r>
              <a:rPr lang="es-ES" sz="2200">
                <a:latin typeface="Calibri"/>
                <a:ea typeface="+mn-lt"/>
                <a:cs typeface="+mn-lt"/>
              </a:rPr>
              <a:t> </a:t>
            </a:r>
            <a:endParaRPr lang="es-ES" sz="2200">
              <a:latin typeface="Calibri"/>
              <a:cs typeface="Calibri"/>
            </a:endParaRPr>
          </a:p>
          <a:p>
            <a:pPr marL="203835" indent="-203835"/>
            <a:r>
              <a:rPr lang="ca" sz="2200" b="1" dirty="0">
                <a:latin typeface="Calibri"/>
                <a:ea typeface="+mn-lt"/>
                <a:cs typeface="+mn-lt"/>
              </a:rPr>
              <a:t>Bones pràctiques i recomanacions </a:t>
            </a:r>
            <a:endParaRPr lang="es-ES" sz="2200" dirty="0">
              <a:latin typeface="Calibri"/>
            </a:endParaRPr>
          </a:p>
          <a:p>
            <a:pPr marL="203835" indent="-203835"/>
            <a:endParaRPr lang="es-ES" sz="1550"/>
          </a:p>
        </p:txBody>
      </p:sp>
    </p:spTree>
    <p:extLst>
      <p:ext uri="{BB962C8B-B14F-4D97-AF65-F5344CB8AC3E}">
        <p14:creationId xmlns:p14="http://schemas.microsoft.com/office/powerpoint/2010/main" val="11423911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seny personalitzat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F89715846-1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_Template_03_CA - v7" id="{215D63C3-B139-4AD7-9F60-51396BC82D2C}" vid="{FAE53EBD-DCD0-4C4A-8B10-EB06EA2364AD}"/>
    </a:ext>
  </a:extLst>
</a:theme>
</file>

<file path=ppt/theme/theme4.xml><?xml version="1.0" encoding="utf-8"?>
<a:theme xmlns:a="http://schemas.openxmlformats.org/drawingml/2006/main" name="TF89715846-1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_Template_03_CA - v7" id="{215D63C3-B139-4AD7-9F60-51396BC82D2C}" vid="{FAE53EBD-DCD0-4C4A-8B10-EB06EA2364AD}"/>
    </a:ext>
  </a:extLst>
</a:theme>
</file>

<file path=ppt/theme/theme5.xml><?xml version="1.0" encoding="utf-8"?>
<a:theme xmlns:a="http://schemas.openxmlformats.org/drawingml/2006/main" name="TF89715846-1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_Template_03_CA - v7" id="{215D63C3-B139-4AD7-9F60-51396BC82D2C}" vid="{FAE53EBD-DCD0-4C4A-8B10-EB06EA2364AD}"/>
    </a:ext>
  </a:extLst>
</a:theme>
</file>

<file path=ppt/theme/theme6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44</Slides>
  <Notes>5</Notes>
  <HiddenSlides>0</HiddenSlide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44</vt:i4>
      </vt:variant>
    </vt:vector>
  </HeadingPairs>
  <TitlesOfParts>
    <vt:vector size="49" baseType="lpstr">
      <vt:lpstr>Tema de l'Office</vt:lpstr>
      <vt:lpstr>Disseny personalitzat</vt:lpstr>
      <vt:lpstr>1_TF89715846-1</vt:lpstr>
      <vt:lpstr>TF89715846-1</vt:lpstr>
      <vt:lpstr>TF89715846-1</vt:lpstr>
      <vt:lpstr>Publicar en accés obert i finançament a la UAB</vt:lpstr>
      <vt:lpstr>Sumari</vt:lpstr>
      <vt:lpstr>Ciència oberta</vt:lpstr>
      <vt:lpstr>Accés obert: què és?</vt:lpstr>
      <vt:lpstr>Presentación de PowerPoint</vt:lpstr>
      <vt:lpstr>Accés obert: marc legal</vt:lpstr>
      <vt:lpstr>Llicències Creative Commons (CC) </vt:lpstr>
      <vt:lpstr>Presentación de PowerPoint</vt:lpstr>
      <vt:lpstr>Sumari</vt:lpstr>
      <vt:lpstr>Abans de publicar un article</vt:lpstr>
      <vt:lpstr>Cicle de Comunicació de la Recerca: tria on publicar</vt:lpstr>
      <vt:lpstr>Cicle de Comunicació de la Recerca: tria on publicar</vt:lpstr>
      <vt:lpstr>Vies de l'accés obert</vt:lpstr>
      <vt:lpstr>Via diamant</vt:lpstr>
      <vt:lpstr>Via daurada</vt:lpstr>
      <vt:lpstr>Via híbrida</vt:lpstr>
      <vt:lpstr>Via verda</vt:lpstr>
      <vt:lpstr>Via bronze</vt:lpstr>
      <vt:lpstr>Taula comparativa</vt:lpstr>
      <vt:lpstr>Sumari</vt:lpstr>
      <vt:lpstr>Finançament per publicar en accés obert</vt:lpstr>
      <vt:lpstr>Acords transformatius: què són?</vt:lpstr>
      <vt:lpstr>Acords transformatius: publicacions incloses </vt:lpstr>
      <vt:lpstr>Presentación de PowerPoint</vt:lpstr>
      <vt:lpstr>Acords transformatius: com funcionen?</vt:lpstr>
      <vt:lpstr>Acords transformatius: requisits</vt:lpstr>
      <vt:lpstr>Finançament per publicar en accés obert</vt:lpstr>
      <vt:lpstr>Per a més informació:</vt:lpstr>
      <vt:lpstr>Sumari</vt:lpstr>
      <vt:lpstr>Tesis doctorals UAB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Cal embargar la tesi?</vt:lpstr>
      <vt:lpstr>Cal embargar la tesi?</vt:lpstr>
      <vt:lpstr>Sumari</vt:lpstr>
      <vt:lpstr>Però...</vt:lpstr>
      <vt:lpstr>Versions dels articles</vt:lpstr>
      <vt:lpstr>Presentación de PowerPoint</vt:lpstr>
      <vt:lpstr>Propietat intel·lectual i accés obert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Publicar en accés obert</dc:title>
  <dc:creator>Maria Virtudes Guzman Aguilar</dc:creator>
  <cp:revision>248</cp:revision>
  <dcterms:created xsi:type="dcterms:W3CDTF">2023-01-24T12:21:44Z</dcterms:created>
  <dcterms:modified xsi:type="dcterms:W3CDTF">2024-04-25T09:44:08Z</dcterms:modified>
</cp:coreProperties>
</file>