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59"/>
  </p:notesMasterIdLst>
  <p:sldIdLst>
    <p:sldId id="257" r:id="rId3"/>
    <p:sldId id="307" r:id="rId4"/>
    <p:sldId id="261" r:id="rId5"/>
    <p:sldId id="276" r:id="rId6"/>
    <p:sldId id="259" r:id="rId7"/>
    <p:sldId id="274" r:id="rId8"/>
    <p:sldId id="277" r:id="rId9"/>
    <p:sldId id="308" r:id="rId10"/>
    <p:sldId id="361" r:id="rId11"/>
    <p:sldId id="301" r:id="rId12"/>
    <p:sldId id="313" r:id="rId13"/>
    <p:sldId id="262" r:id="rId14"/>
    <p:sldId id="258" r:id="rId15"/>
    <p:sldId id="329" r:id="rId16"/>
    <p:sldId id="310" r:id="rId17"/>
    <p:sldId id="278" r:id="rId18"/>
    <p:sldId id="270" r:id="rId19"/>
    <p:sldId id="263" r:id="rId20"/>
    <p:sldId id="280" r:id="rId21"/>
    <p:sldId id="311" r:id="rId22"/>
    <p:sldId id="271" r:id="rId23"/>
    <p:sldId id="297" r:id="rId24"/>
    <p:sldId id="317" r:id="rId25"/>
    <p:sldId id="281" r:id="rId26"/>
    <p:sldId id="323" r:id="rId27"/>
    <p:sldId id="298" r:id="rId28"/>
    <p:sldId id="328" r:id="rId29"/>
    <p:sldId id="324" r:id="rId30"/>
    <p:sldId id="326" r:id="rId31"/>
    <p:sldId id="322" r:id="rId32"/>
    <p:sldId id="272" r:id="rId33"/>
    <p:sldId id="314" r:id="rId34"/>
    <p:sldId id="315" r:id="rId35"/>
    <p:sldId id="316" r:id="rId36"/>
    <p:sldId id="306" r:id="rId37"/>
    <p:sldId id="305" r:id="rId38"/>
    <p:sldId id="264" r:id="rId39"/>
    <p:sldId id="300" r:id="rId40"/>
    <p:sldId id="303" r:id="rId41"/>
    <p:sldId id="295" r:id="rId42"/>
    <p:sldId id="282" r:id="rId43"/>
    <p:sldId id="283" r:id="rId44"/>
    <p:sldId id="273" r:id="rId45"/>
    <p:sldId id="268" r:id="rId46"/>
    <p:sldId id="304" r:id="rId47"/>
    <p:sldId id="275" r:id="rId48"/>
    <p:sldId id="266" r:id="rId49"/>
    <p:sldId id="267" r:id="rId50"/>
    <p:sldId id="287" r:id="rId51"/>
    <p:sldId id="293" r:id="rId52"/>
    <p:sldId id="292" r:id="rId53"/>
    <p:sldId id="291" r:id="rId54"/>
    <p:sldId id="290" r:id="rId55"/>
    <p:sldId id="285" r:id="rId56"/>
    <p:sldId id="360" r:id="rId57"/>
    <p:sldId id="269" r:id="rId58"/>
  </p:sldIdLst>
  <p:sldSz cx="12192000" cy="6858000"/>
  <p:notesSz cx="7104063"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9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78A6FE-5CF1-1E4E-C70A-94DFC5B2AE1A}" v="11" dt="2025-09-22T06:14:42.5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à Gil Cano" userId="S::1623939@uab.cat::f7538036-c35c-48f7-bf4b-3ba64769240d" providerId="AD" clId="Web-{F885B652-0B44-C9EF-FF3C-7771498579C0}"/>
    <pc:docChg chg="addSld delSld modSld">
      <pc:chgData name="Damià Gil Cano" userId="S::1623939@uab.cat::f7538036-c35c-48f7-bf4b-3ba64769240d" providerId="AD" clId="Web-{F885B652-0B44-C9EF-FF3C-7771498579C0}" dt="2025-09-04T10:12:02.666" v="233" actId="20577"/>
      <pc:docMkLst>
        <pc:docMk/>
      </pc:docMkLst>
      <pc:sldChg chg="modSp">
        <pc:chgData name="Damià Gil Cano" userId="S::1623939@uab.cat::f7538036-c35c-48f7-bf4b-3ba64769240d" providerId="AD" clId="Web-{F885B652-0B44-C9EF-FF3C-7771498579C0}" dt="2025-09-04T09:45:08.610" v="8" actId="20577"/>
        <pc:sldMkLst>
          <pc:docMk/>
          <pc:sldMk cId="2272993259" sldId="307"/>
        </pc:sldMkLst>
        <pc:spChg chg="mod">
          <ac:chgData name="Damià Gil Cano" userId="S::1623939@uab.cat::f7538036-c35c-48f7-bf4b-3ba64769240d" providerId="AD" clId="Web-{F885B652-0B44-C9EF-FF3C-7771498579C0}" dt="2025-09-04T09:45:08.610" v="8" actId="20577"/>
          <ac:spMkLst>
            <pc:docMk/>
            <pc:sldMk cId="2272993259" sldId="307"/>
            <ac:spMk id="2" creationId="{E7EE6019-D400-A944-B6F0-405E9582A047}"/>
          </ac:spMkLst>
        </pc:spChg>
      </pc:sldChg>
      <pc:sldChg chg="modSp">
        <pc:chgData name="Damià Gil Cano" userId="S::1623939@uab.cat::f7538036-c35c-48f7-bf4b-3ba64769240d" providerId="AD" clId="Web-{F885B652-0B44-C9EF-FF3C-7771498579C0}" dt="2025-09-04T10:12:02.666" v="233" actId="20577"/>
        <pc:sldMkLst>
          <pc:docMk/>
          <pc:sldMk cId="2202383655" sldId="310"/>
        </pc:sldMkLst>
        <pc:spChg chg="mod">
          <ac:chgData name="Damià Gil Cano" userId="S::1623939@uab.cat::f7538036-c35c-48f7-bf4b-3ba64769240d" providerId="AD" clId="Web-{F885B652-0B44-C9EF-FF3C-7771498579C0}" dt="2025-09-04T10:12:02.666" v="233" actId="20577"/>
          <ac:spMkLst>
            <pc:docMk/>
            <pc:sldMk cId="2202383655" sldId="310"/>
            <ac:spMk id="3" creationId="{450396DE-D8D3-208E-E07E-69193E0807F8}"/>
          </ac:spMkLst>
        </pc:spChg>
      </pc:sldChg>
      <pc:sldChg chg="addSp delSp modSp add replId">
        <pc:chgData name="Damià Gil Cano" userId="S::1623939@uab.cat::f7538036-c35c-48f7-bf4b-3ba64769240d" providerId="AD" clId="Web-{F885B652-0B44-C9EF-FF3C-7771498579C0}" dt="2025-09-04T09:59:25.405" v="173" actId="20577"/>
        <pc:sldMkLst>
          <pc:docMk/>
          <pc:sldMk cId="2088827750" sldId="329"/>
        </pc:sldMkLst>
        <pc:spChg chg="mod">
          <ac:chgData name="Damià Gil Cano" userId="S::1623939@uab.cat::f7538036-c35c-48f7-bf4b-3ba64769240d" providerId="AD" clId="Web-{F885B652-0B44-C9EF-FF3C-7771498579C0}" dt="2025-09-04T09:59:25.405" v="173" actId="20577"/>
          <ac:spMkLst>
            <pc:docMk/>
            <pc:sldMk cId="2088827750" sldId="329"/>
            <ac:spMk id="3" creationId="{FA2CE40C-011D-22F7-4E8C-87BBA02E3BD1}"/>
          </ac:spMkLst>
        </pc:spChg>
        <pc:spChg chg="add mod">
          <ac:chgData name="Damià Gil Cano" userId="S::1623939@uab.cat::f7538036-c35c-48f7-bf4b-3ba64769240d" providerId="AD" clId="Web-{F885B652-0B44-C9EF-FF3C-7771498579C0}" dt="2025-09-04T09:52:21.406" v="114" actId="1076"/>
          <ac:spMkLst>
            <pc:docMk/>
            <pc:sldMk cId="2088827750" sldId="329"/>
            <ac:spMk id="5" creationId="{87D7A119-0AF1-40F1-0BA6-F1407EBD85E1}"/>
          </ac:spMkLst>
        </pc:spChg>
      </pc:sldChg>
      <pc:sldChg chg="add del">
        <pc:chgData name="Damià Gil Cano" userId="S::1623939@uab.cat::f7538036-c35c-48f7-bf4b-3ba64769240d" providerId="AD" clId="Web-{F885B652-0B44-C9EF-FF3C-7771498579C0}" dt="2025-09-04T10:08:31.174" v="231"/>
        <pc:sldMkLst>
          <pc:docMk/>
          <pc:sldMk cId="3604080362" sldId="359"/>
        </pc:sldMkLst>
      </pc:sldChg>
      <pc:sldChg chg="addSp delSp modSp add replId">
        <pc:chgData name="Damià Gil Cano" userId="S::1623939@uab.cat::f7538036-c35c-48f7-bf4b-3ba64769240d" providerId="AD" clId="Web-{F885B652-0B44-C9EF-FF3C-7771498579C0}" dt="2025-09-04T10:08:25.299" v="230" actId="1076"/>
        <pc:sldMkLst>
          <pc:docMk/>
          <pc:sldMk cId="3022752158" sldId="360"/>
        </pc:sldMkLst>
        <pc:spChg chg="mod">
          <ac:chgData name="Damià Gil Cano" userId="S::1623939@uab.cat::f7538036-c35c-48f7-bf4b-3ba64769240d" providerId="AD" clId="Web-{F885B652-0B44-C9EF-FF3C-7771498579C0}" dt="2025-09-04T10:08:10.330" v="228" actId="20577"/>
          <ac:spMkLst>
            <pc:docMk/>
            <pc:sldMk cId="3022752158" sldId="360"/>
            <ac:spMk id="3" creationId="{283A82E6-1868-A4E1-1C81-31B2C0A278BD}"/>
          </ac:spMkLst>
        </pc:spChg>
        <pc:spChg chg="add mod">
          <ac:chgData name="Damià Gil Cano" userId="S::1623939@uab.cat::f7538036-c35c-48f7-bf4b-3ba64769240d" providerId="AD" clId="Web-{F885B652-0B44-C9EF-FF3C-7771498579C0}" dt="2025-09-04T10:08:25.299" v="230" actId="1076"/>
          <ac:spMkLst>
            <pc:docMk/>
            <pc:sldMk cId="3022752158" sldId="360"/>
            <ac:spMk id="5" creationId="{0104E02C-F416-3D57-3541-155ED99B6DB5}"/>
          </ac:spMkLst>
        </pc:spChg>
        <pc:picChg chg="add">
          <ac:chgData name="Damià Gil Cano" userId="S::1623939@uab.cat::f7538036-c35c-48f7-bf4b-3ba64769240d" providerId="AD" clId="Web-{F885B652-0B44-C9EF-FF3C-7771498579C0}" dt="2025-09-04T10:04:37.260" v="178"/>
          <ac:picMkLst>
            <pc:docMk/>
            <pc:sldMk cId="3022752158" sldId="360"/>
            <ac:picMk id="7" creationId="{D41BB1C0-598F-3632-FB6B-396D2BF09A88}"/>
          </ac:picMkLst>
        </pc:picChg>
      </pc:sldChg>
    </pc:docChg>
  </pc:docChgLst>
  <pc:docChgLst>
    <pc:chgData name="Damià Gil Cano" userId="S::1623939@uab.cat::f7538036-c35c-48f7-bf4b-3ba64769240d" providerId="AD" clId="Web-{D1310CB8-5791-CC10-58EA-5E840BDD45A6}"/>
    <pc:docChg chg="addSld modSld">
      <pc:chgData name="Damià Gil Cano" userId="S::1623939@uab.cat::f7538036-c35c-48f7-bf4b-3ba64769240d" providerId="AD" clId="Web-{D1310CB8-5791-CC10-58EA-5E840BDD45A6}" dt="2025-04-25T08:13:58.359" v="42" actId="20577"/>
      <pc:docMkLst>
        <pc:docMk/>
      </pc:docMkLst>
      <pc:sldChg chg="modSp">
        <pc:chgData name="Damià Gil Cano" userId="S::1623939@uab.cat::f7538036-c35c-48f7-bf4b-3ba64769240d" providerId="AD" clId="Web-{D1310CB8-5791-CC10-58EA-5E840BDD45A6}" dt="2025-04-25T08:13:58.359" v="42" actId="20577"/>
        <pc:sldMkLst>
          <pc:docMk/>
          <pc:sldMk cId="2406273178" sldId="256"/>
        </pc:sldMkLst>
      </pc:sldChg>
      <pc:sldChg chg="add replId">
        <pc:chgData name="Damià Gil Cano" userId="S::1623939@uab.cat::f7538036-c35c-48f7-bf4b-3ba64769240d" providerId="AD" clId="Web-{D1310CB8-5791-CC10-58EA-5E840BDD45A6}" dt="2025-04-25T08:13:18.342" v="0"/>
        <pc:sldMkLst>
          <pc:docMk/>
          <pc:sldMk cId="2272993259" sldId="307"/>
        </pc:sldMkLst>
      </pc:sldChg>
    </pc:docChg>
  </pc:docChgLst>
  <pc:docChgLst>
    <pc:chgData name="Damià Gil Cano" userId="S::1623939@uab.cat::f7538036-c35c-48f7-bf4b-3ba64769240d" providerId="AD" clId="Web-{18BDC1C8-89F7-84F1-BDBF-4812571A93A2}"/>
    <pc:docChg chg="modSld">
      <pc:chgData name="Damià Gil Cano" userId="S::1623939@uab.cat::f7538036-c35c-48f7-bf4b-3ba64769240d" providerId="AD" clId="Web-{18BDC1C8-89F7-84F1-BDBF-4812571A93A2}" dt="2025-09-12T08:59:57.120" v="173" actId="20577"/>
      <pc:docMkLst>
        <pc:docMk/>
      </pc:docMkLst>
      <pc:sldChg chg="modSp">
        <pc:chgData name="Damià Gil Cano" userId="S::1623939@uab.cat::f7538036-c35c-48f7-bf4b-3ba64769240d" providerId="AD" clId="Web-{18BDC1C8-89F7-84F1-BDBF-4812571A93A2}" dt="2025-09-12T08:52:41.278" v="171" actId="20577"/>
        <pc:sldMkLst>
          <pc:docMk/>
          <pc:sldMk cId="1757832691" sldId="283"/>
        </pc:sldMkLst>
        <pc:spChg chg="mod">
          <ac:chgData name="Damià Gil Cano" userId="S::1623939@uab.cat::f7538036-c35c-48f7-bf4b-3ba64769240d" providerId="AD" clId="Web-{18BDC1C8-89F7-84F1-BDBF-4812571A93A2}" dt="2025-09-12T08:52:41.278" v="171" actId="20577"/>
          <ac:spMkLst>
            <pc:docMk/>
            <pc:sldMk cId="1757832691" sldId="283"/>
            <ac:spMk id="6" creationId="{63220267-6B93-10BE-60A2-49B0ACC115AE}"/>
          </ac:spMkLst>
        </pc:spChg>
      </pc:sldChg>
      <pc:sldChg chg="modSp">
        <pc:chgData name="Damià Gil Cano" userId="S::1623939@uab.cat::f7538036-c35c-48f7-bf4b-3ba64769240d" providerId="AD" clId="Web-{18BDC1C8-89F7-84F1-BDBF-4812571A93A2}" dt="2025-09-12T08:45:29.886" v="93" actId="20577"/>
        <pc:sldMkLst>
          <pc:docMk/>
          <pc:sldMk cId="94123689" sldId="295"/>
        </pc:sldMkLst>
        <pc:spChg chg="mod">
          <ac:chgData name="Damià Gil Cano" userId="S::1623939@uab.cat::f7538036-c35c-48f7-bf4b-3ba64769240d" providerId="AD" clId="Web-{18BDC1C8-89F7-84F1-BDBF-4812571A93A2}" dt="2025-09-12T08:45:29.886" v="93" actId="20577"/>
          <ac:spMkLst>
            <pc:docMk/>
            <pc:sldMk cId="94123689" sldId="295"/>
            <ac:spMk id="3" creationId="{51F23842-0F4A-B8C8-449B-CF0D5FBBE7CA}"/>
          </ac:spMkLst>
        </pc:spChg>
      </pc:sldChg>
      <pc:sldChg chg="modSp">
        <pc:chgData name="Damià Gil Cano" userId="S::1623939@uab.cat::f7538036-c35c-48f7-bf4b-3ba64769240d" providerId="AD" clId="Web-{18BDC1C8-89F7-84F1-BDBF-4812571A93A2}" dt="2025-09-12T08:06:09.259" v="11" actId="20577"/>
        <pc:sldMkLst>
          <pc:docMk/>
          <pc:sldMk cId="3990511977" sldId="297"/>
        </pc:sldMkLst>
        <pc:spChg chg="mod">
          <ac:chgData name="Damià Gil Cano" userId="S::1623939@uab.cat::f7538036-c35c-48f7-bf4b-3ba64769240d" providerId="AD" clId="Web-{18BDC1C8-89F7-84F1-BDBF-4812571A93A2}" dt="2025-09-12T08:04:58.973" v="8" actId="20577"/>
          <ac:spMkLst>
            <pc:docMk/>
            <pc:sldMk cId="3990511977" sldId="297"/>
            <ac:spMk id="16" creationId="{D9D874D5-3B96-810F-7B2E-D314D7F59334}"/>
          </ac:spMkLst>
        </pc:spChg>
        <pc:spChg chg="mod">
          <ac:chgData name="Damià Gil Cano" userId="S::1623939@uab.cat::f7538036-c35c-48f7-bf4b-3ba64769240d" providerId="AD" clId="Web-{18BDC1C8-89F7-84F1-BDBF-4812571A93A2}" dt="2025-09-12T08:05:29.225" v="9" actId="20577"/>
          <ac:spMkLst>
            <pc:docMk/>
            <pc:sldMk cId="3990511977" sldId="297"/>
            <ac:spMk id="17" creationId="{17831BF3-BD66-6681-791A-C88135390DF7}"/>
          </ac:spMkLst>
        </pc:spChg>
        <pc:spChg chg="mod">
          <ac:chgData name="Damià Gil Cano" userId="S::1623939@uab.cat::f7538036-c35c-48f7-bf4b-3ba64769240d" providerId="AD" clId="Web-{18BDC1C8-89F7-84F1-BDBF-4812571A93A2}" dt="2025-09-12T08:05:48.445" v="10" actId="20577"/>
          <ac:spMkLst>
            <pc:docMk/>
            <pc:sldMk cId="3990511977" sldId="297"/>
            <ac:spMk id="18" creationId="{A299B1D3-4CE0-F365-70EB-0B030104242D}"/>
          </ac:spMkLst>
        </pc:spChg>
        <pc:spChg chg="mod">
          <ac:chgData name="Damià Gil Cano" userId="S::1623939@uab.cat::f7538036-c35c-48f7-bf4b-3ba64769240d" providerId="AD" clId="Web-{18BDC1C8-89F7-84F1-BDBF-4812571A93A2}" dt="2025-09-12T08:06:09.259" v="11" actId="20577"/>
          <ac:spMkLst>
            <pc:docMk/>
            <pc:sldMk cId="3990511977" sldId="297"/>
            <ac:spMk id="19" creationId="{671783FC-E8BB-8225-0CAC-4A48A164144F}"/>
          </ac:spMkLst>
        </pc:spChg>
      </pc:sldChg>
      <pc:sldChg chg="modSp">
        <pc:chgData name="Damià Gil Cano" userId="S::1623939@uab.cat::f7538036-c35c-48f7-bf4b-3ba64769240d" providerId="AD" clId="Web-{18BDC1C8-89F7-84F1-BDBF-4812571A93A2}" dt="2025-09-12T08:59:57.120" v="173" actId="20577"/>
        <pc:sldMkLst>
          <pc:docMk/>
          <pc:sldMk cId="1063666859" sldId="304"/>
        </pc:sldMkLst>
        <pc:spChg chg="mod">
          <ac:chgData name="Damià Gil Cano" userId="S::1623939@uab.cat::f7538036-c35c-48f7-bf4b-3ba64769240d" providerId="AD" clId="Web-{18BDC1C8-89F7-84F1-BDBF-4812571A93A2}" dt="2025-09-12T08:59:57.120" v="173" actId="20577"/>
          <ac:spMkLst>
            <pc:docMk/>
            <pc:sldMk cId="1063666859" sldId="304"/>
            <ac:spMk id="4" creationId="{45938D09-2717-A7E7-FD76-C496E25E6020}"/>
          </ac:spMkLst>
        </pc:spChg>
      </pc:sldChg>
      <pc:sldChg chg="modSp">
        <pc:chgData name="Damià Gil Cano" userId="S::1623939@uab.cat::f7538036-c35c-48f7-bf4b-3ba64769240d" providerId="AD" clId="Web-{18BDC1C8-89F7-84F1-BDBF-4812571A93A2}" dt="2025-09-12T08:35:12.711" v="89" actId="20577"/>
        <pc:sldMkLst>
          <pc:docMk/>
          <pc:sldMk cId="2161504161" sldId="306"/>
        </pc:sldMkLst>
        <pc:spChg chg="mod">
          <ac:chgData name="Damià Gil Cano" userId="S::1623939@uab.cat::f7538036-c35c-48f7-bf4b-3ba64769240d" providerId="AD" clId="Web-{18BDC1C8-89F7-84F1-BDBF-4812571A93A2}" dt="2025-09-12T08:35:12.711" v="89" actId="20577"/>
          <ac:spMkLst>
            <pc:docMk/>
            <pc:sldMk cId="2161504161" sldId="306"/>
            <ac:spMk id="3" creationId="{0CFFD357-E65C-2DEC-68A8-8248BD101501}"/>
          </ac:spMkLst>
        </pc:spChg>
      </pc:sldChg>
      <pc:sldChg chg="modSp">
        <pc:chgData name="Damià Gil Cano" userId="S::1623939@uab.cat::f7538036-c35c-48f7-bf4b-3ba64769240d" providerId="AD" clId="Web-{18BDC1C8-89F7-84F1-BDBF-4812571A93A2}" dt="2025-09-12T07:32:07.719" v="1" actId="20577"/>
        <pc:sldMkLst>
          <pc:docMk/>
          <pc:sldMk cId="2310361644" sldId="308"/>
        </pc:sldMkLst>
        <pc:spChg chg="mod">
          <ac:chgData name="Damià Gil Cano" userId="S::1623939@uab.cat::f7538036-c35c-48f7-bf4b-3ba64769240d" providerId="AD" clId="Web-{18BDC1C8-89F7-84F1-BDBF-4812571A93A2}" dt="2025-09-12T07:32:07.719" v="1" actId="20577"/>
          <ac:spMkLst>
            <pc:docMk/>
            <pc:sldMk cId="2310361644" sldId="308"/>
            <ac:spMk id="4" creationId="{F94B7DD7-AC91-B99B-8586-5981A56746B7}"/>
          </ac:spMkLst>
        </pc:spChg>
      </pc:sldChg>
      <pc:sldChg chg="modSp">
        <pc:chgData name="Damià Gil Cano" userId="S::1623939@uab.cat::f7538036-c35c-48f7-bf4b-3ba64769240d" providerId="AD" clId="Web-{18BDC1C8-89F7-84F1-BDBF-4812571A93A2}" dt="2025-09-12T07:46:45.199" v="7" actId="20577"/>
        <pc:sldMkLst>
          <pc:docMk/>
          <pc:sldMk cId="2202383655" sldId="310"/>
        </pc:sldMkLst>
        <pc:spChg chg="mod">
          <ac:chgData name="Damià Gil Cano" userId="S::1623939@uab.cat::f7538036-c35c-48f7-bf4b-3ba64769240d" providerId="AD" clId="Web-{18BDC1C8-89F7-84F1-BDBF-4812571A93A2}" dt="2025-09-12T07:46:45.199" v="7" actId="20577"/>
          <ac:spMkLst>
            <pc:docMk/>
            <pc:sldMk cId="2202383655" sldId="310"/>
            <ac:spMk id="3" creationId="{450396DE-D8D3-208E-E07E-69193E0807F8}"/>
          </ac:spMkLst>
        </pc:spChg>
      </pc:sldChg>
    </pc:docChg>
  </pc:docChgLst>
  <pc:docChgLst>
    <pc:chgData name="Damià Gil Cano" userId="S::1623939@uab.cat::f7538036-c35c-48f7-bf4b-3ba64769240d" providerId="AD" clId="Web-{CA16E798-7E71-B282-9F6C-89C48B0009E6}"/>
    <pc:docChg chg="modSld">
      <pc:chgData name="Damià Gil Cano" userId="S::1623939@uab.cat::f7538036-c35c-48f7-bf4b-3ba64769240d" providerId="AD" clId="Web-{CA16E798-7E71-B282-9F6C-89C48B0009E6}" dt="2025-06-27T08:32:12.571" v="69" actId="20577"/>
      <pc:docMkLst>
        <pc:docMk/>
      </pc:docMkLst>
      <pc:sldChg chg="modSp">
        <pc:chgData name="Damià Gil Cano" userId="S::1623939@uab.cat::f7538036-c35c-48f7-bf4b-3ba64769240d" providerId="AD" clId="Web-{CA16E798-7E71-B282-9F6C-89C48B0009E6}" dt="2025-06-27T08:32:12.571" v="69" actId="20577"/>
        <pc:sldMkLst>
          <pc:docMk/>
          <pc:sldMk cId="2272993259" sldId="307"/>
        </pc:sldMkLst>
      </pc:sldChg>
    </pc:docChg>
  </pc:docChgLst>
  <pc:docChgLst>
    <pc:chgData name="Damià Gil Cano" userId="S::1623939@uab.cat::f7538036-c35c-48f7-bf4b-3ba64769240d" providerId="AD" clId="Web-{B6FD11C2-6D8F-DF43-84D1-E8BC594405B9}"/>
    <pc:docChg chg="addSld delSld modSld">
      <pc:chgData name="Damià Gil Cano" userId="S::1623939@uab.cat::f7538036-c35c-48f7-bf4b-3ba64769240d" providerId="AD" clId="Web-{B6FD11C2-6D8F-DF43-84D1-E8BC594405B9}" dt="2025-09-10T06:41:37.786" v="98" actId="14100"/>
      <pc:docMkLst>
        <pc:docMk/>
      </pc:docMkLst>
      <pc:sldChg chg="modSp">
        <pc:chgData name="Damià Gil Cano" userId="S::1623939@uab.cat::f7538036-c35c-48f7-bf4b-3ba64769240d" providerId="AD" clId="Web-{B6FD11C2-6D8F-DF43-84D1-E8BC594405B9}" dt="2025-09-10T06:40:07.612" v="76" actId="20577"/>
        <pc:sldMkLst>
          <pc:docMk/>
          <pc:sldMk cId="3967615557" sldId="263"/>
        </pc:sldMkLst>
        <pc:spChg chg="mod">
          <ac:chgData name="Damià Gil Cano" userId="S::1623939@uab.cat::f7538036-c35c-48f7-bf4b-3ba64769240d" providerId="AD" clId="Web-{B6FD11C2-6D8F-DF43-84D1-E8BC594405B9}" dt="2025-09-10T06:40:07.612" v="76" actId="20577"/>
          <ac:spMkLst>
            <pc:docMk/>
            <pc:sldMk cId="3967615557" sldId="263"/>
            <ac:spMk id="2" creationId="{3A631524-3402-F7CE-E02C-1AAFD7410812}"/>
          </ac:spMkLst>
        </pc:spChg>
      </pc:sldChg>
      <pc:sldChg chg="delSp modSp">
        <pc:chgData name="Damià Gil Cano" userId="S::1623939@uab.cat::f7538036-c35c-48f7-bf4b-3ba64769240d" providerId="AD" clId="Web-{B6FD11C2-6D8F-DF43-84D1-E8BC594405B9}" dt="2025-09-10T06:28:50.794" v="2"/>
        <pc:sldMkLst>
          <pc:docMk/>
          <pc:sldMk cId="2076739509" sldId="277"/>
        </pc:sldMkLst>
      </pc:sldChg>
      <pc:sldChg chg="modSp">
        <pc:chgData name="Damià Gil Cano" userId="S::1623939@uab.cat::f7538036-c35c-48f7-bf4b-3ba64769240d" providerId="AD" clId="Web-{B6FD11C2-6D8F-DF43-84D1-E8BC594405B9}" dt="2025-09-10T06:39:58.049" v="74" actId="20577"/>
        <pc:sldMkLst>
          <pc:docMk/>
          <pc:sldMk cId="3251236736" sldId="278"/>
        </pc:sldMkLst>
        <pc:spChg chg="mod">
          <ac:chgData name="Damià Gil Cano" userId="S::1623939@uab.cat::f7538036-c35c-48f7-bf4b-3ba64769240d" providerId="AD" clId="Web-{B6FD11C2-6D8F-DF43-84D1-E8BC594405B9}" dt="2025-09-10T06:39:58.049" v="74" actId="20577"/>
          <ac:spMkLst>
            <pc:docMk/>
            <pc:sldMk cId="3251236736" sldId="278"/>
            <ac:spMk id="3" creationId="{346BB349-ABD7-21BE-A51C-0BF5604B37EB}"/>
          </ac:spMkLst>
        </pc:spChg>
      </pc:sldChg>
      <pc:sldChg chg="modSp">
        <pc:chgData name="Damià Gil Cano" userId="S::1623939@uab.cat::f7538036-c35c-48f7-bf4b-3ba64769240d" providerId="AD" clId="Web-{B6FD11C2-6D8F-DF43-84D1-E8BC594405B9}" dt="2025-09-10T06:40:17.549" v="79" actId="20577"/>
        <pc:sldMkLst>
          <pc:docMk/>
          <pc:sldMk cId="3586611472" sldId="280"/>
        </pc:sldMkLst>
        <pc:spChg chg="mod">
          <ac:chgData name="Damià Gil Cano" userId="S::1623939@uab.cat::f7538036-c35c-48f7-bf4b-3ba64769240d" providerId="AD" clId="Web-{B6FD11C2-6D8F-DF43-84D1-E8BC594405B9}" dt="2025-09-10T06:40:17.549" v="79" actId="20577"/>
          <ac:spMkLst>
            <pc:docMk/>
            <pc:sldMk cId="3586611472" sldId="280"/>
            <ac:spMk id="4" creationId="{E02B885C-3DFF-8E4D-8144-92CAAC35FCCF}"/>
          </ac:spMkLst>
        </pc:spChg>
      </pc:sldChg>
      <pc:sldChg chg="modSp">
        <pc:chgData name="Damià Gil Cano" userId="S::1623939@uab.cat::f7538036-c35c-48f7-bf4b-3ba64769240d" providerId="AD" clId="Web-{B6FD11C2-6D8F-DF43-84D1-E8BC594405B9}" dt="2025-09-10T06:41:37.786" v="98" actId="14100"/>
        <pc:sldMkLst>
          <pc:docMk/>
          <pc:sldMk cId="3990511977" sldId="297"/>
        </pc:sldMkLst>
        <pc:spChg chg="mod">
          <ac:chgData name="Damià Gil Cano" userId="S::1623939@uab.cat::f7538036-c35c-48f7-bf4b-3ba64769240d" providerId="AD" clId="Web-{B6FD11C2-6D8F-DF43-84D1-E8BC594405B9}" dt="2025-09-10T06:41:30.364" v="95" actId="20577"/>
          <ac:spMkLst>
            <pc:docMk/>
            <pc:sldMk cId="3990511977" sldId="297"/>
            <ac:spMk id="8" creationId="{09855290-5FFD-375D-8502-636653D27B20}"/>
          </ac:spMkLst>
        </pc:spChg>
        <pc:spChg chg="mod">
          <ac:chgData name="Damià Gil Cano" userId="S::1623939@uab.cat::f7538036-c35c-48f7-bf4b-3ba64769240d" providerId="AD" clId="Web-{B6FD11C2-6D8F-DF43-84D1-E8BC594405B9}" dt="2025-09-10T06:41:37.786" v="98" actId="14100"/>
          <ac:spMkLst>
            <pc:docMk/>
            <pc:sldMk cId="3990511977" sldId="297"/>
            <ac:spMk id="9" creationId="{CA3E3201-6D8E-1AE4-3372-BB46E29EC5CB}"/>
          </ac:spMkLst>
        </pc:spChg>
      </pc:sldChg>
      <pc:sldChg chg="del">
        <pc:chgData name="Damià Gil Cano" userId="S::1623939@uab.cat::f7538036-c35c-48f7-bf4b-3ba64769240d" providerId="AD" clId="Web-{B6FD11C2-6D8F-DF43-84D1-E8BC594405B9}" dt="2025-09-10T06:35:40.775" v="43"/>
        <pc:sldMkLst>
          <pc:docMk/>
          <pc:sldMk cId="3136350104" sldId="299"/>
        </pc:sldMkLst>
      </pc:sldChg>
      <pc:sldChg chg="modSp">
        <pc:chgData name="Damià Gil Cano" userId="S::1623939@uab.cat::f7538036-c35c-48f7-bf4b-3ba64769240d" providerId="AD" clId="Web-{B6FD11C2-6D8F-DF43-84D1-E8BC594405B9}" dt="2025-09-10T06:27:12.197" v="0" actId="20577"/>
        <pc:sldMkLst>
          <pc:docMk/>
          <pc:sldMk cId="4242367993" sldId="301"/>
        </pc:sldMkLst>
        <pc:spChg chg="mod">
          <ac:chgData name="Damià Gil Cano" userId="S::1623939@uab.cat::f7538036-c35c-48f7-bf4b-3ba64769240d" providerId="AD" clId="Web-{B6FD11C2-6D8F-DF43-84D1-E8BC594405B9}" dt="2025-09-10T06:27:12.197" v="0" actId="20577"/>
          <ac:spMkLst>
            <pc:docMk/>
            <pc:sldMk cId="4242367993" sldId="301"/>
            <ac:spMk id="4" creationId="{F4904943-B425-5E57-5803-E83C07FEE098}"/>
          </ac:spMkLst>
        </pc:spChg>
      </pc:sldChg>
      <pc:sldChg chg="modSp">
        <pc:chgData name="Damià Gil Cano" userId="S::1623939@uab.cat::f7538036-c35c-48f7-bf4b-3ba64769240d" providerId="AD" clId="Web-{B6FD11C2-6D8F-DF43-84D1-E8BC594405B9}" dt="2025-09-10T06:31:13.017" v="24" actId="20577"/>
        <pc:sldMkLst>
          <pc:docMk/>
          <pc:sldMk cId="2310361644" sldId="308"/>
        </pc:sldMkLst>
        <pc:spChg chg="mod">
          <ac:chgData name="Damià Gil Cano" userId="S::1623939@uab.cat::f7538036-c35c-48f7-bf4b-3ba64769240d" providerId="AD" clId="Web-{B6FD11C2-6D8F-DF43-84D1-E8BC594405B9}" dt="2025-09-10T06:31:13.017" v="24" actId="20577"/>
          <ac:spMkLst>
            <pc:docMk/>
            <pc:sldMk cId="2310361644" sldId="308"/>
            <ac:spMk id="4" creationId="{F94B7DD7-AC91-B99B-8586-5981A56746B7}"/>
          </ac:spMkLst>
        </pc:spChg>
      </pc:sldChg>
      <pc:sldChg chg="modSp">
        <pc:chgData name="Damià Gil Cano" userId="S::1623939@uab.cat::f7538036-c35c-48f7-bf4b-3ba64769240d" providerId="AD" clId="Web-{B6FD11C2-6D8F-DF43-84D1-E8BC594405B9}" dt="2025-09-10T06:39:46.986" v="69" actId="20577"/>
        <pc:sldMkLst>
          <pc:docMk/>
          <pc:sldMk cId="2202383655" sldId="310"/>
        </pc:sldMkLst>
        <pc:spChg chg="mod">
          <ac:chgData name="Damià Gil Cano" userId="S::1623939@uab.cat::f7538036-c35c-48f7-bf4b-3ba64769240d" providerId="AD" clId="Web-{B6FD11C2-6D8F-DF43-84D1-E8BC594405B9}" dt="2025-09-10T06:39:46.986" v="69" actId="20577"/>
          <ac:spMkLst>
            <pc:docMk/>
            <pc:sldMk cId="2202383655" sldId="310"/>
            <ac:spMk id="3" creationId="{450396DE-D8D3-208E-E07E-69193E0807F8}"/>
          </ac:spMkLst>
        </pc:spChg>
      </pc:sldChg>
      <pc:sldChg chg="modSp">
        <pc:chgData name="Damià Gil Cano" userId="S::1623939@uab.cat::f7538036-c35c-48f7-bf4b-3ba64769240d" providerId="AD" clId="Web-{B6FD11C2-6D8F-DF43-84D1-E8BC594405B9}" dt="2025-09-10T06:41:17.098" v="93" actId="20577"/>
        <pc:sldMkLst>
          <pc:docMk/>
          <pc:sldMk cId="1848228331" sldId="311"/>
        </pc:sldMkLst>
        <pc:spChg chg="mod">
          <ac:chgData name="Damià Gil Cano" userId="S::1623939@uab.cat::f7538036-c35c-48f7-bf4b-3ba64769240d" providerId="AD" clId="Web-{B6FD11C2-6D8F-DF43-84D1-E8BC594405B9}" dt="2025-09-10T06:41:17.098" v="93" actId="20577"/>
          <ac:spMkLst>
            <pc:docMk/>
            <pc:sldMk cId="1848228331" sldId="311"/>
            <ac:spMk id="8" creationId="{AC8A917C-A8A8-B88C-1DA3-141650020EF6}"/>
          </ac:spMkLst>
        </pc:spChg>
      </pc:sldChg>
      <pc:sldChg chg="modSp">
        <pc:chgData name="Damià Gil Cano" userId="S::1623939@uab.cat::f7538036-c35c-48f7-bf4b-3ba64769240d" providerId="AD" clId="Web-{B6FD11C2-6D8F-DF43-84D1-E8BC594405B9}" dt="2025-09-10T06:36:50.543" v="50" actId="20577"/>
        <pc:sldMkLst>
          <pc:docMk/>
          <pc:sldMk cId="2088827750" sldId="329"/>
        </pc:sldMkLst>
        <pc:spChg chg="mod">
          <ac:chgData name="Damià Gil Cano" userId="S::1623939@uab.cat::f7538036-c35c-48f7-bf4b-3ba64769240d" providerId="AD" clId="Web-{B6FD11C2-6D8F-DF43-84D1-E8BC594405B9}" dt="2025-09-10T06:36:50.543" v="50" actId="20577"/>
          <ac:spMkLst>
            <pc:docMk/>
            <pc:sldMk cId="2088827750" sldId="329"/>
            <ac:spMk id="3" creationId="{FA2CE40C-011D-22F7-4E8C-87BBA02E3BD1}"/>
          </ac:spMkLst>
        </pc:spChg>
      </pc:sldChg>
      <pc:sldChg chg="addSp delSp modSp add replId">
        <pc:chgData name="Damià Gil Cano" userId="S::1623939@uab.cat::f7538036-c35c-48f7-bf4b-3ba64769240d" providerId="AD" clId="Web-{B6FD11C2-6D8F-DF43-84D1-E8BC594405B9}" dt="2025-09-10T06:35:30.775" v="42" actId="1076"/>
        <pc:sldMkLst>
          <pc:docMk/>
          <pc:sldMk cId="2079762938" sldId="361"/>
        </pc:sldMkLst>
        <pc:grpChg chg="add del mod">
          <ac:chgData name="Damià Gil Cano" userId="S::1623939@uab.cat::f7538036-c35c-48f7-bf4b-3ba64769240d" providerId="AD" clId="Web-{B6FD11C2-6D8F-DF43-84D1-E8BC594405B9}" dt="2025-09-10T06:35:30.775" v="42" actId="1076"/>
          <ac:grpSpMkLst>
            <pc:docMk/>
            <pc:sldMk cId="2079762938" sldId="361"/>
            <ac:grpSpMk id="3" creationId="{EBDE6AFE-EDC5-E0D4-1869-51CC2A6BF956}"/>
          </ac:grpSpMkLst>
        </pc:grpChg>
        <pc:picChg chg="add mod ord">
          <ac:chgData name="Damià Gil Cano" userId="S::1623939@uab.cat::f7538036-c35c-48f7-bf4b-3ba64769240d" providerId="AD" clId="Web-{B6FD11C2-6D8F-DF43-84D1-E8BC594405B9}" dt="2025-09-10T06:34:09.632" v="34" actId="1076"/>
          <ac:picMkLst>
            <pc:docMk/>
            <pc:sldMk cId="2079762938" sldId="361"/>
            <ac:picMk id="4" creationId="{A29BB97F-148E-C514-516D-F9DEAD584501}"/>
          </ac:picMkLst>
        </pc:picChg>
        <pc:picChg chg="add mod ord">
          <ac:chgData name="Damià Gil Cano" userId="S::1623939@uab.cat::f7538036-c35c-48f7-bf4b-3ba64769240d" providerId="AD" clId="Web-{B6FD11C2-6D8F-DF43-84D1-E8BC594405B9}" dt="2025-09-10T06:34:53.743" v="38"/>
          <ac:picMkLst>
            <pc:docMk/>
            <pc:sldMk cId="2079762938" sldId="361"/>
            <ac:picMk id="5" creationId="{8AF0C1D2-DD18-AFF9-2484-064AE01BDEAD}"/>
          </ac:picMkLst>
        </pc:picChg>
      </pc:sldChg>
    </pc:docChg>
  </pc:docChgLst>
  <pc:docChgLst>
    <pc:chgData name="Damià Gil Cano" userId="f7538036-c35c-48f7-bf4b-3ba64769240d" providerId="ADAL" clId="{9F56A10B-E74C-4D01-AF35-734A5A632B35}"/>
    <pc:docChg chg="custSel addSld modSld">
      <pc:chgData name="Damià Gil Cano" userId="f7538036-c35c-48f7-bf4b-3ba64769240d" providerId="ADAL" clId="{9F56A10B-E74C-4D01-AF35-734A5A632B35}" dt="2025-03-31T11:11:27.803" v="166" actId="20577"/>
      <pc:docMkLst>
        <pc:docMk/>
      </pc:docMkLst>
      <pc:sldChg chg="modSp mod">
        <pc:chgData name="Damià Gil Cano" userId="f7538036-c35c-48f7-bf4b-3ba64769240d" providerId="ADAL" clId="{9F56A10B-E74C-4D01-AF35-734A5A632B35}" dt="2025-03-31T11:03:51.159" v="15" actId="20577"/>
        <pc:sldMkLst>
          <pc:docMk/>
          <pc:sldMk cId="337783120" sldId="257"/>
        </pc:sldMkLst>
      </pc:sldChg>
      <pc:sldChg chg="addSp delSp modSp mod">
        <pc:chgData name="Damià Gil Cano" userId="f7538036-c35c-48f7-bf4b-3ba64769240d" providerId="ADAL" clId="{9F56A10B-E74C-4D01-AF35-734A5A632B35}" dt="2025-03-31T11:11:27.803" v="166" actId="20577"/>
        <pc:sldMkLst>
          <pc:docMk/>
          <pc:sldMk cId="2892194442" sldId="296"/>
        </pc:sldMkLst>
      </pc:sldChg>
      <pc:sldChg chg="add">
        <pc:chgData name="Damià Gil Cano" userId="f7538036-c35c-48f7-bf4b-3ba64769240d" providerId="ADAL" clId="{9F56A10B-E74C-4D01-AF35-734A5A632B35}" dt="2025-03-31T11:04:35.136" v="16" actId="2890"/>
        <pc:sldMkLst>
          <pc:docMk/>
          <pc:sldMk cId="753038132" sldId="305"/>
        </pc:sldMkLst>
      </pc:sldChg>
    </pc:docChg>
  </pc:docChgLst>
  <pc:docChgLst>
    <pc:chgData name="Damià Gil Cano" userId="S::1623939@uab.cat::f7538036-c35c-48f7-bf4b-3ba64769240d" providerId="AD" clId="Web-{E378A6FE-5CF1-1E4E-C70A-94DFC5B2AE1A}"/>
    <pc:docChg chg="modSld">
      <pc:chgData name="Damià Gil Cano" userId="S::1623939@uab.cat::f7538036-c35c-48f7-bf4b-3ba64769240d" providerId="AD" clId="Web-{E378A6FE-5CF1-1E4E-C70A-94DFC5B2AE1A}" dt="2025-09-22T06:14:42.578" v="8"/>
      <pc:docMkLst>
        <pc:docMk/>
      </pc:docMkLst>
      <pc:sldChg chg="addSp delSp modSp">
        <pc:chgData name="Damià Gil Cano" userId="S::1623939@uab.cat::f7538036-c35c-48f7-bf4b-3ba64769240d" providerId="AD" clId="Web-{E378A6FE-5CF1-1E4E-C70A-94DFC5B2AE1A}" dt="2025-09-22T06:14:42.578" v="8"/>
        <pc:sldMkLst>
          <pc:docMk/>
          <pc:sldMk cId="337783120" sldId="257"/>
        </pc:sldMkLst>
        <pc:spChg chg="mod">
          <ac:chgData name="Damià Gil Cano" userId="S::1623939@uab.cat::f7538036-c35c-48f7-bf4b-3ba64769240d" providerId="AD" clId="Web-{E378A6FE-5CF1-1E4E-C70A-94DFC5B2AE1A}" dt="2025-09-22T06:14:25.671" v="5" actId="20577"/>
          <ac:spMkLst>
            <pc:docMk/>
            <pc:sldMk cId="337783120" sldId="257"/>
            <ac:spMk id="51" creationId="{D8694222-4D81-4A9A-93A2-23C89102F234}"/>
          </ac:spMkLst>
        </pc:spChg>
        <pc:picChg chg="add del mod">
          <ac:chgData name="Damià Gil Cano" userId="S::1623939@uab.cat::f7538036-c35c-48f7-bf4b-3ba64769240d" providerId="AD" clId="Web-{E378A6FE-5CF1-1E4E-C70A-94DFC5B2AE1A}" dt="2025-09-22T06:14:02.248" v="2"/>
          <ac:picMkLst>
            <pc:docMk/>
            <pc:sldMk cId="337783120" sldId="257"/>
            <ac:picMk id="2" creationId="{114E3162-BF79-599F-1096-C7A0655FEB54}"/>
          </ac:picMkLst>
        </pc:picChg>
        <pc:picChg chg="add del mod">
          <ac:chgData name="Damià Gil Cano" userId="S::1623939@uab.cat::f7538036-c35c-48f7-bf4b-3ba64769240d" providerId="AD" clId="Web-{E378A6FE-5CF1-1E4E-C70A-94DFC5B2AE1A}" dt="2025-09-22T06:14:42.578" v="8"/>
          <ac:picMkLst>
            <pc:docMk/>
            <pc:sldMk cId="337783120" sldId="257"/>
            <ac:picMk id="4" creationId="{7EBB71A0-9B5D-3831-7E30-E17CD7E72103}"/>
          </ac:picMkLst>
        </pc:picChg>
        <pc:picChg chg="add del">
          <ac:chgData name="Damià Gil Cano" userId="S::1623939@uab.cat::f7538036-c35c-48f7-bf4b-3ba64769240d" providerId="AD" clId="Web-{E378A6FE-5CF1-1E4E-C70A-94DFC5B2AE1A}" dt="2025-09-22T06:14:28" v="6"/>
          <ac:picMkLst>
            <pc:docMk/>
            <pc:sldMk cId="337783120" sldId="257"/>
            <ac:picMk id="20" creationId="{318F7ECA-1EC0-0B95-15D4-3BBFDB6053EF}"/>
          </ac:picMkLst>
        </pc:picChg>
      </pc:sldChg>
    </pc:docChg>
  </pc:docChgLst>
  <pc:docChgLst>
    <pc:chgData name="Damià Gil Cano" userId="S::1623939@uab.cat::f7538036-c35c-48f7-bf4b-3ba64769240d" providerId="AD" clId="Web-{5551F7C7-118E-3332-189C-0AAC636CDB90}"/>
    <pc:docChg chg="modSld">
      <pc:chgData name="Damià Gil Cano" userId="S::1623939@uab.cat::f7538036-c35c-48f7-bf4b-3ba64769240d" providerId="AD" clId="Web-{5551F7C7-118E-3332-189C-0AAC636CDB90}" dt="2025-04-25T08:16:22.579" v="73" actId="20577"/>
      <pc:docMkLst>
        <pc:docMk/>
      </pc:docMkLst>
      <pc:sldChg chg="modSp">
        <pc:chgData name="Damià Gil Cano" userId="S::1623939@uab.cat::f7538036-c35c-48f7-bf4b-3ba64769240d" providerId="AD" clId="Web-{5551F7C7-118E-3332-189C-0AAC636CDB90}" dt="2025-04-25T08:16:22.579" v="73" actId="20577"/>
        <pc:sldMkLst>
          <pc:docMk/>
          <pc:sldMk cId="2406273178" sldId="256"/>
        </pc:sldMkLst>
      </pc:sldChg>
    </pc:docChg>
  </pc:docChgLst>
  <pc:docChgLst>
    <pc:chgData name="Damià Gil Cano" userId="S::1623939@uab.cat::f7538036-c35c-48f7-bf4b-3ba64769240d" providerId="AD" clId="Web-{C1633957-C422-E04C-F7C4-A1CC5F9A862A}"/>
    <pc:docChg chg="addSld modSld">
      <pc:chgData name="Damià Gil Cano" userId="S::1623939@uab.cat::f7538036-c35c-48f7-bf4b-3ba64769240d" providerId="AD" clId="Web-{C1633957-C422-E04C-F7C4-A1CC5F9A862A}" dt="2025-09-02T08:15:08.660" v="61" actId="20577"/>
      <pc:docMkLst>
        <pc:docMk/>
      </pc:docMkLst>
      <pc:sldChg chg="modSp">
        <pc:chgData name="Damià Gil Cano" userId="S::1623939@uab.cat::f7538036-c35c-48f7-bf4b-3ba64769240d" providerId="AD" clId="Web-{C1633957-C422-E04C-F7C4-A1CC5F9A862A}" dt="2025-09-02T08:13:23.468" v="44" actId="20577"/>
        <pc:sldMkLst>
          <pc:docMk/>
          <pc:sldMk cId="2272993259" sldId="307"/>
        </pc:sldMkLst>
        <pc:spChg chg="mod">
          <ac:chgData name="Damià Gil Cano" userId="S::1623939@uab.cat::f7538036-c35c-48f7-bf4b-3ba64769240d" providerId="AD" clId="Web-{C1633957-C422-E04C-F7C4-A1CC5F9A862A}" dt="2025-09-02T08:13:23.468" v="44" actId="20577"/>
          <ac:spMkLst>
            <pc:docMk/>
            <pc:sldMk cId="2272993259" sldId="307"/>
            <ac:spMk id="2" creationId="{E7EE6019-D400-A944-B6F0-405E9582A047}"/>
          </ac:spMkLst>
        </pc:spChg>
      </pc:sldChg>
      <pc:sldChg chg="modSp add replId">
        <pc:chgData name="Damià Gil Cano" userId="S::1623939@uab.cat::f7538036-c35c-48f7-bf4b-3ba64769240d" providerId="AD" clId="Web-{C1633957-C422-E04C-F7C4-A1CC5F9A862A}" dt="2025-09-02T08:15:08.660" v="61" actId="20577"/>
        <pc:sldMkLst>
          <pc:docMk/>
          <pc:sldMk cId="1646702188" sldId="312"/>
        </pc:sldMkLst>
      </pc:sldChg>
    </pc:docChg>
  </pc:docChgLst>
  <pc:docChgLst>
    <pc:chgData name="Damià Gil Cano" userId="S::1623939@uab.cat::f7538036-c35c-48f7-bf4b-3ba64769240d" providerId="AD" clId="Web-{02D030C4-EF74-2794-C47E-43BDAC616457}"/>
    <pc:docChg chg="addSld modSld">
      <pc:chgData name="Damià Gil Cano" userId="S::1623939@uab.cat::f7538036-c35c-48f7-bf4b-3ba64769240d" providerId="AD" clId="Web-{02D030C4-EF74-2794-C47E-43BDAC616457}" dt="2025-06-27T09:03:00.682" v="76" actId="20577"/>
      <pc:docMkLst>
        <pc:docMk/>
      </pc:docMkLst>
      <pc:sldChg chg="addSp delSp modSp">
        <pc:chgData name="Damià Gil Cano" userId="S::1623939@uab.cat::f7538036-c35c-48f7-bf4b-3ba64769240d" providerId="AD" clId="Web-{02D030C4-EF74-2794-C47E-43BDAC616457}" dt="2025-06-27T08:57:27.562" v="14" actId="20577"/>
        <pc:sldMkLst>
          <pc:docMk/>
          <pc:sldMk cId="2076739509" sldId="277"/>
        </pc:sldMkLst>
      </pc:sldChg>
      <pc:sldChg chg="modSp">
        <pc:chgData name="Damià Gil Cano" userId="S::1623939@uab.cat::f7538036-c35c-48f7-bf4b-3ba64769240d" providerId="AD" clId="Web-{02D030C4-EF74-2794-C47E-43BDAC616457}" dt="2025-06-27T09:01:50.101" v="40" actId="20577"/>
        <pc:sldMkLst>
          <pc:docMk/>
          <pc:sldMk cId="3781105655" sldId="285"/>
        </pc:sldMkLst>
      </pc:sldChg>
      <pc:sldChg chg="addSp delSp modSp add replId">
        <pc:chgData name="Damià Gil Cano" userId="S::1623939@uab.cat::f7538036-c35c-48f7-bf4b-3ba64769240d" providerId="AD" clId="Web-{02D030C4-EF74-2794-C47E-43BDAC616457}" dt="2025-06-27T09:03:00.682" v="76" actId="20577"/>
        <pc:sldMkLst>
          <pc:docMk/>
          <pc:sldMk cId="2310361644" sldId="308"/>
        </pc:sldMkLst>
      </pc:sldChg>
    </pc:docChg>
  </pc:docChgLst>
  <pc:docChgLst>
    <pc:chgData name="Damià Gil Cano" userId="S::1623939@uab.cat::f7538036-c35c-48f7-bf4b-3ba64769240d" providerId="AD" clId="Web-{CE16A75F-9ECF-D6A0-0D36-DF0B28AE2C56}"/>
    <pc:docChg chg="modSld">
      <pc:chgData name="Damià Gil Cano" userId="S::1623939@uab.cat::f7538036-c35c-48f7-bf4b-3ba64769240d" providerId="AD" clId="Web-{CE16A75F-9ECF-D6A0-0D36-DF0B28AE2C56}" dt="2025-04-29T12:44:32.042" v="23" actId="20577"/>
      <pc:docMkLst>
        <pc:docMk/>
      </pc:docMkLst>
      <pc:sldChg chg="modSp">
        <pc:chgData name="Damià Gil Cano" userId="S::1623939@uab.cat::f7538036-c35c-48f7-bf4b-3ba64769240d" providerId="AD" clId="Web-{CE16A75F-9ECF-D6A0-0D36-DF0B28AE2C56}" dt="2025-04-29T12:44:32.042" v="23" actId="20577"/>
        <pc:sldMkLst>
          <pc:docMk/>
          <pc:sldMk cId="2406273178" sldId="256"/>
        </pc:sldMkLst>
      </pc:sldChg>
    </pc:docChg>
  </pc:docChgLst>
  <pc:docChgLst>
    <pc:chgData name="Damià Gil Cano" userId="S::1623939@uab.cat::f7538036-c35c-48f7-bf4b-3ba64769240d" providerId="AD" clId="Web-{AFDE70A5-E75B-A3CE-58D6-BB2CFC68E85E}"/>
    <pc:docChg chg="addSld modSld">
      <pc:chgData name="Damià Gil Cano" userId="S::1623939@uab.cat::f7538036-c35c-48f7-bf4b-3ba64769240d" providerId="AD" clId="Web-{AFDE70A5-E75B-A3CE-58D6-BB2CFC68E85E}" dt="2025-06-27T12:28:01.041" v="79"/>
      <pc:docMkLst>
        <pc:docMk/>
      </pc:docMkLst>
      <pc:sldChg chg="addSp delSp modSp add replId">
        <pc:chgData name="Damià Gil Cano" userId="S::1623939@uab.cat::f7538036-c35c-48f7-bf4b-3ba64769240d" providerId="AD" clId="Web-{AFDE70A5-E75B-A3CE-58D6-BB2CFC68E85E}" dt="2025-06-27T12:28:01.041" v="79"/>
        <pc:sldMkLst>
          <pc:docMk/>
          <pc:sldMk cId="1848228331" sldId="311"/>
        </pc:sldMkLst>
      </pc:sldChg>
    </pc:docChg>
  </pc:docChgLst>
  <pc:docChgLst>
    <pc:chgData name="Damià Gil Cano" userId="S::1623939@uab.cat::f7538036-c35c-48f7-bf4b-3ba64769240d" providerId="AD" clId="Web-{F29EB90E-9786-CAAC-3716-A8A25A9DD284}"/>
    <pc:docChg chg="addSld modSld">
      <pc:chgData name="Damià Gil Cano" userId="S::1623939@uab.cat::f7538036-c35c-48f7-bf4b-3ba64769240d" providerId="AD" clId="Web-{F29EB90E-9786-CAAC-3716-A8A25A9DD284}" dt="2025-03-31T11:22:35.717" v="64" actId="20577"/>
      <pc:docMkLst>
        <pc:docMk/>
      </pc:docMkLst>
      <pc:sldChg chg="modSp add replId">
        <pc:chgData name="Damià Gil Cano" userId="S::1623939@uab.cat::f7538036-c35c-48f7-bf4b-3ba64769240d" providerId="AD" clId="Web-{F29EB90E-9786-CAAC-3716-A8A25A9DD284}" dt="2025-03-31T11:22:35.717" v="64" actId="20577"/>
        <pc:sldMkLst>
          <pc:docMk/>
          <pc:sldMk cId="2161504161" sldId="306"/>
        </pc:sldMkLst>
      </pc:sldChg>
    </pc:docChg>
  </pc:docChgLst>
  <pc:docChgLst>
    <pc:chgData name="Damià Gil Cano" userId="S::1623939@uab.cat::f7538036-c35c-48f7-bf4b-3ba64769240d" providerId="AD" clId="Web-{DCA31330-57BF-F61D-EC6D-34040AA422AA}"/>
    <pc:docChg chg="addSld delSld modSld sldOrd">
      <pc:chgData name="Damià Gil Cano" userId="S::1623939@uab.cat::f7538036-c35c-48f7-bf4b-3ba64769240d" providerId="AD" clId="Web-{DCA31330-57BF-F61D-EC6D-34040AA422AA}" dt="2025-09-02T13:37:20.621" v="728"/>
      <pc:docMkLst>
        <pc:docMk/>
      </pc:docMkLst>
      <pc:sldChg chg="del">
        <pc:chgData name="Damià Gil Cano" userId="S::1623939@uab.cat::f7538036-c35c-48f7-bf4b-3ba64769240d" providerId="AD" clId="Web-{DCA31330-57BF-F61D-EC6D-34040AA422AA}" dt="2025-09-02T13:25:01.574" v="631"/>
        <pc:sldMkLst>
          <pc:docMk/>
          <pc:sldMk cId="2406273178" sldId="256"/>
        </pc:sldMkLst>
      </pc:sldChg>
      <pc:sldChg chg="modSp">
        <pc:chgData name="Damià Gil Cano" userId="S::1623939@uab.cat::f7538036-c35c-48f7-bf4b-3ba64769240d" providerId="AD" clId="Web-{DCA31330-57BF-F61D-EC6D-34040AA422AA}" dt="2025-09-02T11:11:19.846" v="213" actId="20577"/>
        <pc:sldMkLst>
          <pc:docMk/>
          <pc:sldMk cId="741865343" sldId="258"/>
        </pc:sldMkLst>
        <pc:spChg chg="mod">
          <ac:chgData name="Damià Gil Cano" userId="S::1623939@uab.cat::f7538036-c35c-48f7-bf4b-3ba64769240d" providerId="AD" clId="Web-{DCA31330-57BF-F61D-EC6D-34040AA422AA}" dt="2025-09-02T11:11:19.846" v="213" actId="20577"/>
          <ac:spMkLst>
            <pc:docMk/>
            <pc:sldMk cId="741865343" sldId="258"/>
            <ac:spMk id="3" creationId="{346BB349-ABD7-21BE-A51C-0BF5604B37EB}"/>
          </ac:spMkLst>
        </pc:spChg>
      </pc:sldChg>
      <pc:sldChg chg="del">
        <pc:chgData name="Damià Gil Cano" userId="S::1623939@uab.cat::f7538036-c35c-48f7-bf4b-3ba64769240d" providerId="AD" clId="Web-{DCA31330-57BF-F61D-EC6D-34040AA422AA}" dt="2025-09-02T12:44:00.655" v="319"/>
        <pc:sldMkLst>
          <pc:docMk/>
          <pc:sldMk cId="333477961" sldId="265"/>
        </pc:sldMkLst>
      </pc:sldChg>
      <pc:sldChg chg="modSp">
        <pc:chgData name="Damià Gil Cano" userId="S::1623939@uab.cat::f7538036-c35c-48f7-bf4b-3ba64769240d" providerId="AD" clId="Web-{DCA31330-57BF-F61D-EC6D-34040AA422AA}" dt="2025-09-02T12:44:28.938" v="322" actId="20577"/>
        <pc:sldMkLst>
          <pc:docMk/>
          <pc:sldMk cId="3098151326" sldId="271"/>
        </pc:sldMkLst>
        <pc:spChg chg="mod">
          <ac:chgData name="Damià Gil Cano" userId="S::1623939@uab.cat::f7538036-c35c-48f7-bf4b-3ba64769240d" providerId="AD" clId="Web-{DCA31330-57BF-F61D-EC6D-34040AA422AA}" dt="2025-09-02T12:44:28.938" v="322" actId="20577"/>
          <ac:spMkLst>
            <pc:docMk/>
            <pc:sldMk cId="3098151326" sldId="271"/>
            <ac:spMk id="3" creationId="{25512782-A84B-EEF3-0ACA-4A63BB923868}"/>
          </ac:spMkLst>
        </pc:spChg>
      </pc:sldChg>
      <pc:sldChg chg="modSp">
        <pc:chgData name="Damià Gil Cano" userId="S::1623939@uab.cat::f7538036-c35c-48f7-bf4b-3ba64769240d" providerId="AD" clId="Web-{DCA31330-57BF-F61D-EC6D-34040AA422AA}" dt="2025-09-02T11:16:53.905" v="217" actId="20577"/>
        <pc:sldMkLst>
          <pc:docMk/>
          <pc:sldMk cId="3446819841" sldId="272"/>
        </pc:sldMkLst>
        <pc:spChg chg="mod">
          <ac:chgData name="Damià Gil Cano" userId="S::1623939@uab.cat::f7538036-c35c-48f7-bf4b-3ba64769240d" providerId="AD" clId="Web-{DCA31330-57BF-F61D-EC6D-34040AA422AA}" dt="2025-09-02T11:16:53.905" v="217" actId="20577"/>
          <ac:spMkLst>
            <pc:docMk/>
            <pc:sldMk cId="3446819841" sldId="272"/>
            <ac:spMk id="3" creationId="{25512782-A84B-EEF3-0ACA-4A63BB923868}"/>
          </ac:spMkLst>
        </pc:spChg>
      </pc:sldChg>
      <pc:sldChg chg="del">
        <pc:chgData name="Damià Gil Cano" userId="S::1623939@uab.cat::f7538036-c35c-48f7-bf4b-3ba64769240d" providerId="AD" clId="Web-{DCA31330-57BF-F61D-EC6D-34040AA422AA}" dt="2025-09-02T12:40:54.752" v="309"/>
        <pc:sldMkLst>
          <pc:docMk/>
          <pc:sldMk cId="2892194442" sldId="296"/>
        </pc:sldMkLst>
      </pc:sldChg>
      <pc:sldChg chg="modSp">
        <pc:chgData name="Damià Gil Cano" userId="S::1623939@uab.cat::f7538036-c35c-48f7-bf4b-3ba64769240d" providerId="AD" clId="Web-{DCA31330-57BF-F61D-EC6D-34040AA422AA}" dt="2025-09-02T13:05:26.485" v="462" actId="14100"/>
        <pc:sldMkLst>
          <pc:docMk/>
          <pc:sldMk cId="267686320" sldId="298"/>
        </pc:sldMkLst>
        <pc:spChg chg="mod">
          <ac:chgData name="Damià Gil Cano" userId="S::1623939@uab.cat::f7538036-c35c-48f7-bf4b-3ba64769240d" providerId="AD" clId="Web-{DCA31330-57BF-F61D-EC6D-34040AA422AA}" dt="2025-09-02T13:05:26.485" v="462" actId="14100"/>
          <ac:spMkLst>
            <pc:docMk/>
            <pc:sldMk cId="267686320" sldId="298"/>
            <ac:spMk id="4" creationId="{CF4F06D8-DBD9-35B2-6B39-C18970C81CDF}"/>
          </ac:spMkLst>
        </pc:spChg>
      </pc:sldChg>
      <pc:sldChg chg="addSp delSp modSp">
        <pc:chgData name="Damià Gil Cano" userId="S::1623939@uab.cat::f7538036-c35c-48f7-bf4b-3ba64769240d" providerId="AD" clId="Web-{DCA31330-57BF-F61D-EC6D-34040AA422AA}" dt="2025-09-02T11:08:59.153" v="210" actId="20577"/>
        <pc:sldMkLst>
          <pc:docMk/>
          <pc:sldMk cId="4242367993" sldId="301"/>
        </pc:sldMkLst>
        <pc:spChg chg="add mod">
          <ac:chgData name="Damià Gil Cano" userId="S::1623939@uab.cat::f7538036-c35c-48f7-bf4b-3ba64769240d" providerId="AD" clId="Web-{DCA31330-57BF-F61D-EC6D-34040AA422AA}" dt="2025-09-02T10:43:29.347" v="73" actId="1076"/>
          <ac:spMkLst>
            <pc:docMk/>
            <pc:sldMk cId="4242367993" sldId="301"/>
            <ac:spMk id="2" creationId="{F2EDF3A5-49B6-0E08-4156-4B21E24177F1}"/>
          </ac:spMkLst>
        </pc:spChg>
        <pc:spChg chg="add mod">
          <ac:chgData name="Damià Gil Cano" userId="S::1623939@uab.cat::f7538036-c35c-48f7-bf4b-3ba64769240d" providerId="AD" clId="Web-{DCA31330-57BF-F61D-EC6D-34040AA422AA}" dt="2025-09-02T11:08:59.153" v="210" actId="20577"/>
          <ac:spMkLst>
            <pc:docMk/>
            <pc:sldMk cId="4242367993" sldId="301"/>
            <ac:spMk id="4" creationId="{F4904943-B425-5E57-5803-E83C07FEE098}"/>
          </ac:spMkLst>
        </pc:spChg>
        <pc:spChg chg="mod">
          <ac:chgData name="Damià Gil Cano" userId="S::1623939@uab.cat::f7538036-c35c-48f7-bf4b-3ba64769240d" providerId="AD" clId="Web-{DCA31330-57BF-F61D-EC6D-34040AA422AA}" dt="2025-09-02T11:08:53.013" v="208" actId="1076"/>
          <ac:spMkLst>
            <pc:docMk/>
            <pc:sldMk cId="4242367993" sldId="301"/>
            <ac:spMk id="5" creationId="{07BE03EC-5588-3211-CA23-DAE62C42AD7F}"/>
          </ac:spMkLst>
        </pc:spChg>
      </pc:sldChg>
      <pc:sldChg chg="modSp">
        <pc:chgData name="Damià Gil Cano" userId="S::1623939@uab.cat::f7538036-c35c-48f7-bf4b-3ba64769240d" providerId="AD" clId="Web-{DCA31330-57BF-F61D-EC6D-34040AA422AA}" dt="2025-09-02T12:37:48.460" v="308" actId="20577"/>
        <pc:sldMkLst>
          <pc:docMk/>
          <pc:sldMk cId="2161504161" sldId="306"/>
        </pc:sldMkLst>
        <pc:spChg chg="mod">
          <ac:chgData name="Damià Gil Cano" userId="S::1623939@uab.cat::f7538036-c35c-48f7-bf4b-3ba64769240d" providerId="AD" clId="Web-{DCA31330-57BF-F61D-EC6D-34040AA422AA}" dt="2025-09-02T12:37:48.460" v="308" actId="20577"/>
          <ac:spMkLst>
            <pc:docMk/>
            <pc:sldMk cId="2161504161" sldId="306"/>
            <ac:spMk id="3" creationId="{0CFFD357-E65C-2DEC-68A8-8248BD101501}"/>
          </ac:spMkLst>
        </pc:spChg>
      </pc:sldChg>
      <pc:sldChg chg="modSp">
        <pc:chgData name="Damià Gil Cano" userId="S::1623939@uab.cat::f7538036-c35c-48f7-bf4b-3ba64769240d" providerId="AD" clId="Web-{DCA31330-57BF-F61D-EC6D-34040AA422AA}" dt="2025-09-02T13:27:12.020" v="635" actId="20577"/>
        <pc:sldMkLst>
          <pc:docMk/>
          <pc:sldMk cId="2272993259" sldId="307"/>
        </pc:sldMkLst>
        <pc:spChg chg="mod">
          <ac:chgData name="Damià Gil Cano" userId="S::1623939@uab.cat::f7538036-c35c-48f7-bf4b-3ba64769240d" providerId="AD" clId="Web-{DCA31330-57BF-F61D-EC6D-34040AA422AA}" dt="2025-09-02T13:27:12.020" v="635" actId="20577"/>
          <ac:spMkLst>
            <pc:docMk/>
            <pc:sldMk cId="2272993259" sldId="307"/>
            <ac:spMk id="2" creationId="{E7EE6019-D400-A944-B6F0-405E9582A047}"/>
          </ac:spMkLst>
        </pc:spChg>
      </pc:sldChg>
      <pc:sldChg chg="modSp">
        <pc:chgData name="Damià Gil Cano" userId="S::1623939@uab.cat::f7538036-c35c-48f7-bf4b-3ba64769240d" providerId="AD" clId="Web-{DCA31330-57BF-F61D-EC6D-34040AA422AA}" dt="2025-09-02T10:37:20.677" v="5" actId="20577"/>
        <pc:sldMkLst>
          <pc:docMk/>
          <pc:sldMk cId="2310361644" sldId="308"/>
        </pc:sldMkLst>
        <pc:spChg chg="mod">
          <ac:chgData name="Damià Gil Cano" userId="S::1623939@uab.cat::f7538036-c35c-48f7-bf4b-3ba64769240d" providerId="AD" clId="Web-{DCA31330-57BF-F61D-EC6D-34040AA422AA}" dt="2025-09-02T10:37:20.677" v="5" actId="20577"/>
          <ac:spMkLst>
            <pc:docMk/>
            <pc:sldMk cId="2310361644" sldId="308"/>
            <ac:spMk id="4" creationId="{F94B7DD7-AC91-B99B-8586-5981A56746B7}"/>
          </ac:spMkLst>
        </pc:spChg>
      </pc:sldChg>
      <pc:sldChg chg="modSp">
        <pc:chgData name="Damià Gil Cano" userId="S::1623939@uab.cat::f7538036-c35c-48f7-bf4b-3ba64769240d" providerId="AD" clId="Web-{DCA31330-57BF-F61D-EC6D-34040AA422AA}" dt="2025-09-02T13:26:53.769" v="633" actId="20577"/>
        <pc:sldMkLst>
          <pc:docMk/>
          <pc:sldMk cId="2202383655" sldId="310"/>
        </pc:sldMkLst>
        <pc:spChg chg="mod">
          <ac:chgData name="Damià Gil Cano" userId="S::1623939@uab.cat::f7538036-c35c-48f7-bf4b-3ba64769240d" providerId="AD" clId="Web-{DCA31330-57BF-F61D-EC6D-34040AA422AA}" dt="2025-09-02T13:26:53.769" v="633" actId="20577"/>
          <ac:spMkLst>
            <pc:docMk/>
            <pc:sldMk cId="2202383655" sldId="310"/>
            <ac:spMk id="2" creationId="{36CFB3CB-7DD6-3B66-379D-D2C860285D74}"/>
          </ac:spMkLst>
        </pc:spChg>
      </pc:sldChg>
      <pc:sldChg chg="del">
        <pc:chgData name="Damià Gil Cano" userId="S::1623939@uab.cat::f7538036-c35c-48f7-bf4b-3ba64769240d" providerId="AD" clId="Web-{DCA31330-57BF-F61D-EC6D-34040AA422AA}" dt="2025-09-02T11:13:12.256" v="214"/>
        <pc:sldMkLst>
          <pc:docMk/>
          <pc:sldMk cId="1646702188" sldId="312"/>
        </pc:sldMkLst>
      </pc:sldChg>
      <pc:sldChg chg="add replId">
        <pc:chgData name="Damià Gil Cano" userId="S::1623939@uab.cat::f7538036-c35c-48f7-bf4b-3ba64769240d" providerId="AD" clId="Web-{DCA31330-57BF-F61D-EC6D-34040AA422AA}" dt="2025-09-02T10:38:39.368" v="6"/>
        <pc:sldMkLst>
          <pc:docMk/>
          <pc:sldMk cId="1452847082" sldId="313"/>
        </pc:sldMkLst>
      </pc:sldChg>
      <pc:sldChg chg="addSp delSp modSp add replId">
        <pc:chgData name="Damià Gil Cano" userId="S::1623939@uab.cat::f7538036-c35c-48f7-bf4b-3ba64769240d" providerId="AD" clId="Web-{DCA31330-57BF-F61D-EC6D-34040AA422AA}" dt="2025-09-02T11:17:54.439" v="232" actId="1076"/>
        <pc:sldMkLst>
          <pc:docMk/>
          <pc:sldMk cId="1032668639" sldId="314"/>
        </pc:sldMkLst>
        <pc:spChg chg="add mod">
          <ac:chgData name="Damià Gil Cano" userId="S::1623939@uab.cat::f7538036-c35c-48f7-bf4b-3ba64769240d" providerId="AD" clId="Web-{DCA31330-57BF-F61D-EC6D-34040AA422AA}" dt="2025-09-02T11:17:54.439" v="232" actId="1076"/>
          <ac:spMkLst>
            <pc:docMk/>
            <pc:sldMk cId="1032668639" sldId="314"/>
            <ac:spMk id="4" creationId="{5EDFD91F-509E-9B9C-ECCB-7DAED23041A3}"/>
          </ac:spMkLst>
        </pc:spChg>
        <pc:picChg chg="add mod">
          <ac:chgData name="Damià Gil Cano" userId="S::1623939@uab.cat::f7538036-c35c-48f7-bf4b-3ba64769240d" providerId="AD" clId="Web-{DCA31330-57BF-F61D-EC6D-34040AA422AA}" dt="2025-09-02T11:17:15.359" v="221" actId="1076"/>
          <ac:picMkLst>
            <pc:docMk/>
            <pc:sldMk cId="1032668639" sldId="314"/>
            <ac:picMk id="2" creationId="{5660C887-FE9A-55F8-B959-4349EAD0C64D}"/>
          </ac:picMkLst>
        </pc:picChg>
      </pc:sldChg>
      <pc:sldChg chg="addSp delSp modSp add replId">
        <pc:chgData name="Damià Gil Cano" userId="S::1623939@uab.cat::f7538036-c35c-48f7-bf4b-3ba64769240d" providerId="AD" clId="Web-{DCA31330-57BF-F61D-EC6D-34040AA422AA}" dt="2025-09-02T11:26:22.504" v="270" actId="1076"/>
        <pc:sldMkLst>
          <pc:docMk/>
          <pc:sldMk cId="3960584620" sldId="315"/>
        </pc:sldMkLst>
        <pc:spChg chg="mod">
          <ac:chgData name="Damià Gil Cano" userId="S::1623939@uab.cat::f7538036-c35c-48f7-bf4b-3ba64769240d" providerId="AD" clId="Web-{DCA31330-57BF-F61D-EC6D-34040AA422AA}" dt="2025-09-02T11:20:19.178" v="242" actId="20577"/>
          <ac:spMkLst>
            <pc:docMk/>
            <pc:sldMk cId="3960584620" sldId="315"/>
            <ac:spMk id="4" creationId="{7C8084E3-7088-3002-CFBA-6985C6660F7C}"/>
          </ac:spMkLst>
        </pc:spChg>
        <pc:picChg chg="add mod modCrop">
          <ac:chgData name="Damià Gil Cano" userId="S::1623939@uab.cat::f7538036-c35c-48f7-bf4b-3ba64769240d" providerId="AD" clId="Web-{DCA31330-57BF-F61D-EC6D-34040AA422AA}" dt="2025-09-02T11:26:22.489" v="269" actId="1076"/>
          <ac:picMkLst>
            <pc:docMk/>
            <pc:sldMk cId="3960584620" sldId="315"/>
            <ac:picMk id="3" creationId="{5651FF10-9B6D-1AC4-714E-E6820400956C}"/>
          </ac:picMkLst>
        </pc:picChg>
        <pc:picChg chg="add mod modCrop">
          <ac:chgData name="Damià Gil Cano" userId="S::1623939@uab.cat::f7538036-c35c-48f7-bf4b-3ba64769240d" providerId="AD" clId="Web-{DCA31330-57BF-F61D-EC6D-34040AA422AA}" dt="2025-09-02T11:26:22.504" v="270" actId="1076"/>
          <ac:picMkLst>
            <pc:docMk/>
            <pc:sldMk cId="3960584620" sldId="315"/>
            <ac:picMk id="5" creationId="{C721A4B2-2DEF-3753-0C1D-7EFDD6027C93}"/>
          </ac:picMkLst>
        </pc:picChg>
      </pc:sldChg>
      <pc:sldChg chg="addSp delSp modSp add replId">
        <pc:chgData name="Damià Gil Cano" userId="S::1623939@uab.cat::f7538036-c35c-48f7-bf4b-3ba64769240d" providerId="AD" clId="Web-{DCA31330-57BF-F61D-EC6D-34040AA422AA}" dt="2025-09-02T11:38:22.234" v="298" actId="20577"/>
        <pc:sldMkLst>
          <pc:docMk/>
          <pc:sldMk cId="1068948169" sldId="316"/>
        </pc:sldMkLst>
        <pc:spChg chg="add mod">
          <ac:chgData name="Damià Gil Cano" userId="S::1623939@uab.cat::f7538036-c35c-48f7-bf4b-3ba64769240d" providerId="AD" clId="Web-{DCA31330-57BF-F61D-EC6D-34040AA422AA}" dt="2025-09-02T11:38:22.234" v="298" actId="20577"/>
          <ac:spMkLst>
            <pc:docMk/>
            <pc:sldMk cId="1068948169" sldId="316"/>
            <ac:spMk id="2" creationId="{1F9F4D16-BE96-3A84-EC21-539052D4282E}"/>
          </ac:spMkLst>
        </pc:spChg>
      </pc:sldChg>
      <pc:sldChg chg="addSp delSp modSp add ord replId">
        <pc:chgData name="Damià Gil Cano" userId="S::1623939@uab.cat::f7538036-c35c-48f7-bf4b-3ba64769240d" providerId="AD" clId="Web-{DCA31330-57BF-F61D-EC6D-34040AA422AA}" dt="2025-09-02T12:44:43.923" v="323"/>
        <pc:sldMkLst>
          <pc:docMk/>
          <pc:sldMk cId="3104627704" sldId="317"/>
        </pc:sldMkLst>
        <pc:picChg chg="add mod">
          <ac:chgData name="Damià Gil Cano" userId="S::1623939@uab.cat::f7538036-c35c-48f7-bf4b-3ba64769240d" providerId="AD" clId="Web-{DCA31330-57BF-F61D-EC6D-34040AA422AA}" dt="2025-09-02T12:43:39.997" v="318"/>
          <ac:picMkLst>
            <pc:docMk/>
            <pc:sldMk cId="3104627704" sldId="317"/>
            <ac:picMk id="5" creationId="{B98E60B6-C33A-9060-BF48-8D3D89422182}"/>
          </ac:picMkLst>
        </pc:picChg>
      </pc:sldChg>
      <pc:sldChg chg="addSp delSp modSp add del replId">
        <pc:chgData name="Damià Gil Cano" userId="S::1623939@uab.cat::f7538036-c35c-48f7-bf4b-3ba64769240d" providerId="AD" clId="Web-{DCA31330-57BF-F61D-EC6D-34040AA422AA}" dt="2025-09-02T13:37:20.621" v="728"/>
        <pc:sldMkLst>
          <pc:docMk/>
          <pc:sldMk cId="630635188" sldId="318"/>
        </pc:sldMkLst>
      </pc:sldChg>
      <pc:sldChg chg="addSp delSp modSp add del replId">
        <pc:chgData name="Damià Gil Cano" userId="S::1623939@uab.cat::f7538036-c35c-48f7-bf4b-3ba64769240d" providerId="AD" clId="Web-{DCA31330-57BF-F61D-EC6D-34040AA422AA}" dt="2025-09-02T13:04:20.669" v="450"/>
        <pc:sldMkLst>
          <pc:docMk/>
          <pc:sldMk cId="1937581471" sldId="319"/>
        </pc:sldMkLst>
      </pc:sldChg>
      <pc:sldChg chg="addSp delSp modSp add del replId">
        <pc:chgData name="Damià Gil Cano" userId="S::1623939@uab.cat::f7538036-c35c-48f7-bf4b-3ba64769240d" providerId="AD" clId="Web-{DCA31330-57BF-F61D-EC6D-34040AA422AA}" dt="2025-09-02T13:13:28.890" v="545"/>
        <pc:sldMkLst>
          <pc:docMk/>
          <pc:sldMk cId="738777905" sldId="320"/>
        </pc:sldMkLst>
      </pc:sldChg>
      <pc:sldChg chg="addSp delSp modSp add del replId">
        <pc:chgData name="Damià Gil Cano" userId="S::1623939@uab.cat::f7538036-c35c-48f7-bf4b-3ba64769240d" providerId="AD" clId="Web-{DCA31330-57BF-F61D-EC6D-34040AA422AA}" dt="2025-09-02T13:19:01.255" v="600"/>
        <pc:sldMkLst>
          <pc:docMk/>
          <pc:sldMk cId="396907894" sldId="321"/>
        </pc:sldMkLst>
      </pc:sldChg>
      <pc:sldChg chg="addSp delSp modSp add del replId">
        <pc:chgData name="Damià Gil Cano" userId="S::1623939@uab.cat::f7538036-c35c-48f7-bf4b-3ba64769240d" providerId="AD" clId="Web-{DCA31330-57BF-F61D-EC6D-34040AA422AA}" dt="2025-09-02T13:23:40.897" v="629"/>
        <pc:sldMkLst>
          <pc:docMk/>
          <pc:sldMk cId="2111089737" sldId="322"/>
        </pc:sldMkLst>
        <pc:spChg chg="add mod">
          <ac:chgData name="Damià Gil Cano" userId="S::1623939@uab.cat::f7538036-c35c-48f7-bf4b-3ba64769240d" providerId="AD" clId="Web-{DCA31330-57BF-F61D-EC6D-34040AA422AA}" dt="2025-09-02T13:23:01.082" v="621" actId="1076"/>
          <ac:spMkLst>
            <pc:docMk/>
            <pc:sldMk cId="2111089737" sldId="322"/>
            <ac:spMk id="4" creationId="{8FDAB56F-074B-CC78-1A9E-D3B09FB8F9EE}"/>
          </ac:spMkLst>
        </pc:spChg>
        <pc:spChg chg="add">
          <ac:chgData name="Damià Gil Cano" userId="S::1623939@uab.cat::f7538036-c35c-48f7-bf4b-3ba64769240d" providerId="AD" clId="Web-{DCA31330-57BF-F61D-EC6D-34040AA422AA}" dt="2025-09-02T12:54:20.819" v="345"/>
          <ac:spMkLst>
            <pc:docMk/>
            <pc:sldMk cId="2111089737" sldId="322"/>
            <ac:spMk id="28" creationId="{32BC26D8-82FB-445E-AA49-62A77D7C1EE0}"/>
          </ac:spMkLst>
        </pc:spChg>
        <pc:spChg chg="add">
          <ac:chgData name="Damià Gil Cano" userId="S::1623939@uab.cat::f7538036-c35c-48f7-bf4b-3ba64769240d" providerId="AD" clId="Web-{DCA31330-57BF-F61D-EC6D-34040AA422AA}" dt="2025-09-02T12:54:20.819" v="345"/>
          <ac:spMkLst>
            <pc:docMk/>
            <pc:sldMk cId="2111089737" sldId="322"/>
            <ac:spMk id="30" creationId="{CB44330D-EA18-4254-AA95-EB49948539B8}"/>
          </ac:spMkLst>
        </pc:spChg>
        <pc:picChg chg="add">
          <ac:chgData name="Damià Gil Cano" userId="S::1623939@uab.cat::f7538036-c35c-48f7-bf4b-3ba64769240d" providerId="AD" clId="Web-{DCA31330-57BF-F61D-EC6D-34040AA422AA}" dt="2025-09-02T13:23:40.897" v="629"/>
          <ac:picMkLst>
            <pc:docMk/>
            <pc:sldMk cId="2111089737" sldId="322"/>
            <ac:picMk id="6" creationId="{445DBAC6-4F1D-A5E8-53C7-57C27130673F}"/>
          </ac:picMkLst>
        </pc:picChg>
      </pc:sldChg>
      <pc:sldChg chg="addSp delSp modSp add ord replId">
        <pc:chgData name="Damià Gil Cano" userId="S::1623939@uab.cat::f7538036-c35c-48f7-bf4b-3ba64769240d" providerId="AD" clId="Web-{DCA31330-57BF-F61D-EC6D-34040AA422AA}" dt="2025-09-02T13:37:15.136" v="727" actId="1076"/>
        <pc:sldMkLst>
          <pc:docMk/>
          <pc:sldMk cId="1930666118" sldId="323"/>
        </pc:sldMkLst>
        <pc:spChg chg="add mod">
          <ac:chgData name="Damià Gil Cano" userId="S::1623939@uab.cat::f7538036-c35c-48f7-bf4b-3ba64769240d" providerId="AD" clId="Web-{DCA31330-57BF-F61D-EC6D-34040AA422AA}" dt="2025-09-02T13:32:53.573" v="676" actId="20577"/>
          <ac:spMkLst>
            <pc:docMk/>
            <pc:sldMk cId="1930666118" sldId="323"/>
            <ac:spMk id="3" creationId="{0023B20F-AF0F-4F63-CB87-EED9E047F210}"/>
          </ac:spMkLst>
        </pc:spChg>
        <pc:spChg chg="add mod">
          <ac:chgData name="Damià Gil Cano" userId="S::1623939@uab.cat::f7538036-c35c-48f7-bf4b-3ba64769240d" providerId="AD" clId="Web-{DCA31330-57BF-F61D-EC6D-34040AA422AA}" dt="2025-09-02T13:34:35.485" v="694" actId="20577"/>
          <ac:spMkLst>
            <pc:docMk/>
            <pc:sldMk cId="1930666118" sldId="323"/>
            <ac:spMk id="4" creationId="{A6B83F73-B7BE-C4A9-F7B1-4BFE6BFACB7A}"/>
          </ac:spMkLst>
        </pc:spChg>
        <pc:spChg chg="add mod">
          <ac:chgData name="Damià Gil Cano" userId="S::1623939@uab.cat::f7538036-c35c-48f7-bf4b-3ba64769240d" providerId="AD" clId="Web-{DCA31330-57BF-F61D-EC6D-34040AA422AA}" dt="2025-09-02T13:36:22.727" v="716" actId="1076"/>
          <ac:spMkLst>
            <pc:docMk/>
            <pc:sldMk cId="1930666118" sldId="323"/>
            <ac:spMk id="8" creationId="{493801BA-7802-8832-B5C2-45959B66D58F}"/>
          </ac:spMkLst>
        </pc:spChg>
        <pc:spChg chg="add mod">
          <ac:chgData name="Damià Gil Cano" userId="S::1623939@uab.cat::f7538036-c35c-48f7-bf4b-3ba64769240d" providerId="AD" clId="Web-{DCA31330-57BF-F61D-EC6D-34040AA422AA}" dt="2025-09-02T13:35:47.959" v="709" actId="14100"/>
          <ac:spMkLst>
            <pc:docMk/>
            <pc:sldMk cId="1930666118" sldId="323"/>
            <ac:spMk id="10" creationId="{4594C95B-F9D0-74DA-B0AA-E5ECA137ED58}"/>
          </ac:spMkLst>
        </pc:spChg>
        <pc:spChg chg="add mod">
          <ac:chgData name="Damià Gil Cano" userId="S::1623939@uab.cat::f7538036-c35c-48f7-bf4b-3ba64769240d" providerId="AD" clId="Web-{DCA31330-57BF-F61D-EC6D-34040AA422AA}" dt="2025-09-02T13:35:54.615" v="713" actId="14100"/>
          <ac:spMkLst>
            <pc:docMk/>
            <pc:sldMk cId="1930666118" sldId="323"/>
            <ac:spMk id="11" creationId="{AA39A6FD-B45E-3333-CCFC-E17D7A3848E0}"/>
          </ac:spMkLst>
        </pc:spChg>
        <pc:spChg chg="add mod">
          <ac:chgData name="Damià Gil Cano" userId="S::1623939@uab.cat::f7538036-c35c-48f7-bf4b-3ba64769240d" providerId="AD" clId="Web-{DCA31330-57BF-F61D-EC6D-34040AA422AA}" dt="2025-09-02T13:36:13.851" v="715" actId="20577"/>
          <ac:spMkLst>
            <pc:docMk/>
            <pc:sldMk cId="1930666118" sldId="323"/>
            <ac:spMk id="12" creationId="{C7B7D214-5805-22B8-AE95-397C868C7A3F}"/>
          </ac:spMkLst>
        </pc:spChg>
        <pc:spChg chg="add mod">
          <ac:chgData name="Damià Gil Cano" userId="S::1623939@uab.cat::f7538036-c35c-48f7-bf4b-3ba64769240d" providerId="AD" clId="Web-{DCA31330-57BF-F61D-EC6D-34040AA422AA}" dt="2025-09-02T13:37:15.136" v="727" actId="1076"/>
          <ac:spMkLst>
            <pc:docMk/>
            <pc:sldMk cId="1930666118" sldId="323"/>
            <ac:spMk id="13" creationId="{E1521B49-3591-072E-6BD4-9FE1338D6389}"/>
          </ac:spMkLst>
        </pc:spChg>
      </pc:sldChg>
      <pc:sldChg chg="addSp delSp modSp add replId">
        <pc:chgData name="Damià Gil Cano" userId="S::1623939@uab.cat::f7538036-c35c-48f7-bf4b-3ba64769240d" providerId="AD" clId="Web-{DCA31330-57BF-F61D-EC6D-34040AA422AA}" dt="2025-09-02T13:19:26.882" v="602" actId="20577"/>
        <pc:sldMkLst>
          <pc:docMk/>
          <pc:sldMk cId="3057870105" sldId="324"/>
        </pc:sldMkLst>
        <pc:spChg chg="add mod">
          <ac:chgData name="Damià Gil Cano" userId="S::1623939@uab.cat::f7538036-c35c-48f7-bf4b-3ba64769240d" providerId="AD" clId="Web-{DCA31330-57BF-F61D-EC6D-34040AA422AA}" dt="2025-09-02T13:07:58.917" v="496" actId="20577"/>
          <ac:spMkLst>
            <pc:docMk/>
            <pc:sldMk cId="3057870105" sldId="324"/>
            <ac:spMk id="2" creationId="{0DF45DCA-9F32-C900-4B69-2AFD12D4E0AC}"/>
          </ac:spMkLst>
        </pc:spChg>
        <pc:spChg chg="add mod">
          <ac:chgData name="Damià Gil Cano" userId="S::1623939@uab.cat::f7538036-c35c-48f7-bf4b-3ba64769240d" providerId="AD" clId="Web-{DCA31330-57BF-F61D-EC6D-34040AA422AA}" dt="2025-09-02T13:19:26.882" v="602" actId="20577"/>
          <ac:spMkLst>
            <pc:docMk/>
            <pc:sldMk cId="3057870105" sldId="324"/>
            <ac:spMk id="4" creationId="{4072BCBE-E512-BBD8-B0A6-872AB5BC766D}"/>
          </ac:spMkLst>
        </pc:spChg>
        <pc:spChg chg="add mod">
          <ac:chgData name="Damià Gil Cano" userId="S::1623939@uab.cat::f7538036-c35c-48f7-bf4b-3ba64769240d" providerId="AD" clId="Web-{DCA31330-57BF-F61D-EC6D-34040AA422AA}" dt="2025-09-02T13:17:28.671" v="582" actId="20577"/>
          <ac:spMkLst>
            <pc:docMk/>
            <pc:sldMk cId="3057870105" sldId="324"/>
            <ac:spMk id="6" creationId="{28CF474D-E43E-D958-0CB5-0BC2659361E1}"/>
          </ac:spMkLst>
        </pc:spChg>
        <pc:picChg chg="add mod">
          <ac:chgData name="Damià Gil Cano" userId="S::1623939@uab.cat::f7538036-c35c-48f7-bf4b-3ba64769240d" providerId="AD" clId="Web-{DCA31330-57BF-F61D-EC6D-34040AA422AA}" dt="2025-09-02T13:12:27.589" v="541" actId="1076"/>
          <ac:picMkLst>
            <pc:docMk/>
            <pc:sldMk cId="3057870105" sldId="324"/>
            <ac:picMk id="5" creationId="{ABD5BA40-8F30-4DD2-F3FD-F9073111850D}"/>
          </ac:picMkLst>
        </pc:picChg>
      </pc:sldChg>
      <pc:sldChg chg="addSp delSp modSp add del replId">
        <pc:chgData name="Damià Gil Cano" userId="S::1623939@uab.cat::f7538036-c35c-48f7-bf4b-3ba64769240d" providerId="AD" clId="Web-{DCA31330-57BF-F61D-EC6D-34040AA422AA}" dt="2025-09-02T13:19:34.866" v="603"/>
        <pc:sldMkLst>
          <pc:docMk/>
          <pc:sldMk cId="1376452338" sldId="325"/>
        </pc:sldMkLst>
      </pc:sldChg>
      <pc:sldChg chg="addSp delSp modSp add ord replId">
        <pc:chgData name="Damià Gil Cano" userId="S::1623939@uab.cat::f7538036-c35c-48f7-bf4b-3ba64769240d" providerId="AD" clId="Web-{DCA31330-57BF-F61D-EC6D-34040AA422AA}" dt="2025-09-02T13:18:56.083" v="599" actId="20577"/>
        <pc:sldMkLst>
          <pc:docMk/>
          <pc:sldMk cId="1031299658" sldId="326"/>
        </pc:sldMkLst>
        <pc:spChg chg="mod">
          <ac:chgData name="Damià Gil Cano" userId="S::1623939@uab.cat::f7538036-c35c-48f7-bf4b-3ba64769240d" providerId="AD" clId="Web-{DCA31330-57BF-F61D-EC6D-34040AA422AA}" dt="2025-09-02T13:18:56.083" v="599" actId="20577"/>
          <ac:spMkLst>
            <pc:docMk/>
            <pc:sldMk cId="1031299658" sldId="326"/>
            <ac:spMk id="2" creationId="{90AE26FF-9FB6-0AA6-F373-33644094CBC5}"/>
          </ac:spMkLst>
        </pc:spChg>
        <pc:spChg chg="mod">
          <ac:chgData name="Damià Gil Cano" userId="S::1623939@uab.cat::f7538036-c35c-48f7-bf4b-3ba64769240d" providerId="AD" clId="Web-{DCA31330-57BF-F61D-EC6D-34040AA422AA}" dt="2025-09-02T13:18:25.362" v="589" actId="20577"/>
          <ac:spMkLst>
            <pc:docMk/>
            <pc:sldMk cId="1031299658" sldId="326"/>
            <ac:spMk id="4" creationId="{214D4132-A1D9-131E-2DB2-078935105747}"/>
          </ac:spMkLst>
        </pc:spChg>
        <pc:spChg chg="mod">
          <ac:chgData name="Damià Gil Cano" userId="S::1623939@uab.cat::f7538036-c35c-48f7-bf4b-3ba64769240d" providerId="AD" clId="Web-{DCA31330-57BF-F61D-EC6D-34040AA422AA}" dt="2025-09-02T13:17:33.031" v="583" actId="20577"/>
          <ac:spMkLst>
            <pc:docMk/>
            <pc:sldMk cId="1031299658" sldId="326"/>
            <ac:spMk id="6" creationId="{424DE5F9-3C9D-84A7-82B1-A7D7CA732E75}"/>
          </ac:spMkLst>
        </pc:spChg>
        <pc:picChg chg="add mod">
          <ac:chgData name="Damià Gil Cano" userId="S::1623939@uab.cat::f7538036-c35c-48f7-bf4b-3ba64769240d" providerId="AD" clId="Web-{DCA31330-57BF-F61D-EC6D-34040AA422AA}" dt="2025-09-02T13:15:40.945" v="556" actId="1076"/>
          <ac:picMkLst>
            <pc:docMk/>
            <pc:sldMk cId="1031299658" sldId="326"/>
            <ac:picMk id="3" creationId="{878F8CA6-251C-F75D-2AD0-6A4A3C55CBD4}"/>
          </ac:picMkLst>
        </pc:picChg>
      </pc:sldChg>
      <pc:sldChg chg="addSp delSp modSp add del replId">
        <pc:chgData name="Damià Gil Cano" userId="S::1623939@uab.cat::f7538036-c35c-48f7-bf4b-3ba64769240d" providerId="AD" clId="Web-{DCA31330-57BF-F61D-EC6D-34040AA422AA}" dt="2025-09-02T13:23:43.882" v="630"/>
        <pc:sldMkLst>
          <pc:docMk/>
          <pc:sldMk cId="1171654197" sldId="327"/>
        </pc:sldMkLst>
      </pc:sldChg>
      <pc:sldChg chg="add del replId">
        <pc:chgData name="Damià Gil Cano" userId="S::1623939@uab.cat::f7538036-c35c-48f7-bf4b-3ba64769240d" providerId="AD" clId="Web-{DCA31330-57BF-F61D-EC6D-34040AA422AA}" dt="2025-09-02T13:30:27.485" v="639"/>
        <pc:sldMkLst>
          <pc:docMk/>
          <pc:sldMk cId="3060263218" sldId="327"/>
        </pc:sldMkLst>
      </pc:sldChg>
      <pc:sldChg chg="add replId">
        <pc:chgData name="Damià Gil Cano" userId="S::1623939@uab.cat::f7538036-c35c-48f7-bf4b-3ba64769240d" providerId="AD" clId="Web-{DCA31330-57BF-F61D-EC6D-34040AA422AA}" dt="2025-09-02T13:30:19.219" v="637"/>
        <pc:sldMkLst>
          <pc:docMk/>
          <pc:sldMk cId="236342442" sldId="328"/>
        </pc:sldMkLst>
      </pc:sldChg>
    </pc:docChg>
  </pc:docChgLst>
  <pc:docChgLst>
    <pc:chgData name="Damià Gil Cano" userId="S::1623939@uab.cat::f7538036-c35c-48f7-bf4b-3ba64769240d" providerId="AD" clId="Web-{1056663A-EB1C-F089-2025-768E8DEF354D}"/>
    <pc:docChg chg="addSld delSld modSld">
      <pc:chgData name="Damià Gil Cano" userId="S::1623939@uab.cat::f7538036-c35c-48f7-bf4b-3ba64769240d" providerId="AD" clId="Web-{1056663A-EB1C-F089-2025-768E8DEF354D}" dt="2025-06-27T12:19:46.723" v="120"/>
      <pc:docMkLst>
        <pc:docMk/>
      </pc:docMkLst>
      <pc:sldChg chg="modSp">
        <pc:chgData name="Damià Gil Cano" userId="S::1623939@uab.cat::f7538036-c35c-48f7-bf4b-3ba64769240d" providerId="AD" clId="Web-{1056663A-EB1C-F089-2025-768E8DEF354D}" dt="2025-06-27T12:11:32.551" v="3" actId="20577"/>
        <pc:sldMkLst>
          <pc:docMk/>
          <pc:sldMk cId="2406273178" sldId="256"/>
        </pc:sldMkLst>
      </pc:sldChg>
      <pc:sldChg chg="modSp">
        <pc:chgData name="Damià Gil Cano" userId="S::1623939@uab.cat::f7538036-c35c-48f7-bf4b-3ba64769240d" providerId="AD" clId="Web-{1056663A-EB1C-F089-2025-768E8DEF354D}" dt="2025-06-27T12:12:11.771" v="27" actId="20577"/>
        <pc:sldMkLst>
          <pc:docMk/>
          <pc:sldMk cId="2272993259" sldId="307"/>
        </pc:sldMkLst>
      </pc:sldChg>
      <pc:sldChg chg="addSp delSp modSp add del replId">
        <pc:chgData name="Damià Gil Cano" userId="S::1623939@uab.cat::f7538036-c35c-48f7-bf4b-3ba64769240d" providerId="AD" clId="Web-{1056663A-EB1C-F089-2025-768E8DEF354D}" dt="2025-06-27T12:19:46.723" v="120"/>
        <pc:sldMkLst>
          <pc:docMk/>
          <pc:sldMk cId="414391376" sldId="309"/>
        </pc:sldMkLst>
      </pc:sldChg>
      <pc:sldChg chg="modSp add replId">
        <pc:chgData name="Damià Gil Cano" userId="S::1623939@uab.cat::f7538036-c35c-48f7-bf4b-3ba64769240d" providerId="AD" clId="Web-{1056663A-EB1C-F089-2025-768E8DEF354D}" dt="2025-06-27T12:19:41.394" v="119" actId="1076"/>
        <pc:sldMkLst>
          <pc:docMk/>
          <pc:sldMk cId="2202383655" sldId="310"/>
        </pc:sldMkLst>
      </pc:sldChg>
    </pc:docChg>
  </pc:docChgLst>
  <pc:docChgLst>
    <pc:chgData name="Damià Gil Cano" userId="S::1623939@uab.cat::f7538036-c35c-48f7-bf4b-3ba64769240d" providerId="AD" clId="Web-{976DF87E-48FE-4752-AE47-E875413D134B}"/>
    <pc:docChg chg="modSld">
      <pc:chgData name="Damià Gil Cano" userId="S::1623939@uab.cat::f7538036-c35c-48f7-bf4b-3ba64769240d" providerId="AD" clId="Web-{976DF87E-48FE-4752-AE47-E875413D134B}" dt="2025-09-17T11:27:40.486" v="4" actId="1076"/>
      <pc:docMkLst>
        <pc:docMk/>
      </pc:docMkLst>
      <pc:sldChg chg="addSp modSp">
        <pc:chgData name="Damià Gil Cano" userId="S::1623939@uab.cat::f7538036-c35c-48f7-bf4b-3ba64769240d" providerId="AD" clId="Web-{976DF87E-48FE-4752-AE47-E875413D134B}" dt="2025-09-17T11:27:40.486" v="4" actId="1076"/>
        <pc:sldMkLst>
          <pc:docMk/>
          <pc:sldMk cId="2088827750" sldId="329"/>
        </pc:sldMkLst>
        <pc:picChg chg="add mod">
          <ac:chgData name="Damià Gil Cano" userId="S::1623939@uab.cat::f7538036-c35c-48f7-bf4b-3ba64769240d" providerId="AD" clId="Web-{976DF87E-48FE-4752-AE47-E875413D134B}" dt="2025-09-17T11:27:40.486" v="4" actId="1076"/>
          <ac:picMkLst>
            <pc:docMk/>
            <pc:sldMk cId="2088827750" sldId="329"/>
            <ac:picMk id="2" creationId="{D126BCC2-A347-CE6A-69D2-27CFC18771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s-ES"/>
          </a:p>
        </p:txBody>
      </p:sp>
      <p:sp>
        <p:nvSpPr>
          <p:cNvPr id="3" name="Marcador de fech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02BD4E10-AE32-4F6F-82C7-2BE8ED5602F1}" type="datetimeFigureOut">
              <a:t>22/09/2025</a:t>
            </a:fld>
            <a:endParaRPr lang="es-ES"/>
          </a:p>
        </p:txBody>
      </p:sp>
      <p:sp>
        <p:nvSpPr>
          <p:cNvPr id="4" name="Marcador de imagen d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s-ES"/>
          </a:p>
        </p:txBody>
      </p:sp>
      <p:sp>
        <p:nvSpPr>
          <p:cNvPr id="5" name="Marcador de nota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4BD5BC71-02AD-4EEC-BE25-A9EFF242D295}" type="slidenum">
              <a:t>‹#›</a:t>
            </a:fld>
            <a:endParaRPr lang="es-ES"/>
          </a:p>
        </p:txBody>
      </p:sp>
    </p:spTree>
    <p:extLst>
      <p:ext uri="{BB962C8B-B14F-4D97-AF65-F5344CB8AC3E}">
        <p14:creationId xmlns:p14="http://schemas.microsoft.com/office/powerpoint/2010/main" val="114259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F6DE8F2A-B3D4-43F2-B39B-CD77F64A1950}" type="slidenum">
              <a:rPr lang="en-GB" smtClean="0">
                <a:solidFill>
                  <a:prstClr val="black"/>
                </a:solidFill>
              </a:rPr>
              <a:pPr/>
              <a:t>1</a:t>
            </a:fld>
            <a:endParaRPr lang="en-GB">
              <a:solidFill>
                <a:prstClr val="black"/>
              </a:solidFill>
            </a:endParaRPr>
          </a:p>
        </p:txBody>
      </p:sp>
      <p:sp>
        <p:nvSpPr>
          <p:cNvPr id="5" name="Marcador de encabezado 4"/>
          <p:cNvSpPr>
            <a:spLocks noGrp="1"/>
          </p:cNvSpPr>
          <p:nvPr>
            <p:ph type="hdr" sz="quarter" idx="11"/>
          </p:nvPr>
        </p:nvSpPr>
        <p:spPr/>
        <p:txBody>
          <a:bodyPr/>
          <a:lstStyle/>
          <a:p>
            <a:r>
              <a:rPr lang="en-GB">
                <a:solidFill>
                  <a:prstClr val="black"/>
                </a:solidFill>
              </a:rPr>
              <a:t>ddd.uab.cat/record/170557</a:t>
            </a:r>
          </a:p>
        </p:txBody>
      </p:sp>
    </p:spTree>
    <p:extLst>
      <p:ext uri="{BB962C8B-B14F-4D97-AF65-F5344CB8AC3E}">
        <p14:creationId xmlns:p14="http://schemas.microsoft.com/office/powerpoint/2010/main" val="406617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22/09/2025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228819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22/09/2025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541863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22/09/2025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221509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6"/>
            <a:ext cx="11944013"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108823" tIns="54412" rIns="108823" bIns="54412" rtlCol="0" anchor="ctr" anchorCtr="1">
            <a:noAutofit/>
          </a:bodyPr>
          <a:lstStyle>
            <a:lvl1pPr marL="0" indent="0">
              <a:buNone/>
              <a:defRPr lang="en-GB" sz="2100" dirty="0"/>
            </a:lvl1pPr>
          </a:lstStyle>
          <a:p>
            <a:pPr marL="272057" lvl="0" indent="-272057" algn="ctr"/>
            <a:r>
              <a:rPr lang="en-US"/>
              <a:t>Insert Image</a:t>
            </a:r>
            <a:endParaRPr lang="en-GB"/>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3" tIns="54412" rIns="108823" bIns="54412" rtlCol="0" anchor="ctr"/>
          <a:lstStyle/>
          <a:p>
            <a:pPr algn="ctr" defTabSz="1088231"/>
            <a:endParaRPr lang="en-GB" sz="210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2" y="4884091"/>
            <a:ext cx="9144000" cy="405357"/>
          </a:xfrm>
        </p:spPr>
        <p:txBody>
          <a:bodyPr vert="horz" lIns="108823" tIns="54412" rIns="108823" bIns="54412" rtlCol="0">
            <a:spAutoFit/>
          </a:bodyPr>
          <a:lstStyle>
            <a:lvl1pPr marL="0" indent="0">
              <a:buNone/>
              <a:defRPr lang="en-GB" sz="2100" dirty="0">
                <a:solidFill>
                  <a:schemeClr val="accent2">
                    <a:lumMod val="50000"/>
                  </a:schemeClr>
                </a:solidFill>
                <a:latin typeface="+mn-lt"/>
              </a:defRPr>
            </a:lvl1pPr>
          </a:lstStyle>
          <a:p>
            <a:pPr marL="272057" lvl="0" indent="-272057"/>
            <a:r>
              <a:rPr lang="en-US"/>
              <a:t>Subtitle</a:t>
            </a:r>
            <a:endParaRPr lang="en-GB"/>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7" y="4054005"/>
            <a:ext cx="10607039" cy="830089"/>
          </a:xfrm>
        </p:spPr>
        <p:txBody>
          <a:bodyPr vert="horz" lIns="108823" tIns="54412" rIns="108823" bIns="54412" rtlCol="0" anchor="b">
            <a:spAutoFit/>
          </a:bodyPr>
          <a:lstStyle>
            <a:lvl1pPr>
              <a:defRPr lang="en-GB" sz="5200" b="1" dirty="0">
                <a:solidFill>
                  <a:schemeClr val="tx1">
                    <a:lumMod val="75000"/>
                    <a:lumOff val="25000"/>
                  </a:schemeClr>
                </a:solidFill>
                <a:latin typeface="+mj-lt"/>
              </a:defRPr>
            </a:lvl1pPr>
          </a:lstStyle>
          <a:p>
            <a:pPr marL="0" lvl="0"/>
            <a:r>
              <a:rPr lang="en-US"/>
              <a:t>Title</a:t>
            </a:r>
            <a:endParaRPr lang="en-GB"/>
          </a:p>
        </p:txBody>
      </p:sp>
    </p:spTree>
    <p:extLst>
      <p:ext uri="{BB962C8B-B14F-4D97-AF65-F5344CB8AC3E}">
        <p14:creationId xmlns:p14="http://schemas.microsoft.com/office/powerpoint/2010/main" val="1468292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5" y="0"/>
            <a:ext cx="12191999" cy="3962400"/>
          </a:xfrm>
          <a:solidFill>
            <a:schemeClr val="bg1">
              <a:lumMod val="95000"/>
            </a:schemeClr>
          </a:solidFill>
        </p:spPr>
        <p:txBody>
          <a:bodyPr vert="horz" wrap="square" lIns="108823" tIns="54412" rIns="108823" bIns="54412" rtlCol="0" anchor="ctr" anchorCtr="1">
            <a:noAutofit/>
          </a:bodyPr>
          <a:lstStyle>
            <a:lvl1pPr marL="0" indent="0">
              <a:buNone/>
              <a:defRPr lang="en-GB" sz="2100" dirty="0"/>
            </a:lvl1pPr>
          </a:lstStyle>
          <a:p>
            <a:pPr marL="272057" lvl="0" indent="-272057" algn="ctr"/>
            <a:r>
              <a:rPr lang="en-US"/>
              <a:t>Insert Image</a:t>
            </a:r>
            <a:endParaRPr lang="en-GB"/>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2" y="5603184"/>
            <a:ext cx="9144000" cy="405357"/>
          </a:xfrm>
        </p:spPr>
        <p:txBody>
          <a:bodyPr vert="horz" lIns="108823" tIns="54412" rIns="108823" bIns="54412" rtlCol="0">
            <a:spAutoFit/>
          </a:bodyPr>
          <a:lstStyle>
            <a:lvl1pPr marL="0" indent="0">
              <a:buNone/>
              <a:defRPr lang="en-GB" sz="2100" dirty="0">
                <a:solidFill>
                  <a:schemeClr val="accent3"/>
                </a:solidFill>
                <a:latin typeface="+mn-lt"/>
              </a:defRPr>
            </a:lvl1pPr>
          </a:lstStyle>
          <a:p>
            <a:pPr marL="272057" lvl="0" indent="-272057"/>
            <a:r>
              <a:rPr lang="en-US"/>
              <a:t>Subtitle</a:t>
            </a:r>
            <a:endParaRPr lang="en-GB"/>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7" y="4773098"/>
            <a:ext cx="10607039" cy="830089"/>
          </a:xfrm>
        </p:spPr>
        <p:txBody>
          <a:bodyPr vert="horz" lIns="108823" tIns="54412" rIns="108823" bIns="54412" rtlCol="0" anchor="b">
            <a:spAutoFit/>
          </a:bodyPr>
          <a:lstStyle>
            <a:lvl1pPr>
              <a:defRPr lang="en-GB" sz="5200" b="1" dirty="0">
                <a:solidFill>
                  <a:schemeClr val="tx1">
                    <a:lumMod val="75000"/>
                    <a:lumOff val="25000"/>
                  </a:schemeClr>
                </a:solidFill>
                <a:latin typeface="+mj-lt"/>
              </a:defRPr>
            </a:lvl1pPr>
          </a:lstStyle>
          <a:p>
            <a:pPr marL="0" lvl="0"/>
            <a:r>
              <a:rPr lang="en-US"/>
              <a:t>Title</a:t>
            </a:r>
            <a:endParaRPr lang="en-GB"/>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31" y="4726452"/>
            <a:ext cx="72572"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3" tIns="54412" rIns="108823" bIns="54412" rtlCol="0" anchor="ctr"/>
          <a:lstStyle/>
          <a:p>
            <a:pPr algn="ctr" defTabSz="1088231"/>
            <a:endParaRPr lang="en-GB" sz="2100">
              <a:solidFill>
                <a:prstClr val="white"/>
              </a:solidFill>
            </a:endParaRPr>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9" y="6220325"/>
            <a:ext cx="866272" cy="637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3" tIns="54412" rIns="108823" bIns="54412" rtlCol="0" anchor="ctr"/>
          <a:lstStyle/>
          <a:p>
            <a:pPr algn="ctr" defTabSz="1088231"/>
            <a:endParaRPr lang="en-US" sz="2100">
              <a:solidFill>
                <a:prstClr val="black"/>
              </a:solidFill>
            </a:endParaRPr>
          </a:p>
        </p:txBody>
      </p:sp>
    </p:spTree>
    <p:extLst>
      <p:ext uri="{BB962C8B-B14F-4D97-AF65-F5344CB8AC3E}">
        <p14:creationId xmlns:p14="http://schemas.microsoft.com/office/powerpoint/2010/main" val="2471119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2"/>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3" tIns="54412" rIns="108823" bIns="54412" rtlCol="0" anchor="ctr"/>
          <a:lstStyle/>
          <a:p>
            <a:pPr algn="ctr" defTabSz="1088231"/>
            <a:endParaRPr lang="en-GB" sz="2100">
              <a:solidFill>
                <a:prstClr val="white"/>
              </a:solidFill>
            </a:endParaRPr>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82"/>
            <a:ext cx="11944013"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108823" tIns="54412" rIns="108823" bIns="54412" rtlCol="0" anchor="ctr" anchorCtr="1">
            <a:noAutofit/>
          </a:bodyPr>
          <a:lstStyle>
            <a:lvl1pPr marL="0" indent="0">
              <a:buNone/>
              <a:defRPr lang="en-GB" sz="2100" dirty="0"/>
            </a:lvl1pPr>
          </a:lstStyle>
          <a:p>
            <a:pPr marL="272057" lvl="0" indent="-272057" algn="ctr"/>
            <a:r>
              <a:rPr lang="en-US"/>
              <a:t>Insert Image</a:t>
            </a:r>
            <a:endParaRPr lang="en-GB"/>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9" y="1611386"/>
            <a:ext cx="9666513" cy="746847"/>
          </a:xfrm>
        </p:spPr>
        <p:txBody>
          <a:bodyPr anchor="t">
            <a:noAutofit/>
          </a:bodyPr>
          <a:lstStyle>
            <a:lvl1pPr>
              <a:defRPr sz="5700" spc="-179">
                <a:solidFill>
                  <a:schemeClr val="tx1">
                    <a:lumMod val="75000"/>
                    <a:lumOff val="25000"/>
                  </a:schemeClr>
                </a:solidFill>
              </a:defRPr>
            </a:lvl1pPr>
          </a:lstStyle>
          <a:p>
            <a:r>
              <a:rPr lang="en-US"/>
              <a:t>Section Header 1</a:t>
            </a:r>
            <a:endParaRPr lang="en-GB"/>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9" y="2464430"/>
            <a:ext cx="9666513" cy="263149"/>
          </a:xfrm>
        </p:spPr>
        <p:txBody>
          <a:bodyPr tIns="0" bIns="0">
            <a:spAutoFit/>
          </a:bodyPr>
          <a:lstStyle>
            <a:lvl1pPr marL="0" indent="0">
              <a:buNone/>
              <a:defRPr sz="1900">
                <a:solidFill>
                  <a:schemeClr val="accent3"/>
                </a:solidFill>
              </a:defRPr>
            </a:lvl1pPr>
            <a:lvl2pPr marL="544116" indent="0">
              <a:buNone/>
              <a:defRPr sz="2400">
                <a:solidFill>
                  <a:schemeClr val="tx1">
                    <a:tint val="75000"/>
                  </a:schemeClr>
                </a:solidFill>
              </a:defRPr>
            </a:lvl2pPr>
            <a:lvl3pPr marL="1088231" indent="0">
              <a:buNone/>
              <a:defRPr sz="2100">
                <a:solidFill>
                  <a:schemeClr val="tx1">
                    <a:tint val="75000"/>
                  </a:schemeClr>
                </a:solidFill>
              </a:defRPr>
            </a:lvl3pPr>
            <a:lvl4pPr marL="1632346" indent="0">
              <a:buNone/>
              <a:defRPr sz="1900">
                <a:solidFill>
                  <a:schemeClr val="tx1">
                    <a:tint val="75000"/>
                  </a:schemeClr>
                </a:solidFill>
              </a:defRPr>
            </a:lvl4pPr>
            <a:lvl5pPr marL="2176464" indent="0">
              <a:buNone/>
              <a:defRPr sz="1900">
                <a:solidFill>
                  <a:schemeClr val="tx1">
                    <a:tint val="75000"/>
                  </a:schemeClr>
                </a:solidFill>
              </a:defRPr>
            </a:lvl5pPr>
            <a:lvl6pPr marL="2720577" indent="0">
              <a:buNone/>
              <a:defRPr sz="1900">
                <a:solidFill>
                  <a:schemeClr val="tx1">
                    <a:tint val="75000"/>
                  </a:schemeClr>
                </a:solidFill>
              </a:defRPr>
            </a:lvl6pPr>
            <a:lvl7pPr marL="3264693" indent="0">
              <a:buNone/>
              <a:defRPr sz="1900">
                <a:solidFill>
                  <a:schemeClr val="tx1">
                    <a:tint val="75000"/>
                  </a:schemeClr>
                </a:solidFill>
              </a:defRPr>
            </a:lvl7pPr>
            <a:lvl8pPr marL="3808807" indent="0">
              <a:buNone/>
              <a:defRPr sz="1900">
                <a:solidFill>
                  <a:schemeClr val="tx1">
                    <a:tint val="75000"/>
                  </a:schemeClr>
                </a:solidFill>
              </a:defRPr>
            </a:lvl8pPr>
            <a:lvl9pPr marL="4352926" indent="0">
              <a:buNone/>
              <a:defRPr sz="1900">
                <a:solidFill>
                  <a:schemeClr val="tx1">
                    <a:tint val="75000"/>
                  </a:schemeClr>
                </a:solidFill>
              </a:defRPr>
            </a:lvl9pPr>
          </a:lstStyle>
          <a:p>
            <a:pPr lvl="0"/>
            <a:r>
              <a:rPr lang="en-US"/>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31" y="1532049"/>
            <a:ext cx="72572"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3" tIns="54412" rIns="108823" bIns="54412" rtlCol="0" anchor="ctr"/>
          <a:lstStyle/>
          <a:p>
            <a:pPr algn="ctr" defTabSz="1088231"/>
            <a:endParaRPr lang="en-GB" sz="210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3"/>
            <a:ext cx="335909" cy="48895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2"/>
            <a:ext cx="335909" cy="365125"/>
          </a:xfrm>
          <a:prstGeom prst="rect">
            <a:avLst/>
          </a:prstGeom>
          <a:solidFill>
            <a:schemeClr val="accent2"/>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white"/>
                </a:solidFill>
              </a:rPr>
              <a:pPr/>
              <a:t>‹#›</a:t>
            </a:fld>
            <a:endParaRPr lang="en-GB" b="1">
              <a:solidFill>
                <a:prstClr val="white"/>
              </a:solidFill>
            </a:endParaRPr>
          </a:p>
        </p:txBody>
      </p:sp>
    </p:spTree>
    <p:extLst>
      <p:ext uri="{BB962C8B-B14F-4D97-AF65-F5344CB8AC3E}">
        <p14:creationId xmlns:p14="http://schemas.microsoft.com/office/powerpoint/2010/main" val="3305485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5" y="0"/>
            <a:ext cx="12191999" cy="6858000"/>
          </a:xfrm>
          <a:solidFill>
            <a:schemeClr val="bg1">
              <a:lumMod val="95000"/>
            </a:schemeClr>
          </a:solidFill>
        </p:spPr>
        <p:txBody>
          <a:bodyPr vert="horz" wrap="square" lIns="108823" tIns="54412" rIns="108823" bIns="54412" rtlCol="0" anchor="ctr" anchorCtr="1">
            <a:noAutofit/>
          </a:bodyPr>
          <a:lstStyle>
            <a:lvl1pPr marL="0" indent="0">
              <a:buNone/>
              <a:defRPr lang="en-GB" sz="2100" dirty="0">
                <a:solidFill>
                  <a:schemeClr val="tx1"/>
                </a:solidFill>
              </a:defRPr>
            </a:lvl1pPr>
          </a:lstStyle>
          <a:p>
            <a:pPr marL="272057" lvl="0" indent="-272057" algn="ctr"/>
            <a:r>
              <a:rPr lang="en-US"/>
              <a:t>Insert Image</a:t>
            </a:r>
            <a:endParaRPr lang="en-GB"/>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9" y="3860800"/>
            <a:ext cx="9666513" cy="1686720"/>
          </a:xfrm>
        </p:spPr>
        <p:txBody>
          <a:bodyPr anchor="b">
            <a:noAutofit/>
          </a:bodyPr>
          <a:lstStyle>
            <a:lvl1pPr>
              <a:defRPr sz="5700" spc="-179">
                <a:solidFill>
                  <a:schemeClr val="bg1"/>
                </a:solidFill>
              </a:defRPr>
            </a:lvl1pPr>
          </a:lstStyle>
          <a:p>
            <a:r>
              <a:rPr lang="en-US"/>
              <a:t>Section Header 2</a:t>
            </a:r>
            <a:endParaRPr lang="en-GB"/>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9" y="5610176"/>
            <a:ext cx="9666513" cy="263149"/>
          </a:xfrm>
        </p:spPr>
        <p:txBody>
          <a:bodyPr tIns="0" bIns="0">
            <a:spAutoFit/>
          </a:bodyPr>
          <a:lstStyle>
            <a:lvl1pPr marL="0" indent="0">
              <a:buNone/>
              <a:defRPr sz="1900">
                <a:solidFill>
                  <a:schemeClr val="bg1"/>
                </a:solidFill>
              </a:defRPr>
            </a:lvl1pPr>
            <a:lvl2pPr marL="544116" indent="0">
              <a:buNone/>
              <a:defRPr sz="2400">
                <a:solidFill>
                  <a:schemeClr val="tx1">
                    <a:tint val="75000"/>
                  </a:schemeClr>
                </a:solidFill>
              </a:defRPr>
            </a:lvl2pPr>
            <a:lvl3pPr marL="1088231" indent="0">
              <a:buNone/>
              <a:defRPr sz="2100">
                <a:solidFill>
                  <a:schemeClr val="tx1">
                    <a:tint val="75000"/>
                  </a:schemeClr>
                </a:solidFill>
              </a:defRPr>
            </a:lvl3pPr>
            <a:lvl4pPr marL="1632346" indent="0">
              <a:buNone/>
              <a:defRPr sz="1900">
                <a:solidFill>
                  <a:schemeClr val="tx1">
                    <a:tint val="75000"/>
                  </a:schemeClr>
                </a:solidFill>
              </a:defRPr>
            </a:lvl4pPr>
            <a:lvl5pPr marL="2176464" indent="0">
              <a:buNone/>
              <a:defRPr sz="1900">
                <a:solidFill>
                  <a:schemeClr val="tx1">
                    <a:tint val="75000"/>
                  </a:schemeClr>
                </a:solidFill>
              </a:defRPr>
            </a:lvl5pPr>
            <a:lvl6pPr marL="2720577" indent="0">
              <a:buNone/>
              <a:defRPr sz="1900">
                <a:solidFill>
                  <a:schemeClr val="tx1">
                    <a:tint val="75000"/>
                  </a:schemeClr>
                </a:solidFill>
              </a:defRPr>
            </a:lvl6pPr>
            <a:lvl7pPr marL="3264693" indent="0">
              <a:buNone/>
              <a:defRPr sz="1900">
                <a:solidFill>
                  <a:schemeClr val="tx1">
                    <a:tint val="75000"/>
                  </a:schemeClr>
                </a:solidFill>
              </a:defRPr>
            </a:lvl7pPr>
            <a:lvl8pPr marL="3808807" indent="0">
              <a:buNone/>
              <a:defRPr sz="1900">
                <a:solidFill>
                  <a:schemeClr val="tx1">
                    <a:tint val="75000"/>
                  </a:schemeClr>
                </a:solidFill>
              </a:defRPr>
            </a:lvl8pPr>
            <a:lvl9pPr marL="4352926" indent="0">
              <a:buNone/>
              <a:defRPr sz="1900">
                <a:solidFill>
                  <a:schemeClr val="tx1">
                    <a:tint val="75000"/>
                  </a:schemeClr>
                </a:solidFill>
              </a:defRPr>
            </a:lvl9pPr>
          </a:lstStyle>
          <a:p>
            <a:pPr lvl="0"/>
            <a:r>
              <a:rPr lang="en-US"/>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3"/>
            <a:ext cx="335909" cy="48895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2"/>
            <a:ext cx="335909" cy="365125"/>
          </a:xfrm>
          <a:prstGeom prst="rect">
            <a:avLst/>
          </a:prstGeom>
          <a:solidFill>
            <a:schemeClr val="accent2"/>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white"/>
                </a:solidFill>
              </a:rPr>
              <a:pPr/>
              <a:t>‹#›</a:t>
            </a:fld>
            <a:endParaRPr lang="en-GB" b="1">
              <a:solidFill>
                <a:prstClr val="white"/>
              </a:solidFill>
            </a:endParaRPr>
          </a:p>
        </p:txBody>
      </p:sp>
    </p:spTree>
    <p:extLst>
      <p:ext uri="{BB962C8B-B14F-4D97-AF65-F5344CB8AC3E}">
        <p14:creationId xmlns:p14="http://schemas.microsoft.com/office/powerpoint/2010/main" val="140586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ítol i objectes">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3"/>
            <a:ext cx="335909" cy="48895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2"/>
            <a:ext cx="335909" cy="365125"/>
          </a:xfrm>
          <a:prstGeom prst="rect">
            <a:avLst/>
          </a:prstGeom>
          <a:solidFill>
            <a:schemeClr val="accent2"/>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white"/>
                </a:solidFill>
              </a:rPr>
              <a:pPr/>
              <a:t>‹#›</a:t>
            </a:fld>
            <a:endParaRPr lang="en-GB" b="1">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ca-ES"/>
              <a:t>Feu clic aquí per editar l'estil</a:t>
            </a:r>
            <a:endParaRPr lang="en-US"/>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9" y="1463041"/>
            <a:ext cx="8030935" cy="4770099"/>
          </a:xfrm>
        </p:spPr>
        <p:txBody>
          <a:bodyPr>
            <a:noAutofit/>
          </a:bodyPr>
          <a:lstStyle>
            <a:lvl1pPr>
              <a:lnSpc>
                <a:spcPct val="100000"/>
              </a:lnSpc>
              <a:spcBef>
                <a:spcPts val="715"/>
              </a:spcBef>
              <a:spcAft>
                <a:spcPts val="1428"/>
              </a:spcAft>
              <a:defRPr sz="2100">
                <a:solidFill>
                  <a:schemeClr val="tx1">
                    <a:lumMod val="75000"/>
                    <a:lumOff val="25000"/>
                  </a:schemeClr>
                </a:solidFill>
              </a:defRPr>
            </a:lvl1pPr>
            <a:lvl2pPr>
              <a:lnSpc>
                <a:spcPct val="100000"/>
              </a:lnSpc>
              <a:spcBef>
                <a:spcPts val="715"/>
              </a:spcBef>
              <a:spcAft>
                <a:spcPts val="1428"/>
              </a:spcAft>
              <a:defRPr sz="1900">
                <a:solidFill>
                  <a:schemeClr val="tx1">
                    <a:lumMod val="75000"/>
                    <a:lumOff val="25000"/>
                  </a:schemeClr>
                </a:solidFill>
              </a:defRPr>
            </a:lvl2pPr>
            <a:lvl3pPr>
              <a:lnSpc>
                <a:spcPct val="100000"/>
              </a:lnSpc>
              <a:spcBef>
                <a:spcPts val="715"/>
              </a:spcBef>
              <a:spcAft>
                <a:spcPts val="1428"/>
              </a:spcAft>
              <a:defRPr sz="1600">
                <a:solidFill>
                  <a:schemeClr val="tx1">
                    <a:lumMod val="75000"/>
                    <a:lumOff val="25000"/>
                  </a:schemeClr>
                </a:solidFill>
              </a:defRPr>
            </a:lvl3pPr>
            <a:lvl4pPr>
              <a:defRPr sz="1600"/>
            </a:lvl4pPr>
            <a:lvl5pPr>
              <a:defRPr sz="1600"/>
            </a:lvl5pPr>
          </a:lstStyle>
          <a:p>
            <a:pPr lvl="0"/>
            <a:r>
              <a:rPr lang="ca-ES"/>
              <a:t>Feu clic aquí per editar estils</a:t>
            </a:r>
          </a:p>
          <a:p>
            <a:pPr lvl="1"/>
            <a:r>
              <a:rPr lang="ca-ES"/>
              <a:t>Segon nivell</a:t>
            </a:r>
          </a:p>
          <a:p>
            <a:pPr lvl="2"/>
            <a:r>
              <a:rPr lang="ca-ES"/>
              <a:t>Tercer nivell</a:t>
            </a:r>
          </a:p>
        </p:txBody>
      </p:sp>
    </p:spTree>
    <p:extLst>
      <p:ext uri="{BB962C8B-B14F-4D97-AF65-F5344CB8AC3E}">
        <p14:creationId xmlns:p14="http://schemas.microsoft.com/office/powerpoint/2010/main" val="151803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6" y="445277"/>
            <a:ext cx="11174187" cy="700823"/>
          </a:xfrm>
        </p:spPr>
        <p:txBody>
          <a:bodyPr vert="horz" wrap="square" lIns="108823" tIns="54412" rIns="108823" bIns="54412" rtlCol="0" anchor="ctr">
            <a:spAutoFit/>
          </a:bodyPr>
          <a:lstStyle>
            <a:lvl1pPr>
              <a:defRPr lang="en-GB" sz="4300" spc="-72" dirty="0"/>
            </a:lvl1pPr>
          </a:lstStyle>
          <a:p>
            <a:pPr lvl="0"/>
            <a:r>
              <a:rPr lang="ca-ES"/>
              <a:t>Feu clic aquí per editar l'estil</a:t>
            </a:r>
            <a:endParaRPr lang="en-GB"/>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9" y="1463041"/>
            <a:ext cx="8030935" cy="4770099"/>
          </a:xfrm>
        </p:spPr>
        <p:txBody>
          <a:bodyPr>
            <a:noAutofit/>
          </a:bodyPr>
          <a:lstStyle>
            <a:lvl1pPr>
              <a:lnSpc>
                <a:spcPct val="100000"/>
              </a:lnSpc>
              <a:spcBef>
                <a:spcPts val="715"/>
              </a:spcBef>
              <a:spcAft>
                <a:spcPts val="1428"/>
              </a:spcAft>
              <a:defRPr sz="2100">
                <a:solidFill>
                  <a:schemeClr val="tx1">
                    <a:lumMod val="75000"/>
                    <a:lumOff val="25000"/>
                  </a:schemeClr>
                </a:solidFill>
              </a:defRPr>
            </a:lvl1pPr>
            <a:lvl2pPr>
              <a:lnSpc>
                <a:spcPct val="100000"/>
              </a:lnSpc>
              <a:spcBef>
                <a:spcPts val="715"/>
              </a:spcBef>
              <a:spcAft>
                <a:spcPts val="1428"/>
              </a:spcAft>
              <a:defRPr sz="1900">
                <a:solidFill>
                  <a:schemeClr val="tx1">
                    <a:lumMod val="75000"/>
                    <a:lumOff val="25000"/>
                  </a:schemeClr>
                </a:solidFill>
              </a:defRPr>
            </a:lvl2pPr>
            <a:lvl3pPr>
              <a:lnSpc>
                <a:spcPct val="100000"/>
              </a:lnSpc>
              <a:spcBef>
                <a:spcPts val="715"/>
              </a:spcBef>
              <a:spcAft>
                <a:spcPts val="1428"/>
              </a:spcAft>
              <a:defRPr sz="1600">
                <a:solidFill>
                  <a:schemeClr val="tx1">
                    <a:lumMod val="75000"/>
                    <a:lumOff val="25000"/>
                  </a:schemeClr>
                </a:solidFill>
              </a:defRPr>
            </a:lvl3pPr>
            <a:lvl4pPr>
              <a:defRPr sz="1600"/>
            </a:lvl4pPr>
            <a:lvl5pPr>
              <a:defRPr sz="1600"/>
            </a:lvl5pPr>
          </a:lstStyle>
          <a:p>
            <a:pPr lvl="0"/>
            <a:r>
              <a:rPr lang="ca-ES"/>
              <a:t>Feu clic aquí per editar estils</a:t>
            </a:r>
          </a:p>
          <a:p>
            <a:pPr lvl="1"/>
            <a:r>
              <a:rPr lang="ca-ES"/>
              <a:t>Segon nivell</a:t>
            </a:r>
          </a:p>
          <a:p>
            <a:pPr lvl="2"/>
            <a:r>
              <a:rPr lang="ca-ES"/>
              <a:t>Tercer nivell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Tree>
    <p:extLst>
      <p:ext uri="{BB962C8B-B14F-4D97-AF65-F5344CB8AC3E}">
        <p14:creationId xmlns:p14="http://schemas.microsoft.com/office/powerpoint/2010/main" val="3228782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més títo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ca-ES"/>
              <a:t>Feu clic aquí per editar l'estil</a:t>
            </a:r>
            <a:endParaRPr lang="en-US"/>
          </a:p>
        </p:txBody>
      </p:sp>
    </p:spTree>
    <p:extLst>
      <p:ext uri="{BB962C8B-B14F-4D97-AF65-F5344CB8AC3E}">
        <p14:creationId xmlns:p14="http://schemas.microsoft.com/office/powerpoint/2010/main" val="1666850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ació">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3"/>
            <a:ext cx="335909" cy="48895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2"/>
            <a:ext cx="335909" cy="365125"/>
          </a:xfrm>
          <a:prstGeom prst="rect">
            <a:avLst/>
          </a:prstGeom>
          <a:solidFill>
            <a:schemeClr val="accent2"/>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white"/>
                </a:solidFill>
              </a:rPr>
              <a:pPr/>
              <a:t>‹#›</a:t>
            </a:fld>
            <a:endParaRPr lang="en-GB" b="1">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ca-ES"/>
              <a:t>Feu clic aquí per editar l'estil</a:t>
            </a:r>
            <a:endParaRPr lang="en-US"/>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3" y="1463349"/>
            <a:ext cx="5181600" cy="487003"/>
          </a:xfrm>
        </p:spPr>
        <p:txBody>
          <a:bodyPr anchor="b">
            <a:normAutofit/>
          </a:bodyPr>
          <a:lstStyle>
            <a:lvl1pPr marL="0" indent="0">
              <a:buNone/>
              <a:defRPr sz="1900" b="1">
                <a:solidFill>
                  <a:schemeClr val="accent6"/>
                </a:solidFill>
              </a:defRPr>
            </a:lvl1pPr>
            <a:lvl2pPr marL="544116" indent="0">
              <a:buNone/>
              <a:defRPr sz="2400" b="1"/>
            </a:lvl2pPr>
            <a:lvl3pPr marL="1088231" indent="0">
              <a:buNone/>
              <a:defRPr sz="2100" b="1"/>
            </a:lvl3pPr>
            <a:lvl4pPr marL="1632346" indent="0">
              <a:buNone/>
              <a:defRPr sz="1900" b="1"/>
            </a:lvl4pPr>
            <a:lvl5pPr marL="2176464" indent="0">
              <a:buNone/>
              <a:defRPr sz="1900" b="1"/>
            </a:lvl5pPr>
            <a:lvl6pPr marL="2720577" indent="0">
              <a:buNone/>
              <a:defRPr sz="1900" b="1"/>
            </a:lvl6pPr>
            <a:lvl7pPr marL="3264693" indent="0">
              <a:buNone/>
              <a:defRPr sz="1900" b="1"/>
            </a:lvl7pPr>
            <a:lvl8pPr marL="3808807" indent="0">
              <a:buNone/>
              <a:defRPr sz="1900" b="1"/>
            </a:lvl8pPr>
            <a:lvl9pPr marL="4352926" indent="0">
              <a:buNone/>
              <a:defRPr sz="1900" b="1"/>
            </a:lvl9pPr>
          </a:lstStyle>
          <a:p>
            <a:pPr lvl="0"/>
            <a:r>
              <a:rPr lang="ca-ES"/>
              <a:t>Feu clic aquí per editar estils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901" y="2149311"/>
            <a:ext cx="5181600" cy="4040352"/>
          </a:xfrm>
        </p:spPr>
        <p:txBody>
          <a:bodyPr>
            <a:normAutofit/>
          </a:bodyPr>
          <a:lstStyle>
            <a:lvl1pPr>
              <a:defRPr sz="1600"/>
            </a:lvl1pPr>
            <a:lvl2pPr>
              <a:defRPr sz="1600"/>
            </a:lvl2pPr>
            <a:lvl3pPr>
              <a:defRPr sz="1600"/>
            </a:lvl3pPr>
            <a:lvl4pPr>
              <a:defRPr sz="1600"/>
            </a:lvl4pPr>
            <a:lvl5pPr>
              <a:defRPr sz="1600"/>
            </a:lvl5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n-US"/>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6" y="1463349"/>
            <a:ext cx="5306787" cy="487003"/>
          </a:xfrm>
        </p:spPr>
        <p:txBody>
          <a:bodyPr anchor="b">
            <a:normAutofit/>
          </a:bodyPr>
          <a:lstStyle>
            <a:lvl1pPr marL="0" indent="0">
              <a:buNone/>
              <a:defRPr sz="1900" b="1">
                <a:solidFill>
                  <a:schemeClr val="accent3"/>
                </a:solidFill>
              </a:defRPr>
            </a:lvl1pPr>
            <a:lvl2pPr marL="544116" indent="0">
              <a:buNone/>
              <a:defRPr sz="2400" b="1"/>
            </a:lvl2pPr>
            <a:lvl3pPr marL="1088231" indent="0">
              <a:buNone/>
              <a:defRPr sz="2100" b="1"/>
            </a:lvl3pPr>
            <a:lvl4pPr marL="1632346" indent="0">
              <a:buNone/>
              <a:defRPr sz="1900" b="1"/>
            </a:lvl4pPr>
            <a:lvl5pPr marL="2176464" indent="0">
              <a:buNone/>
              <a:defRPr sz="1900" b="1"/>
            </a:lvl5pPr>
            <a:lvl6pPr marL="2720577" indent="0">
              <a:buNone/>
              <a:defRPr sz="1900" b="1"/>
            </a:lvl6pPr>
            <a:lvl7pPr marL="3264693" indent="0">
              <a:buNone/>
              <a:defRPr sz="1900" b="1"/>
            </a:lvl7pPr>
            <a:lvl8pPr marL="3808807" indent="0">
              <a:buNone/>
              <a:defRPr sz="1900" b="1"/>
            </a:lvl8pPr>
            <a:lvl9pPr marL="4352926" indent="0">
              <a:buNone/>
              <a:defRPr sz="1900" b="1"/>
            </a:lvl9pPr>
          </a:lstStyle>
          <a:p>
            <a:pPr lvl="0"/>
            <a:r>
              <a:rPr lang="ca-ES"/>
              <a:t>Feu clic aquí per editar estils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6" y="2149311"/>
            <a:ext cx="5306789" cy="4040352"/>
          </a:xfrm>
        </p:spPr>
        <p:txBody>
          <a:bodyPr>
            <a:normAutofit/>
          </a:bodyPr>
          <a:lstStyle>
            <a:lvl1pPr>
              <a:defRPr sz="1600"/>
            </a:lvl1pPr>
            <a:lvl2pPr>
              <a:defRPr sz="1600"/>
            </a:lvl2pPr>
            <a:lvl3pPr>
              <a:defRPr sz="1600"/>
            </a:lvl3pPr>
            <a:lvl4pPr>
              <a:defRPr sz="1600"/>
            </a:lvl4pPr>
            <a:lvl5pPr>
              <a:defRPr sz="1600"/>
            </a:lvl5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n-US"/>
          </a:p>
        </p:txBody>
      </p:sp>
    </p:spTree>
    <p:extLst>
      <p:ext uri="{BB962C8B-B14F-4D97-AF65-F5344CB8AC3E}">
        <p14:creationId xmlns:p14="http://schemas.microsoft.com/office/powerpoint/2010/main" val="103218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0771E8B-6CA5-40B2-8038-0E112F3DAC1C}" type="datetimeFigureOut">
              <a:rPr lang="es-ES" smtClean="0"/>
              <a:t>22/09/2025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339817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7"/>
            <a:ext cx="4900387" cy="334508"/>
          </a:xfrm>
        </p:spPr>
        <p:txBody>
          <a:bodyPr>
            <a:noAutofit/>
          </a:bodyPr>
          <a:lstStyle>
            <a:lvl1pPr marL="0" indent="0" algn="l">
              <a:buNone/>
              <a:defRPr sz="1900" b="1">
                <a:solidFill>
                  <a:schemeClr val="accent3"/>
                </a:solidFill>
                <a:latin typeface="+mn-lt"/>
              </a:defRPr>
            </a:lvl1pPr>
          </a:lstStyle>
          <a:p>
            <a:pPr lvl="0"/>
            <a:r>
              <a:rPr lang="ca-ES"/>
              <a:t>Feu clic aquí per editar estils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6" y="1509627"/>
            <a:ext cx="4900387" cy="334508"/>
          </a:xfrm>
        </p:spPr>
        <p:txBody>
          <a:bodyPr>
            <a:noAutofit/>
          </a:bodyPr>
          <a:lstStyle>
            <a:lvl1pPr marL="0" indent="0" algn="l">
              <a:buNone/>
              <a:defRPr sz="1900" b="1">
                <a:solidFill>
                  <a:schemeClr val="accent6"/>
                </a:solidFill>
                <a:latin typeface="+mn-lt"/>
              </a:defRPr>
            </a:lvl1pPr>
          </a:lstStyle>
          <a:p>
            <a:pPr lvl="0"/>
            <a:r>
              <a:rPr lang="ca-ES"/>
              <a:t>Feu clic aquí per editar estils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94"/>
            <a:ext cx="4900387" cy="3561943"/>
          </a:xfrm>
        </p:spPr>
        <p:txBody>
          <a:bodyPr>
            <a:noAutofit/>
          </a:bodyPr>
          <a:lstStyle>
            <a:lvl1pPr marL="0" indent="0" algn="l">
              <a:buNone/>
              <a:defRPr sz="1600" b="0">
                <a:solidFill>
                  <a:schemeClr val="tx1">
                    <a:lumMod val="75000"/>
                    <a:lumOff val="25000"/>
                  </a:schemeClr>
                </a:solidFill>
                <a:latin typeface="+mn-lt"/>
              </a:defRPr>
            </a:lvl1pPr>
          </a:lstStyle>
          <a:p>
            <a:pPr lvl="0"/>
            <a:r>
              <a:rPr lang="ca-ES"/>
              <a:t>Feu clic aquí per editar estils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6" y="2156694"/>
            <a:ext cx="4900387" cy="3561943"/>
          </a:xfrm>
        </p:spPr>
        <p:txBody>
          <a:bodyPr>
            <a:noAutofit/>
          </a:bodyPr>
          <a:lstStyle>
            <a:lvl1pPr marL="0" indent="0" algn="l">
              <a:buNone/>
              <a:defRPr sz="1600" b="0">
                <a:solidFill>
                  <a:schemeClr val="tx1">
                    <a:lumMod val="75000"/>
                    <a:lumOff val="25000"/>
                  </a:schemeClr>
                </a:solidFill>
                <a:latin typeface="+mn-lt"/>
              </a:defRPr>
            </a:lvl1pPr>
          </a:lstStyle>
          <a:p>
            <a:pPr lvl="0"/>
            <a:r>
              <a:rPr lang="ca-ES"/>
              <a:t>Feu clic aquí per editar estils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6" y="445277"/>
            <a:ext cx="11174187" cy="700823"/>
          </a:xfrm>
        </p:spPr>
        <p:txBody>
          <a:bodyPr/>
          <a:lstStyle/>
          <a:p>
            <a:r>
              <a:rPr lang="ca-ES"/>
              <a:t>Feu clic aquí per editar l'estil</a:t>
            </a:r>
            <a:endParaRPr lang="en-US"/>
          </a:p>
        </p:txBody>
      </p:sp>
    </p:spTree>
    <p:extLst>
      <p:ext uri="{BB962C8B-B14F-4D97-AF65-F5344CB8AC3E}">
        <p14:creationId xmlns:p14="http://schemas.microsoft.com/office/powerpoint/2010/main" val="1155580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6" y="445277"/>
            <a:ext cx="11174187" cy="700823"/>
          </a:xfrm>
        </p:spPr>
        <p:txBody>
          <a:bodyPr vert="horz" wrap="square" lIns="108823" tIns="54412" rIns="108823" bIns="54412" rtlCol="0" anchor="ctr">
            <a:spAutoFit/>
          </a:bodyPr>
          <a:lstStyle>
            <a:lvl1pPr>
              <a:defRPr lang="en-GB" sz="4300" spc="-72" dirty="0"/>
            </a:lvl1pPr>
          </a:lstStyle>
          <a:p>
            <a:pPr lvl="0"/>
            <a:r>
              <a:rPr lang="ca-ES"/>
              <a:t>Feu clic aquí per editar l'estil</a:t>
            </a:r>
            <a:endParaRPr lang="en-GB"/>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1" y="1248880"/>
            <a:ext cx="12192000" cy="2119313"/>
          </a:xfrm>
          <a:solidFill>
            <a:schemeClr val="bg1">
              <a:lumMod val="95000"/>
            </a:schemeClr>
          </a:solidFill>
        </p:spPr>
        <p:txBody>
          <a:bodyPr vert="horz" wrap="square" lIns="108823" tIns="54412" rIns="108823" bIns="54412" rtlCol="0" anchor="ctr" anchorCtr="1">
            <a:noAutofit/>
          </a:bodyPr>
          <a:lstStyle>
            <a:lvl1pPr marL="0" indent="0">
              <a:buNone/>
              <a:defRPr lang="en-GB" sz="2100"/>
            </a:lvl1pPr>
          </a:lstStyle>
          <a:p>
            <a:pPr marL="272057" lvl="0" indent="-272057" algn="ctr"/>
            <a:r>
              <a:rPr lang="en-US"/>
              <a:t>Insert Image</a:t>
            </a:r>
            <a:endParaRPr lang="en-GB"/>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1" y="3802067"/>
            <a:ext cx="9784080" cy="334508"/>
          </a:xfrm>
        </p:spPr>
        <p:txBody>
          <a:bodyPr>
            <a:noAutofit/>
          </a:bodyPr>
          <a:lstStyle>
            <a:lvl1pPr marL="0" indent="0" algn="l">
              <a:buNone/>
              <a:defRPr sz="1900" b="1">
                <a:solidFill>
                  <a:schemeClr val="accent3"/>
                </a:solidFill>
                <a:latin typeface="+mn-lt"/>
              </a:defRPr>
            </a:lvl1pPr>
          </a:lstStyle>
          <a:p>
            <a:pPr lvl="0"/>
            <a:r>
              <a:rPr lang="ca-ES"/>
              <a:t>Feu clic aquí per editar estils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1" y="4294303"/>
            <a:ext cx="9784080" cy="1737360"/>
          </a:xfrm>
        </p:spPr>
        <p:txBody>
          <a:bodyPr>
            <a:noAutofit/>
          </a:bodyPr>
          <a:lstStyle>
            <a:lvl1pPr marL="0" indent="0" algn="l">
              <a:buNone/>
              <a:defRPr sz="1600" b="0">
                <a:solidFill>
                  <a:schemeClr val="tx1">
                    <a:lumMod val="75000"/>
                    <a:lumOff val="25000"/>
                  </a:schemeClr>
                </a:solidFill>
                <a:latin typeface="+mn-lt"/>
              </a:defRPr>
            </a:lvl1pPr>
          </a:lstStyle>
          <a:p>
            <a:pPr lvl="0"/>
            <a:r>
              <a:rPr lang="ca-ES"/>
              <a:t>Feu clic aquí per editar estils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Tree>
    <p:extLst>
      <p:ext uri="{BB962C8B-B14F-4D97-AF65-F5344CB8AC3E}">
        <p14:creationId xmlns:p14="http://schemas.microsoft.com/office/powerpoint/2010/main" val="1831779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1" y="1248880"/>
            <a:ext cx="12192000" cy="2119313"/>
          </a:xfrm>
          <a:solidFill>
            <a:schemeClr val="bg1">
              <a:lumMod val="95000"/>
            </a:schemeClr>
          </a:solidFill>
        </p:spPr>
        <p:txBody>
          <a:bodyPr vert="horz" wrap="square" lIns="108823" tIns="54412" rIns="108823" bIns="54412" rtlCol="0" anchor="ctr" anchorCtr="1">
            <a:noAutofit/>
          </a:bodyPr>
          <a:lstStyle>
            <a:lvl1pPr marL="0" indent="0">
              <a:buNone/>
              <a:defRPr lang="en-GB" sz="2100"/>
            </a:lvl1pPr>
          </a:lstStyle>
          <a:p>
            <a:pPr marL="272057" lvl="0" indent="-272057" algn="ctr"/>
            <a:r>
              <a:rPr lang="en-US"/>
              <a:t>Insert Image</a:t>
            </a:r>
            <a:endParaRPr lang="en-GB"/>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4" y="3802067"/>
            <a:ext cx="2820763" cy="334508"/>
          </a:xfrm>
        </p:spPr>
        <p:txBody>
          <a:bodyPr>
            <a:noAutofit/>
          </a:bodyPr>
          <a:lstStyle>
            <a:lvl1pPr marL="0" indent="0" algn="ctr">
              <a:buNone/>
              <a:defRPr sz="1900" b="1">
                <a:solidFill>
                  <a:schemeClr val="accent6"/>
                </a:solidFill>
                <a:latin typeface="+mn-lt"/>
              </a:defRPr>
            </a:lvl1pPr>
          </a:lstStyle>
          <a:p>
            <a:pPr lvl="0"/>
            <a:r>
              <a:rPr lang="ca-ES"/>
              <a:t>Feu clic aquí per editar estils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8" y="3802067"/>
            <a:ext cx="2820763" cy="334508"/>
          </a:xfrm>
        </p:spPr>
        <p:txBody>
          <a:bodyPr>
            <a:noAutofit/>
          </a:bodyPr>
          <a:lstStyle>
            <a:lvl1pPr marL="0" indent="0" algn="ctr">
              <a:buNone/>
              <a:defRPr sz="1900" b="1">
                <a:solidFill>
                  <a:schemeClr val="accent3"/>
                </a:solidFill>
                <a:latin typeface="+mn-lt"/>
              </a:defRPr>
            </a:lvl1pPr>
          </a:lstStyle>
          <a:p>
            <a:pPr lvl="0"/>
            <a:r>
              <a:rPr lang="ca-ES"/>
              <a:t>Feu clic aquí per editar estils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6001" y="3802067"/>
            <a:ext cx="2820763" cy="334508"/>
          </a:xfrm>
        </p:spPr>
        <p:txBody>
          <a:bodyPr>
            <a:noAutofit/>
          </a:bodyPr>
          <a:lstStyle>
            <a:lvl1pPr marL="0" indent="0" algn="ctr">
              <a:buNone/>
              <a:defRPr sz="1900" b="1">
                <a:solidFill>
                  <a:schemeClr val="accent5">
                    <a:lumMod val="75000"/>
                  </a:schemeClr>
                </a:solidFill>
                <a:latin typeface="+mn-lt"/>
              </a:defRPr>
            </a:lvl1pPr>
          </a:lstStyle>
          <a:p>
            <a:pPr lvl="0"/>
            <a:r>
              <a:rPr lang="ca-ES"/>
              <a:t>Feu clic aquí per editar estils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4" y="4294305"/>
            <a:ext cx="2820763" cy="1496899"/>
          </a:xfrm>
        </p:spPr>
        <p:txBody>
          <a:bodyPr>
            <a:noAutofit/>
          </a:bodyPr>
          <a:lstStyle>
            <a:lvl1pPr marL="0" indent="0" algn="l">
              <a:spcAft>
                <a:spcPts val="715"/>
              </a:spcAft>
              <a:buNone/>
              <a:defRPr sz="1600" b="0">
                <a:solidFill>
                  <a:schemeClr val="tx1">
                    <a:lumMod val="75000"/>
                    <a:lumOff val="25000"/>
                  </a:schemeClr>
                </a:solidFill>
                <a:latin typeface="+mn-lt"/>
              </a:defRPr>
            </a:lvl1pPr>
          </a:lstStyle>
          <a:p>
            <a:pPr lvl="0"/>
            <a:r>
              <a:rPr lang="ca-ES"/>
              <a:t>Feu clic aquí per editar estils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8" y="4294305"/>
            <a:ext cx="2820763" cy="1496899"/>
          </a:xfrm>
        </p:spPr>
        <p:txBody>
          <a:bodyPr>
            <a:noAutofit/>
          </a:bodyPr>
          <a:lstStyle>
            <a:lvl1pPr marL="0" indent="0" algn="l">
              <a:spcAft>
                <a:spcPts val="715"/>
              </a:spcAft>
              <a:buNone/>
              <a:defRPr sz="1600" b="0">
                <a:solidFill>
                  <a:schemeClr val="tx1">
                    <a:lumMod val="75000"/>
                    <a:lumOff val="25000"/>
                  </a:schemeClr>
                </a:solidFill>
                <a:latin typeface="+mn-lt"/>
              </a:defRPr>
            </a:lvl1pPr>
          </a:lstStyle>
          <a:p>
            <a:pPr lvl="0"/>
            <a:r>
              <a:rPr lang="ca-ES"/>
              <a:t>Feu clic aquí per editar estils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6001" y="4294305"/>
            <a:ext cx="2820763" cy="1496899"/>
          </a:xfrm>
        </p:spPr>
        <p:txBody>
          <a:bodyPr>
            <a:noAutofit/>
          </a:bodyPr>
          <a:lstStyle>
            <a:lvl1pPr marL="0" indent="0" algn="l">
              <a:spcAft>
                <a:spcPts val="715"/>
              </a:spcAft>
              <a:buNone/>
              <a:defRPr sz="1600" b="0">
                <a:solidFill>
                  <a:schemeClr val="tx1">
                    <a:lumMod val="75000"/>
                    <a:lumOff val="25000"/>
                  </a:schemeClr>
                </a:solidFill>
                <a:latin typeface="+mn-lt"/>
              </a:defRPr>
            </a:lvl1pPr>
          </a:lstStyle>
          <a:p>
            <a:pPr lvl="0"/>
            <a:r>
              <a:rPr lang="ca-ES"/>
              <a:t>Feu clic aquí per editar estils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ca-ES"/>
              <a:t>Feu clic aquí per editar l'estil</a:t>
            </a:r>
            <a:endParaRPr lang="en-US"/>
          </a:p>
        </p:txBody>
      </p:sp>
    </p:spTree>
    <p:extLst>
      <p:ext uri="{BB962C8B-B14F-4D97-AF65-F5344CB8AC3E}">
        <p14:creationId xmlns:p14="http://schemas.microsoft.com/office/powerpoint/2010/main" val="1560964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108823" tIns="54412" rIns="108823" bIns="54412" rtlCol="0" anchor="ctr" anchorCtr="1">
            <a:noAutofit/>
          </a:bodyPr>
          <a:lstStyle>
            <a:lvl1pPr marL="0" indent="0">
              <a:buNone/>
              <a:defRPr lang="en-GB" sz="2100"/>
            </a:lvl1pPr>
          </a:lstStyle>
          <a:p>
            <a:pPr marL="272057" lvl="0" indent="-272057" algn="ctr"/>
            <a:r>
              <a:rPr lang="en-US"/>
              <a:t>Insert Image</a:t>
            </a:r>
            <a:endParaRPr lang="en-GB"/>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5" y="392668"/>
            <a:ext cx="5170716" cy="1291755"/>
          </a:xfrm>
        </p:spPr>
        <p:txBody>
          <a:bodyPr vert="horz" wrap="square" lIns="108823" tIns="54412" rIns="108823" bIns="54412" rtlCol="0" anchor="ctr">
            <a:spAutoFit/>
          </a:bodyPr>
          <a:lstStyle>
            <a:lvl1pPr>
              <a:defRPr lang="en-GB" sz="4300" spc="-72" dirty="0"/>
            </a:lvl1pPr>
          </a:lstStyle>
          <a:p>
            <a:pPr lvl="0"/>
            <a:r>
              <a:rPr lang="ca-ES"/>
              <a:t>Feu clic aquí per editar l'estil</a:t>
            </a:r>
            <a:endParaRPr lang="en-GB"/>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1" y="2061167"/>
            <a:ext cx="5045529" cy="334508"/>
          </a:xfrm>
        </p:spPr>
        <p:txBody>
          <a:bodyPr>
            <a:noAutofit/>
          </a:bodyPr>
          <a:lstStyle>
            <a:lvl1pPr marL="0" indent="0" algn="l">
              <a:buNone/>
              <a:defRPr sz="1900" b="1">
                <a:solidFill>
                  <a:schemeClr val="accent3"/>
                </a:solidFill>
                <a:latin typeface="+mn-lt"/>
              </a:defRPr>
            </a:lvl1pPr>
          </a:lstStyle>
          <a:p>
            <a:pPr lvl="0"/>
            <a:r>
              <a:rPr lang="ca-ES"/>
              <a:t>Feu clic aquí per editar estils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1" y="2708233"/>
            <a:ext cx="5045529" cy="3561943"/>
          </a:xfrm>
        </p:spPr>
        <p:txBody>
          <a:bodyPr>
            <a:noAutofit/>
          </a:bodyPr>
          <a:lstStyle>
            <a:lvl1pPr marL="0" indent="0" algn="l">
              <a:buNone/>
              <a:defRPr sz="1600" b="0">
                <a:solidFill>
                  <a:schemeClr val="tx1">
                    <a:lumMod val="75000"/>
                    <a:lumOff val="25000"/>
                  </a:schemeClr>
                </a:solidFill>
                <a:latin typeface="+mn-lt"/>
              </a:defRPr>
            </a:lvl1pPr>
          </a:lstStyle>
          <a:p>
            <a:pPr lvl="0"/>
            <a:r>
              <a:rPr lang="ca-ES"/>
              <a:t>Feu clic aquí per editar estils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3"/>
            <a:ext cx="335909" cy="48895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2"/>
            <a:ext cx="335909" cy="365125"/>
          </a:xfrm>
          <a:prstGeom prst="rect">
            <a:avLst/>
          </a:prstGeom>
          <a:solidFill>
            <a:schemeClr val="accent2"/>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white"/>
                </a:solidFill>
              </a:rPr>
              <a:pPr/>
              <a:t>‹#›</a:t>
            </a:fld>
            <a:endParaRPr lang="en-GB" b="1">
              <a:solidFill>
                <a:prstClr val="white"/>
              </a:solidFill>
            </a:endParaRPr>
          </a:p>
        </p:txBody>
      </p:sp>
    </p:spTree>
    <p:extLst>
      <p:ext uri="{BB962C8B-B14F-4D97-AF65-F5344CB8AC3E}">
        <p14:creationId xmlns:p14="http://schemas.microsoft.com/office/powerpoint/2010/main" val="2780119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ositiva de títol">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8" y="124957"/>
            <a:ext cx="11953416" cy="440800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3" tIns="54412" rIns="108823" bIns="54412" rtlCol="0" anchor="ctr"/>
          <a:lstStyle/>
          <a:p>
            <a:pPr algn="ctr" defTabSz="1088231"/>
            <a:endParaRPr lang="en-US" sz="210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2" y="5603184"/>
            <a:ext cx="9144000" cy="405357"/>
          </a:xfrm>
        </p:spPr>
        <p:txBody>
          <a:bodyPr vert="horz" lIns="108823" tIns="54412" rIns="108823" bIns="54412" rtlCol="0">
            <a:spAutoFit/>
          </a:bodyPr>
          <a:lstStyle>
            <a:lvl1pPr marL="0" indent="0">
              <a:buNone/>
              <a:defRPr lang="en-GB" sz="2100" dirty="0">
                <a:solidFill>
                  <a:schemeClr val="accent2">
                    <a:lumMod val="50000"/>
                  </a:schemeClr>
                </a:solidFill>
                <a:latin typeface="+mn-lt"/>
              </a:defRPr>
            </a:lvl1pPr>
          </a:lstStyle>
          <a:p>
            <a:pPr marL="272057" lvl="0" indent="-272057"/>
            <a:r>
              <a:rPr lang="en-US"/>
              <a:t>Subtitle</a:t>
            </a:r>
            <a:endParaRPr lang="en-GB"/>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7" y="4773098"/>
            <a:ext cx="10607039" cy="830089"/>
          </a:xfrm>
        </p:spPr>
        <p:txBody>
          <a:bodyPr vert="horz" lIns="108823" tIns="54412" rIns="108823" bIns="54412" rtlCol="0" anchor="b">
            <a:spAutoFit/>
          </a:bodyPr>
          <a:lstStyle>
            <a:lvl1pPr>
              <a:defRPr lang="en-GB" sz="5200" b="1" dirty="0">
                <a:solidFill>
                  <a:schemeClr val="tx1">
                    <a:lumMod val="75000"/>
                    <a:lumOff val="25000"/>
                  </a:schemeClr>
                </a:solidFill>
                <a:latin typeface="+mj-lt"/>
              </a:defRPr>
            </a:lvl1pPr>
          </a:lstStyle>
          <a:p>
            <a:pPr marL="0" lvl="0"/>
            <a:r>
              <a:rPr lang="en-US"/>
              <a:t>Title</a:t>
            </a:r>
            <a:endParaRPr lang="en-GB"/>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31" y="4726452"/>
            <a:ext cx="72572"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3" tIns="54412" rIns="108823" bIns="54412" rtlCol="0" anchor="ctr"/>
          <a:lstStyle/>
          <a:p>
            <a:pPr algn="ctr" defTabSz="1088231"/>
            <a:endParaRPr lang="en-GB" sz="2100">
              <a:solidFill>
                <a:prstClr val="white"/>
              </a:solidFill>
            </a:endParaRPr>
          </a:p>
        </p:txBody>
      </p:sp>
    </p:spTree>
    <p:extLst>
      <p:ext uri="{BB962C8B-B14F-4D97-AF65-F5344CB8AC3E}">
        <p14:creationId xmlns:p14="http://schemas.microsoft.com/office/powerpoint/2010/main" val="865275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pçalera de la secció">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7" y="4581498"/>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3" tIns="54412" rIns="108823" bIns="54412" rtlCol="0" anchor="ctr"/>
          <a:lstStyle/>
          <a:p>
            <a:pPr algn="ctr" defTabSz="1088231"/>
            <a:endParaRPr lang="en-US" sz="2100">
              <a:solidFill>
                <a:prstClr val="black"/>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9" y="1611386"/>
            <a:ext cx="9666513" cy="746847"/>
          </a:xfrm>
        </p:spPr>
        <p:txBody>
          <a:bodyPr anchor="t">
            <a:noAutofit/>
          </a:bodyPr>
          <a:lstStyle>
            <a:lvl1pPr>
              <a:defRPr sz="5700" spc="-179">
                <a:solidFill>
                  <a:schemeClr val="tx1">
                    <a:lumMod val="75000"/>
                    <a:lumOff val="25000"/>
                  </a:schemeClr>
                </a:solidFill>
              </a:defRPr>
            </a:lvl1pPr>
          </a:lstStyle>
          <a:p>
            <a:r>
              <a:rPr lang="en-US"/>
              <a:t>Section Header 1</a:t>
            </a:r>
            <a:endParaRPr lang="en-GB"/>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9" y="2464430"/>
            <a:ext cx="9666513" cy="263149"/>
          </a:xfrm>
        </p:spPr>
        <p:txBody>
          <a:bodyPr tIns="0" bIns="0">
            <a:spAutoFit/>
          </a:bodyPr>
          <a:lstStyle>
            <a:lvl1pPr marL="0" indent="0">
              <a:buNone/>
              <a:defRPr sz="1900">
                <a:solidFill>
                  <a:schemeClr val="accent3"/>
                </a:solidFill>
              </a:defRPr>
            </a:lvl1pPr>
            <a:lvl2pPr marL="544116" indent="0">
              <a:buNone/>
              <a:defRPr sz="2400">
                <a:solidFill>
                  <a:schemeClr val="tx1">
                    <a:tint val="75000"/>
                  </a:schemeClr>
                </a:solidFill>
              </a:defRPr>
            </a:lvl2pPr>
            <a:lvl3pPr marL="1088231" indent="0">
              <a:buNone/>
              <a:defRPr sz="2100">
                <a:solidFill>
                  <a:schemeClr val="tx1">
                    <a:tint val="75000"/>
                  </a:schemeClr>
                </a:solidFill>
              </a:defRPr>
            </a:lvl3pPr>
            <a:lvl4pPr marL="1632346" indent="0">
              <a:buNone/>
              <a:defRPr sz="1900">
                <a:solidFill>
                  <a:schemeClr val="tx1">
                    <a:tint val="75000"/>
                  </a:schemeClr>
                </a:solidFill>
              </a:defRPr>
            </a:lvl4pPr>
            <a:lvl5pPr marL="2176464" indent="0">
              <a:buNone/>
              <a:defRPr sz="1900">
                <a:solidFill>
                  <a:schemeClr val="tx1">
                    <a:tint val="75000"/>
                  </a:schemeClr>
                </a:solidFill>
              </a:defRPr>
            </a:lvl5pPr>
            <a:lvl6pPr marL="2720577" indent="0">
              <a:buNone/>
              <a:defRPr sz="1900">
                <a:solidFill>
                  <a:schemeClr val="tx1">
                    <a:tint val="75000"/>
                  </a:schemeClr>
                </a:solidFill>
              </a:defRPr>
            </a:lvl6pPr>
            <a:lvl7pPr marL="3264693" indent="0">
              <a:buNone/>
              <a:defRPr sz="1900">
                <a:solidFill>
                  <a:schemeClr val="tx1">
                    <a:tint val="75000"/>
                  </a:schemeClr>
                </a:solidFill>
              </a:defRPr>
            </a:lvl7pPr>
            <a:lvl8pPr marL="3808807" indent="0">
              <a:buNone/>
              <a:defRPr sz="1900">
                <a:solidFill>
                  <a:schemeClr val="tx1">
                    <a:tint val="75000"/>
                  </a:schemeClr>
                </a:solidFill>
              </a:defRPr>
            </a:lvl8pPr>
            <a:lvl9pPr marL="4352926" indent="0">
              <a:buNone/>
              <a:defRPr sz="1900">
                <a:solidFill>
                  <a:schemeClr val="tx1">
                    <a:tint val="75000"/>
                  </a:schemeClr>
                </a:solidFill>
              </a:defRPr>
            </a:lvl9pPr>
          </a:lstStyle>
          <a:p>
            <a:pPr lvl="0"/>
            <a:r>
              <a:rPr lang="en-US"/>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31" y="1532049"/>
            <a:ext cx="72572"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23" tIns="54412" rIns="108823" bIns="54412" rtlCol="0" anchor="ctr"/>
          <a:lstStyle/>
          <a:p>
            <a:pPr algn="ctr" defTabSz="1088231"/>
            <a:endParaRPr lang="en-GB" sz="210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3"/>
            <a:ext cx="335909" cy="48895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2"/>
            <a:ext cx="335909" cy="365125"/>
          </a:xfrm>
          <a:prstGeom prst="rect">
            <a:avLst/>
          </a:prstGeom>
          <a:solidFill>
            <a:schemeClr val="bg1">
              <a:lumMod val="85000"/>
            </a:schemeClr>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black"/>
                </a:solidFill>
              </a:rPr>
              <a:pPr/>
              <a:t>‹#›</a:t>
            </a:fld>
            <a:endParaRPr lang="en-GB" b="1">
              <a:solidFill>
                <a:prstClr val="black"/>
              </a:solidFill>
            </a:endParaRPr>
          </a:p>
        </p:txBody>
      </p:sp>
    </p:spTree>
    <p:extLst>
      <p:ext uri="{BB962C8B-B14F-4D97-AF65-F5344CB8AC3E}">
        <p14:creationId xmlns:p14="http://schemas.microsoft.com/office/powerpoint/2010/main" val="581648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os objectes">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3"/>
            <a:ext cx="335909" cy="48895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2"/>
            <a:ext cx="335909" cy="365125"/>
          </a:xfrm>
          <a:prstGeom prst="rect">
            <a:avLst/>
          </a:prstGeom>
          <a:solidFill>
            <a:schemeClr val="accent2"/>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white"/>
                </a:solidFill>
              </a:rPr>
              <a:pPr/>
              <a:t>‹#›</a:t>
            </a:fld>
            <a:endParaRPr lang="en-GB" b="1">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ca-ES"/>
              <a:t>Feu clic aquí per editar l'estil</a:t>
            </a:r>
            <a:endParaRPr lang="en-US"/>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6" y="1825625"/>
            <a:ext cx="5306787" cy="4351339"/>
          </a:xfrm>
        </p:spPr>
        <p:txBody>
          <a:bodyPr>
            <a:normAutofit/>
          </a:bodyPr>
          <a:lstStyle>
            <a:lvl1pPr>
              <a:defRPr sz="2400"/>
            </a:lvl1pPr>
            <a:lvl2pPr>
              <a:defRPr sz="2100"/>
            </a:lvl2pPr>
            <a:lvl3pPr>
              <a:defRPr sz="1900"/>
            </a:lvl3pPr>
            <a:lvl4pPr>
              <a:defRPr sz="1600"/>
            </a:lvl4pPr>
            <a:lvl5pPr>
              <a:defRPr sz="1600"/>
            </a:lvl5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n-US"/>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3" y="1825625"/>
            <a:ext cx="5181600" cy="4351339"/>
          </a:xfrm>
        </p:spPr>
        <p:txBody>
          <a:bodyPr>
            <a:normAutofit/>
          </a:bodyPr>
          <a:lstStyle>
            <a:lvl1pPr>
              <a:defRPr sz="2400"/>
            </a:lvl1pPr>
            <a:lvl2pPr>
              <a:defRPr sz="2100"/>
            </a:lvl2pPr>
            <a:lvl3pPr>
              <a:defRPr sz="1900"/>
            </a:lvl3pPr>
            <a:lvl4pPr>
              <a:defRPr sz="1600"/>
            </a:lvl4pPr>
            <a:lvl5pPr>
              <a:defRPr sz="1600"/>
            </a:lvl5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n-US"/>
          </a:p>
        </p:txBody>
      </p:sp>
    </p:spTree>
    <p:extLst>
      <p:ext uri="{BB962C8B-B14F-4D97-AF65-F5344CB8AC3E}">
        <p14:creationId xmlns:p14="http://schemas.microsoft.com/office/powerpoint/2010/main" val="741029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ingut amb llegenda">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3"/>
            <a:ext cx="335909" cy="48895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2"/>
            <a:ext cx="335909" cy="365125"/>
          </a:xfrm>
          <a:prstGeom prst="rect">
            <a:avLst/>
          </a:prstGeom>
          <a:solidFill>
            <a:schemeClr val="accent2"/>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white"/>
                </a:solidFill>
              </a:rPr>
              <a:pPr/>
              <a:t>‹#›</a:t>
            </a:fld>
            <a:endParaRPr lang="en-GB" b="1">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91" y="337468"/>
            <a:ext cx="3932237" cy="1882685"/>
          </a:xfrm>
        </p:spPr>
        <p:txBody>
          <a:bodyPr/>
          <a:lstStyle/>
          <a:p>
            <a:r>
              <a:rPr lang="ca-ES"/>
              <a:t>Feu clic aquí per editar l'estil</a:t>
            </a:r>
            <a:endParaRPr lang="en-US"/>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91" y="2057403"/>
            <a:ext cx="3932237" cy="3811588"/>
          </a:xfrm>
        </p:spPr>
        <p:txBody>
          <a:bodyPr/>
          <a:lstStyle>
            <a:lvl1pPr marL="0" indent="0">
              <a:buNone/>
              <a:defRPr sz="1900"/>
            </a:lvl1pPr>
            <a:lvl2pPr marL="544116" indent="0">
              <a:buNone/>
              <a:defRPr sz="1600"/>
            </a:lvl2pPr>
            <a:lvl3pPr marL="1088231" indent="0">
              <a:buNone/>
              <a:defRPr sz="1500"/>
            </a:lvl3pPr>
            <a:lvl4pPr marL="1632346" indent="0">
              <a:buNone/>
              <a:defRPr sz="1200"/>
            </a:lvl4pPr>
            <a:lvl5pPr marL="2176464" indent="0">
              <a:buNone/>
              <a:defRPr sz="1200"/>
            </a:lvl5pPr>
            <a:lvl6pPr marL="2720577" indent="0">
              <a:buNone/>
              <a:defRPr sz="1200"/>
            </a:lvl6pPr>
            <a:lvl7pPr marL="3264693" indent="0">
              <a:buNone/>
              <a:defRPr sz="1200"/>
            </a:lvl7pPr>
            <a:lvl8pPr marL="3808807" indent="0">
              <a:buNone/>
              <a:defRPr sz="1200"/>
            </a:lvl8pPr>
            <a:lvl9pPr marL="4352926" indent="0">
              <a:buNone/>
              <a:defRPr sz="1200"/>
            </a:lvl9pPr>
          </a:lstStyle>
          <a:p>
            <a:pPr lvl="0"/>
            <a:r>
              <a:rPr lang="ca-ES"/>
              <a:t>Feu clic aquí per editar estils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9" y="500220"/>
            <a:ext cx="6172200" cy="5368773"/>
          </a:xfrm>
        </p:spPr>
        <p:txBody>
          <a:bodyPr>
            <a:normAutofit/>
          </a:bodyPr>
          <a:lstStyle>
            <a:lvl1pPr>
              <a:defRPr sz="2800"/>
            </a:lvl1pPr>
            <a:lvl2pPr>
              <a:defRPr sz="2400"/>
            </a:lvl2pPr>
            <a:lvl3pPr>
              <a:defRPr sz="2100"/>
            </a:lvl3pPr>
            <a:lvl4pPr>
              <a:defRPr sz="1900"/>
            </a:lvl4pPr>
            <a:lvl5pPr>
              <a:defRPr sz="1900"/>
            </a:lvl5pPr>
            <a:lvl6pPr>
              <a:defRPr sz="2400"/>
            </a:lvl6pPr>
            <a:lvl7pPr>
              <a:defRPr sz="2400"/>
            </a:lvl7pPr>
            <a:lvl8pPr>
              <a:defRPr sz="2400"/>
            </a:lvl8pPr>
            <a:lvl9pPr>
              <a:defRPr sz="2400"/>
            </a:lvl9pPr>
          </a:lstStyle>
          <a:p>
            <a:pPr lvl="0"/>
            <a:r>
              <a:rPr lang="ca-ES"/>
              <a:t>Feu clic aquí per editar estils</a:t>
            </a:r>
          </a:p>
          <a:p>
            <a:pPr lvl="1"/>
            <a:r>
              <a:rPr lang="ca-ES"/>
              <a:t>Segon nivell</a:t>
            </a:r>
          </a:p>
          <a:p>
            <a:pPr lvl="2"/>
            <a:r>
              <a:rPr lang="ca-ES"/>
              <a:t>Tercer nivell</a:t>
            </a:r>
          </a:p>
          <a:p>
            <a:pPr lvl="3"/>
            <a:r>
              <a:rPr lang="ca-ES"/>
              <a:t>Quart nivell</a:t>
            </a:r>
          </a:p>
          <a:p>
            <a:pPr lvl="4"/>
            <a:r>
              <a:rPr lang="ca-ES"/>
              <a:t>Cinquè nivell</a:t>
            </a:r>
            <a:endParaRPr lang="en-US"/>
          </a:p>
        </p:txBody>
      </p:sp>
    </p:spTree>
    <p:extLst>
      <p:ext uri="{BB962C8B-B14F-4D97-AF65-F5344CB8AC3E}">
        <p14:creationId xmlns:p14="http://schemas.microsoft.com/office/powerpoint/2010/main" val="2623738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tge amb llegenda">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5"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3"/>
            <a:ext cx="335909" cy="48895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2"/>
            <a:ext cx="335909" cy="365125"/>
          </a:xfrm>
          <a:prstGeom prst="rect">
            <a:avLst/>
          </a:prstGeom>
          <a:solidFill>
            <a:schemeClr val="accent2"/>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white"/>
                </a:solidFill>
              </a:rPr>
              <a:pPr/>
              <a:t>‹#›</a:t>
            </a:fld>
            <a:endParaRPr lang="en-GB" b="1">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91" y="337468"/>
            <a:ext cx="3932237" cy="1882685"/>
          </a:xfrm>
        </p:spPr>
        <p:txBody>
          <a:bodyPr/>
          <a:lstStyle/>
          <a:p>
            <a:r>
              <a:rPr lang="ca-ES"/>
              <a:t>Feu clic aquí per editar l'estil</a:t>
            </a:r>
            <a:endParaRPr lang="en-US"/>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91" y="2057403"/>
            <a:ext cx="3932237" cy="3811588"/>
          </a:xfrm>
        </p:spPr>
        <p:txBody>
          <a:bodyPr/>
          <a:lstStyle>
            <a:lvl1pPr marL="0" indent="0">
              <a:buNone/>
              <a:defRPr sz="1900"/>
            </a:lvl1pPr>
            <a:lvl2pPr marL="544116" indent="0">
              <a:buNone/>
              <a:defRPr sz="1600"/>
            </a:lvl2pPr>
            <a:lvl3pPr marL="1088231" indent="0">
              <a:buNone/>
              <a:defRPr sz="1500"/>
            </a:lvl3pPr>
            <a:lvl4pPr marL="1632346" indent="0">
              <a:buNone/>
              <a:defRPr sz="1200"/>
            </a:lvl4pPr>
            <a:lvl5pPr marL="2176464" indent="0">
              <a:buNone/>
              <a:defRPr sz="1200"/>
            </a:lvl5pPr>
            <a:lvl6pPr marL="2720577" indent="0">
              <a:buNone/>
              <a:defRPr sz="1200"/>
            </a:lvl6pPr>
            <a:lvl7pPr marL="3264693" indent="0">
              <a:buNone/>
              <a:defRPr sz="1200"/>
            </a:lvl7pPr>
            <a:lvl8pPr marL="3808807" indent="0">
              <a:buNone/>
              <a:defRPr sz="1200"/>
            </a:lvl8pPr>
            <a:lvl9pPr marL="4352926" indent="0">
              <a:buNone/>
              <a:defRPr sz="1200"/>
            </a:lvl9pPr>
          </a:lstStyle>
          <a:p>
            <a:pPr lvl="0"/>
            <a:r>
              <a:rPr lang="ca-ES"/>
              <a:t>Feu clic aquí per editar estils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9" y="500220"/>
            <a:ext cx="6172200" cy="5368773"/>
          </a:xfrm>
        </p:spPr>
        <p:txBody>
          <a:bodyPr/>
          <a:lstStyle>
            <a:lvl1pPr marL="0" indent="0">
              <a:buNone/>
              <a:defRPr sz="3900"/>
            </a:lvl1pPr>
            <a:lvl2pPr marL="544116" indent="0">
              <a:buNone/>
              <a:defRPr sz="3300"/>
            </a:lvl2pPr>
            <a:lvl3pPr marL="1088231" indent="0">
              <a:buNone/>
              <a:defRPr sz="2800"/>
            </a:lvl3pPr>
            <a:lvl4pPr marL="1632346" indent="0">
              <a:buNone/>
              <a:defRPr sz="2400"/>
            </a:lvl4pPr>
            <a:lvl5pPr marL="2176464" indent="0">
              <a:buNone/>
              <a:defRPr sz="2400"/>
            </a:lvl5pPr>
            <a:lvl6pPr marL="2720577" indent="0">
              <a:buNone/>
              <a:defRPr sz="2400"/>
            </a:lvl6pPr>
            <a:lvl7pPr marL="3264693" indent="0">
              <a:buNone/>
              <a:defRPr sz="2400"/>
            </a:lvl7pPr>
            <a:lvl8pPr marL="3808807" indent="0">
              <a:buNone/>
              <a:defRPr sz="2400"/>
            </a:lvl8pPr>
            <a:lvl9pPr marL="4352926" indent="0">
              <a:buNone/>
              <a:defRPr sz="2400"/>
            </a:lvl9pPr>
          </a:lstStyle>
          <a:p>
            <a:r>
              <a:rPr lang="ca-ES"/>
              <a:t>Feu clic a la icona per afegir una imatge</a:t>
            </a:r>
            <a:endParaRPr lang="en-US"/>
          </a:p>
        </p:txBody>
      </p:sp>
    </p:spTree>
    <p:extLst>
      <p:ext uri="{BB962C8B-B14F-4D97-AF65-F5344CB8AC3E}">
        <p14:creationId xmlns:p14="http://schemas.microsoft.com/office/powerpoint/2010/main" val="1304062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 blanc">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5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40771E8B-6CA5-40B2-8038-0E112F3DAC1C}" type="datetimeFigureOut">
              <a:rPr lang="es-ES" smtClean="0"/>
              <a:t>22/09/2025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2339700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1" y="136528"/>
            <a:ext cx="11950700" cy="6584951"/>
          </a:xfrm>
          <a:solidFill>
            <a:schemeClr val="bg1">
              <a:lumMod val="95000"/>
            </a:schemeClr>
          </a:solidFill>
        </p:spPr>
        <p:txBody>
          <a:bodyPr vert="horz" wrap="square" lIns="108823" tIns="54412" rIns="108823" bIns="54412" rtlCol="0" anchor="ctr" anchorCtr="1">
            <a:noAutofit/>
          </a:bodyPr>
          <a:lstStyle>
            <a:lvl1pPr marL="0" indent="0">
              <a:buNone/>
              <a:defRPr lang="en-GB" sz="2100"/>
            </a:lvl1pPr>
          </a:lstStyle>
          <a:p>
            <a:pPr marL="272057" lvl="0" indent="-272057" algn="ctr"/>
            <a:r>
              <a:rPr lang="en-US"/>
              <a:t>Insert image</a:t>
            </a:r>
            <a:endParaRPr lang="en-GB"/>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3" y="3918927"/>
            <a:ext cx="10033000" cy="1443836"/>
          </a:xfrm>
          <a:solidFill>
            <a:schemeClr val="tx1">
              <a:alpha val="68000"/>
            </a:schemeClr>
          </a:solidFill>
        </p:spPr>
        <p:txBody>
          <a:bodyPr lIns="326469" tIns="326469" rIns="326469" bIns="326469" anchor="ctr">
            <a:spAutoFit/>
          </a:bodyPr>
          <a:lstStyle>
            <a:lvl1pPr marL="0" indent="0">
              <a:lnSpc>
                <a:spcPct val="100000"/>
              </a:lnSpc>
              <a:buNone/>
              <a:defRPr sz="2100" b="0">
                <a:solidFill>
                  <a:schemeClr val="bg1"/>
                </a:solidFill>
              </a:defRPr>
            </a:lvl1pPr>
          </a:lstStyle>
          <a:p>
            <a:pPr lvl="0"/>
            <a:r>
              <a:rPr lang="ca-ES"/>
              <a:t>Feu clic aquí per editar estils</a:t>
            </a:r>
          </a:p>
          <a:p>
            <a:pPr lvl="1"/>
            <a:r>
              <a:rPr lang="ca-ES"/>
              <a:t>Segon nivell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4" y="3269344"/>
            <a:ext cx="1155367" cy="3062729"/>
          </a:xfrm>
          <a:noFill/>
        </p:spPr>
        <p:txBody>
          <a:bodyPr wrap="square" lIns="217647" tIns="217647" rIns="217647" bIns="108823">
            <a:spAutoFit/>
          </a:bodyPr>
          <a:lstStyle>
            <a:lvl1pPr marL="0" indent="0">
              <a:buNone/>
              <a:defRPr sz="19700" b="1">
                <a:solidFill>
                  <a:schemeClr val="bg1"/>
                </a:solidFill>
                <a:latin typeface="Arial" panose="020B0604020202020204" pitchFamily="34" charset="0"/>
                <a:cs typeface="Arial" panose="020B0604020202020204" pitchFamily="34" charset="0"/>
              </a:defRPr>
            </a:lvl1pPr>
          </a:lstStyle>
          <a:p>
            <a:pPr lvl="0"/>
            <a:r>
              <a:rPr lang="en-US"/>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1"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3"/>
            <a:ext cx="335909" cy="48895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2"/>
            <a:ext cx="335909" cy="365125"/>
          </a:xfrm>
          <a:prstGeom prst="rect">
            <a:avLst/>
          </a:prstGeom>
          <a:solidFill>
            <a:schemeClr val="accent2"/>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white"/>
                </a:solidFill>
              </a:rPr>
              <a:pPr/>
              <a:t>‹#›</a:t>
            </a:fld>
            <a:endParaRPr lang="en-GB" b="1">
              <a:solidFill>
                <a:prstClr val="white"/>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ca-ES"/>
              <a:t>Feu clic aquí per editar l'estil</a:t>
            </a:r>
            <a:endParaRPr lang="en-US"/>
          </a:p>
        </p:txBody>
      </p:sp>
    </p:spTree>
    <p:extLst>
      <p:ext uri="{BB962C8B-B14F-4D97-AF65-F5344CB8AC3E}">
        <p14:creationId xmlns:p14="http://schemas.microsoft.com/office/powerpoint/2010/main" val="3065271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1" y="0"/>
            <a:ext cx="12192000" cy="6858000"/>
          </a:xfrm>
          <a:solidFill>
            <a:schemeClr val="bg1">
              <a:lumMod val="95000"/>
            </a:schemeClr>
          </a:solidFill>
        </p:spPr>
        <p:txBody>
          <a:bodyPr vert="horz" wrap="square" lIns="108823" tIns="54412" rIns="108823" bIns="54412" rtlCol="0" anchor="ctr" anchorCtr="1">
            <a:noAutofit/>
          </a:bodyPr>
          <a:lstStyle>
            <a:lvl1pPr marL="0" indent="0">
              <a:buNone/>
              <a:defRPr lang="en-GB" sz="2100"/>
            </a:lvl1pPr>
          </a:lstStyle>
          <a:p>
            <a:pPr marL="272057" lvl="0" indent="-272057" algn="ctr"/>
            <a:r>
              <a:rPr lang="en-US"/>
              <a:t>Insert image</a:t>
            </a:r>
            <a:endParaRPr lang="en-GB"/>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3" y="4773098"/>
            <a:ext cx="4907643" cy="830089"/>
          </a:xfrm>
        </p:spPr>
        <p:txBody>
          <a:bodyPr vert="horz" wrap="square" lIns="108823" tIns="54412" rIns="108823" bIns="54412" rtlCol="0" anchor="b">
            <a:spAutoFit/>
          </a:bodyPr>
          <a:lstStyle>
            <a:lvl1pPr>
              <a:defRPr lang="en-GB" sz="5200" b="1" spc="-179" dirty="0">
                <a:solidFill>
                  <a:schemeClr val="bg1"/>
                </a:solidFill>
                <a:latin typeface="+mj-lt"/>
              </a:defRPr>
            </a:lvl1pPr>
          </a:lstStyle>
          <a:p>
            <a:pPr marL="0" lvl="0"/>
            <a:r>
              <a:rPr lang="en-US"/>
              <a:t>Thank You</a:t>
            </a:r>
            <a:endParaRPr lang="en-GB"/>
          </a:p>
        </p:txBody>
      </p:sp>
    </p:spTree>
    <p:extLst>
      <p:ext uri="{BB962C8B-B14F-4D97-AF65-F5344CB8AC3E}">
        <p14:creationId xmlns:p14="http://schemas.microsoft.com/office/powerpoint/2010/main" val="3007222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ol i objectes">
  <p:cSld name="1_Títol i objectes">
    <p:bg>
      <p:bgPr>
        <a:solidFill>
          <a:srgbClr val="F2F2F2"/>
        </a:solidFill>
        <a:effectLst/>
      </p:bgPr>
    </p:bg>
    <p:spTree>
      <p:nvGrpSpPr>
        <p:cNvPr id="1" name="Shape 38"/>
        <p:cNvGrpSpPr/>
        <p:nvPr/>
      </p:nvGrpSpPr>
      <p:grpSpPr>
        <a:xfrm>
          <a:off x="0" y="0"/>
          <a:ext cx="0" cy="0"/>
          <a:chOff x="0" y="0"/>
          <a:chExt cx="0" cy="0"/>
        </a:xfrm>
      </p:grpSpPr>
      <p:sp>
        <p:nvSpPr>
          <p:cNvPr id="39" name="Google Shape;39;p6"/>
          <p:cNvSpPr/>
          <p:nvPr/>
        </p:nvSpPr>
        <p:spPr>
          <a:xfrm>
            <a:off x="-1" y="0"/>
            <a:ext cx="12192000" cy="6858000"/>
          </a:xfrm>
          <a:prstGeom prst="frame">
            <a:avLst>
              <a:gd name="adj1" fmla="val 1736"/>
            </a:avLst>
          </a:prstGeom>
          <a:solidFill>
            <a:schemeClr val="lt1"/>
          </a:solidFill>
          <a:ln>
            <a:noFill/>
          </a:ln>
        </p:spPr>
        <p:txBody>
          <a:bodyPr spcFirstLastPara="1" wrap="square" lIns="111728" tIns="55831" rIns="111728" bIns="55831" anchor="ctr" anchorCtr="0">
            <a:noAutofit/>
          </a:bodyPr>
          <a:lstStyle/>
          <a:p>
            <a:pPr algn="ctr" defTabSz="1088231"/>
            <a:endParaRPr sz="2100">
              <a:solidFill>
                <a:prstClr val="black"/>
              </a:solidFill>
              <a:ea typeface="Century Gothic"/>
              <a:cs typeface="Century Gothic"/>
              <a:sym typeface="Century Gothic"/>
            </a:endParaRPr>
          </a:p>
        </p:txBody>
      </p:sp>
      <p:sp>
        <p:nvSpPr>
          <p:cNvPr id="40" name="Google Shape;40;p6"/>
          <p:cNvSpPr/>
          <p:nvPr/>
        </p:nvSpPr>
        <p:spPr>
          <a:xfrm>
            <a:off x="446315" y="-1"/>
            <a:ext cx="1188800" cy="128000"/>
          </a:xfrm>
          <a:prstGeom prst="rect">
            <a:avLst/>
          </a:prstGeom>
          <a:solidFill>
            <a:schemeClr val="accent2"/>
          </a:solidFill>
          <a:ln>
            <a:noFill/>
          </a:ln>
        </p:spPr>
        <p:txBody>
          <a:bodyPr spcFirstLastPara="1" wrap="square" lIns="111728" tIns="55831" rIns="111728" bIns="55831" anchor="ctr" anchorCtr="0">
            <a:noAutofit/>
          </a:bodyPr>
          <a:lstStyle/>
          <a:p>
            <a:pPr algn="ctr" defTabSz="1088231"/>
            <a:endParaRPr sz="2100">
              <a:solidFill>
                <a:prstClr val="black"/>
              </a:solidFill>
              <a:ea typeface="Century Gothic"/>
              <a:cs typeface="Century Gothic"/>
              <a:sym typeface="Century Gothic"/>
            </a:endParaRPr>
          </a:p>
        </p:txBody>
      </p:sp>
      <p:sp>
        <p:nvSpPr>
          <p:cNvPr id="41" name="Google Shape;41;p6"/>
          <p:cNvSpPr/>
          <p:nvPr/>
        </p:nvSpPr>
        <p:spPr>
          <a:xfrm>
            <a:off x="11360033" y="6369051"/>
            <a:ext cx="336000" cy="488800"/>
          </a:xfrm>
          <a:prstGeom prst="rect">
            <a:avLst/>
          </a:prstGeom>
          <a:solidFill>
            <a:srgbClr val="D8D8D8"/>
          </a:solidFill>
          <a:ln>
            <a:noFill/>
          </a:ln>
        </p:spPr>
        <p:txBody>
          <a:bodyPr spcFirstLastPara="1" wrap="square" lIns="111728" tIns="55831" rIns="111728" bIns="55831" anchor="ctr" anchorCtr="0">
            <a:noAutofit/>
          </a:bodyPr>
          <a:lstStyle/>
          <a:p>
            <a:pPr algn="ctr" defTabSz="1088231"/>
            <a:endParaRPr sz="2100">
              <a:solidFill>
                <a:prstClr val="black"/>
              </a:solidFill>
              <a:ea typeface="Century Gothic"/>
              <a:cs typeface="Century Gothic"/>
              <a:sym typeface="Century Gothic"/>
            </a:endParaRPr>
          </a:p>
        </p:txBody>
      </p:sp>
      <p:sp>
        <p:nvSpPr>
          <p:cNvPr id="42" name="Google Shape;42;p6"/>
          <p:cNvSpPr txBox="1"/>
          <p:nvPr/>
        </p:nvSpPr>
        <p:spPr>
          <a:xfrm>
            <a:off x="11360033" y="6369052"/>
            <a:ext cx="336000" cy="365200"/>
          </a:xfrm>
          <a:prstGeom prst="rect">
            <a:avLst/>
          </a:prstGeom>
          <a:solidFill>
            <a:schemeClr val="accent2"/>
          </a:solidFill>
          <a:ln>
            <a:noFill/>
          </a:ln>
        </p:spPr>
        <p:txBody>
          <a:bodyPr spcFirstLastPara="1" wrap="square" lIns="0" tIns="55831" rIns="0" bIns="55831" anchor="ctr" anchorCtr="0">
            <a:noAutofit/>
          </a:bodyPr>
          <a:lstStyle/>
          <a:p>
            <a:pPr algn="ctr" defTabSz="1088231">
              <a:lnSpc>
                <a:spcPct val="90000"/>
              </a:lnSpc>
              <a:buClr>
                <a:prstClr val="white"/>
              </a:buClr>
              <a:buSzPts val="900"/>
              <a:buFont typeface="Arial"/>
              <a:buNone/>
            </a:pPr>
            <a:fld id="{00000000-1234-1234-1234-123412341234}" type="slidenum">
              <a:rPr lang="ca-ES" sz="1200" b="1">
                <a:solidFill>
                  <a:prstClr val="white"/>
                </a:solidFill>
                <a:ea typeface="Century Gothic"/>
                <a:cs typeface="Century Gothic"/>
                <a:sym typeface="Century Gothic"/>
              </a:rPr>
              <a:pPr algn="ctr" defTabSz="1088231">
                <a:lnSpc>
                  <a:spcPct val="90000"/>
                </a:lnSpc>
                <a:buClr>
                  <a:prstClr val="white"/>
                </a:buClr>
                <a:buSzPts val="900"/>
                <a:buFont typeface="Arial"/>
                <a:buNone/>
              </a:pPr>
              <a:t>‹#›</a:t>
            </a:fld>
            <a:endParaRPr sz="1200" b="1">
              <a:solidFill>
                <a:prstClr val="white"/>
              </a:solidFill>
              <a:ea typeface="Century Gothic"/>
              <a:cs typeface="Century Gothic"/>
              <a:sym typeface="Century Gothic"/>
            </a:endParaRPr>
          </a:p>
        </p:txBody>
      </p:sp>
      <p:sp>
        <p:nvSpPr>
          <p:cNvPr id="43" name="Google Shape;43;p6"/>
          <p:cNvSpPr txBox="1">
            <a:spLocks noGrp="1"/>
          </p:cNvSpPr>
          <p:nvPr>
            <p:ph type="title"/>
          </p:nvPr>
        </p:nvSpPr>
        <p:spPr>
          <a:xfrm>
            <a:off x="446315" y="500217"/>
            <a:ext cx="11174400" cy="590800"/>
          </a:xfrm>
          <a:prstGeom prst="rect">
            <a:avLst/>
          </a:prstGeom>
          <a:noFill/>
          <a:ln>
            <a:noFill/>
          </a:ln>
        </p:spPr>
        <p:txBody>
          <a:bodyPr spcFirstLastPara="1" wrap="square" lIns="111728" tIns="55831" rIns="111728" bIns="55831" anchor="ctr" anchorCtr="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44" name="Google Shape;44;p6"/>
          <p:cNvSpPr txBox="1">
            <a:spLocks noGrp="1"/>
          </p:cNvSpPr>
          <p:nvPr>
            <p:ph type="body" idx="1"/>
          </p:nvPr>
        </p:nvSpPr>
        <p:spPr>
          <a:xfrm>
            <a:off x="446316" y="1463040"/>
            <a:ext cx="8030800" cy="4770000"/>
          </a:xfrm>
          <a:prstGeom prst="rect">
            <a:avLst/>
          </a:prstGeom>
          <a:noFill/>
          <a:ln>
            <a:noFill/>
          </a:ln>
        </p:spPr>
        <p:txBody>
          <a:bodyPr spcFirstLastPara="1" wrap="square" lIns="111728" tIns="55831" rIns="111728" bIns="55831" anchor="t" anchorCtr="0">
            <a:noAutofit/>
          </a:bodyPr>
          <a:lstStyle>
            <a:lvl1pPr marL="609570" lvl="0" indent="-440245" algn="l">
              <a:lnSpc>
                <a:spcPct val="100000"/>
              </a:lnSpc>
              <a:spcBef>
                <a:spcPts val="667"/>
              </a:spcBef>
              <a:spcAft>
                <a:spcPts val="0"/>
              </a:spcAft>
              <a:buClr>
                <a:srgbClr val="3F3F3F"/>
              </a:buClr>
              <a:buSzPts val="1600"/>
              <a:buChar char="•"/>
              <a:defRPr sz="2100">
                <a:solidFill>
                  <a:srgbClr val="3F3F3F"/>
                </a:solidFill>
              </a:defRPr>
            </a:lvl1pPr>
            <a:lvl2pPr marL="1219140" lvl="1" indent="-431779" algn="l">
              <a:lnSpc>
                <a:spcPct val="100000"/>
              </a:lnSpc>
              <a:spcBef>
                <a:spcPts val="1467"/>
              </a:spcBef>
              <a:spcAft>
                <a:spcPts val="0"/>
              </a:spcAft>
              <a:buClr>
                <a:srgbClr val="3F3F3F"/>
              </a:buClr>
              <a:buSzPts val="1500"/>
              <a:buChar char="•"/>
              <a:defRPr sz="2000">
                <a:solidFill>
                  <a:srgbClr val="3F3F3F"/>
                </a:solidFill>
              </a:defRPr>
            </a:lvl2pPr>
            <a:lvl3pPr marL="1828709" lvl="2" indent="-414846" algn="l">
              <a:lnSpc>
                <a:spcPct val="100000"/>
              </a:lnSpc>
              <a:spcBef>
                <a:spcPts val="1467"/>
              </a:spcBef>
              <a:spcAft>
                <a:spcPts val="0"/>
              </a:spcAft>
              <a:buClr>
                <a:srgbClr val="3F3F3F"/>
              </a:buClr>
              <a:buSzPts val="1300"/>
              <a:buChar char="•"/>
              <a:defRPr sz="1700">
                <a:solidFill>
                  <a:srgbClr val="3F3F3F"/>
                </a:solidFill>
              </a:defRPr>
            </a:lvl3pPr>
            <a:lvl4pPr marL="2438278" lvl="3" indent="-414846" algn="l">
              <a:lnSpc>
                <a:spcPct val="90000"/>
              </a:lnSpc>
              <a:spcBef>
                <a:spcPts val="1467"/>
              </a:spcBef>
              <a:spcAft>
                <a:spcPts val="0"/>
              </a:spcAft>
              <a:buClr>
                <a:schemeClr val="dk1"/>
              </a:buClr>
              <a:buSzPts val="1300"/>
              <a:buChar char="•"/>
              <a:defRPr sz="1700"/>
            </a:lvl4pPr>
            <a:lvl5pPr marL="3047848" lvl="4" indent="-414846" algn="l">
              <a:lnSpc>
                <a:spcPct val="90000"/>
              </a:lnSpc>
              <a:spcBef>
                <a:spcPts val="667"/>
              </a:spcBef>
              <a:spcAft>
                <a:spcPts val="0"/>
              </a:spcAft>
              <a:buClr>
                <a:schemeClr val="dk1"/>
              </a:buClr>
              <a:buSzPts val="1300"/>
              <a:buChar char="•"/>
              <a:defRPr sz="1700"/>
            </a:lvl5pPr>
            <a:lvl6pPr marL="3657418" lvl="5" indent="-440245" algn="l">
              <a:lnSpc>
                <a:spcPct val="90000"/>
              </a:lnSpc>
              <a:spcBef>
                <a:spcPts val="667"/>
              </a:spcBef>
              <a:spcAft>
                <a:spcPts val="0"/>
              </a:spcAft>
              <a:buClr>
                <a:schemeClr val="dk1"/>
              </a:buClr>
              <a:buSzPts val="1600"/>
              <a:buChar char="•"/>
              <a:defRPr/>
            </a:lvl6pPr>
            <a:lvl7pPr marL="4266987" lvl="6" indent="-440245" algn="l">
              <a:lnSpc>
                <a:spcPct val="90000"/>
              </a:lnSpc>
              <a:spcBef>
                <a:spcPts val="667"/>
              </a:spcBef>
              <a:spcAft>
                <a:spcPts val="0"/>
              </a:spcAft>
              <a:buClr>
                <a:schemeClr val="dk1"/>
              </a:buClr>
              <a:buSzPts val="1600"/>
              <a:buChar char="•"/>
              <a:defRPr/>
            </a:lvl7pPr>
            <a:lvl8pPr marL="4876557" lvl="7" indent="-440245" algn="l">
              <a:lnSpc>
                <a:spcPct val="90000"/>
              </a:lnSpc>
              <a:spcBef>
                <a:spcPts val="667"/>
              </a:spcBef>
              <a:spcAft>
                <a:spcPts val="0"/>
              </a:spcAft>
              <a:buClr>
                <a:schemeClr val="dk1"/>
              </a:buClr>
              <a:buSzPts val="1600"/>
              <a:buChar char="•"/>
              <a:defRPr/>
            </a:lvl8pPr>
            <a:lvl9pPr marL="5486126" lvl="8" indent="-440245" algn="l">
              <a:lnSpc>
                <a:spcPct val="90000"/>
              </a:lnSpc>
              <a:spcBef>
                <a:spcPts val="667"/>
              </a:spcBef>
              <a:spcAft>
                <a:spcPts val="0"/>
              </a:spcAft>
              <a:buClr>
                <a:schemeClr val="dk1"/>
              </a:buClr>
              <a:buSzPts val="1600"/>
              <a:buChar char="•"/>
              <a:defRPr/>
            </a:lvl9pPr>
          </a:lstStyle>
          <a:p>
            <a:endParaRPr/>
          </a:p>
        </p:txBody>
      </p:sp>
    </p:spTree>
    <p:extLst>
      <p:ext uri="{BB962C8B-B14F-4D97-AF65-F5344CB8AC3E}">
        <p14:creationId xmlns:p14="http://schemas.microsoft.com/office/powerpoint/2010/main" val="1060090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40771E8B-6CA5-40B2-8038-0E112F3DAC1C}" type="datetimeFigureOut">
              <a:rPr lang="es-ES" smtClean="0"/>
              <a:t>22/09/2025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979029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40771E8B-6CA5-40B2-8038-0E112F3DAC1C}" type="datetimeFigureOut">
              <a:rPr lang="es-ES" smtClean="0"/>
              <a:t>22/09/2025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1752394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40771E8B-6CA5-40B2-8038-0E112F3DAC1C}" type="datetimeFigureOut">
              <a:rPr lang="es-ES" smtClean="0"/>
              <a:t>22/09/2025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363065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22/09/2025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368237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22/09/2025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136044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40771E8B-6CA5-40B2-8038-0E112F3DAC1C}" type="datetimeFigureOut">
              <a:rPr lang="es-ES" smtClean="0"/>
              <a:t>22/09/2025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a:t>
            </a:fld>
            <a:endParaRPr lang="es-ES"/>
          </a:p>
        </p:txBody>
      </p:sp>
    </p:spTree>
    <p:extLst>
      <p:ext uri="{BB962C8B-B14F-4D97-AF65-F5344CB8AC3E}">
        <p14:creationId xmlns:p14="http://schemas.microsoft.com/office/powerpoint/2010/main" val="38360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771E8B-6CA5-40B2-8038-0E112F3DAC1C}" type="datetimeFigureOut">
              <a:rPr lang="es-ES" smtClean="0"/>
              <a:t>22/09/2025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t>‹#›</a:t>
            </a:fld>
            <a:endParaRPr lang="es-ES"/>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6" y="445277"/>
            <a:ext cx="11174187" cy="700823"/>
          </a:xfrm>
          <a:prstGeom prst="rect">
            <a:avLst/>
          </a:prstGeom>
        </p:spPr>
        <p:txBody>
          <a:bodyPr vert="horz" wrap="square" lIns="108823" tIns="54412" rIns="108823" bIns="54412" rtlCol="0" anchor="ctr">
            <a:spAutoFit/>
          </a:bodyPr>
          <a:lstStyle/>
          <a:p>
            <a:pPr lvl="0"/>
            <a:r>
              <a:rPr lang="ca-ES"/>
              <a:t>Feu clic aquí per editar l'estil</a:t>
            </a:r>
            <a:endParaRPr lang="en-GB"/>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6" y="1253333"/>
            <a:ext cx="11174187" cy="4770099"/>
          </a:xfrm>
          <a:prstGeom prst="rect">
            <a:avLst/>
          </a:prstGeom>
        </p:spPr>
        <p:txBody>
          <a:bodyPr vert="horz" lIns="108823" tIns="54412" rIns="108823" bIns="54412"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3" y="6356352"/>
            <a:ext cx="4114800" cy="365125"/>
          </a:xfrm>
          <a:prstGeom prst="rect">
            <a:avLst/>
          </a:prstGeom>
        </p:spPr>
        <p:txBody>
          <a:bodyPr vert="horz" lIns="108823" tIns="54412" rIns="108823" bIns="54412" rtlCol="0" anchor="ctr"/>
          <a:lstStyle>
            <a:lvl1pPr algn="l">
              <a:defRPr sz="1500">
                <a:solidFill>
                  <a:schemeClr val="tx1">
                    <a:tint val="75000"/>
                  </a:schemeClr>
                </a:solidFill>
                <a:latin typeface="+mj-lt"/>
              </a:defRPr>
            </a:lvl1pPr>
          </a:lstStyle>
          <a:p>
            <a:pPr defTabSz="1088231"/>
            <a:endParaRPr lang="en-GB">
              <a:solidFill>
                <a:prstClr val="black">
                  <a:tint val="75000"/>
                </a:prstClr>
              </a:solidFill>
            </a:endParaRPr>
          </a:p>
        </p:txBody>
      </p:sp>
      <p:sp>
        <p:nvSpPr>
          <p:cNvPr id="7" name="Rectangle 6">
            <a:extLst>
              <a:ext uri="{FF2B5EF4-FFF2-40B4-BE49-F238E27FC236}">
                <a16:creationId xmlns:a16="http://schemas.microsoft.com/office/drawing/2014/main" id="{72B1D122-60D0-8B4D-896A-2A770C0B6343}"/>
              </a:ext>
            </a:extLst>
          </p:cNvPr>
          <p:cNvSpPr/>
          <p:nvPr/>
        </p:nvSpPr>
        <p:spPr>
          <a:xfrm>
            <a:off x="11360016" y="6369053"/>
            <a:ext cx="335909" cy="48895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823" tIns="54412" rIns="108823" bIns="54412" numCol="1" spcCol="0" rtlCol="0" fromWordArt="0" anchor="ctr" anchorCtr="0" forceAA="0" compatLnSpc="1">
            <a:prstTxWarp prst="textNoShape">
              <a:avLst/>
            </a:prstTxWarp>
            <a:noAutofit/>
          </a:bodyPr>
          <a:lstStyle/>
          <a:p>
            <a:pPr algn="ctr" defTabSz="1088231"/>
            <a:endParaRPr lang="en-GB" sz="2100">
              <a:solidFill>
                <a:prstClr val="black"/>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p:nvSpPr>
        <p:spPr>
          <a:xfrm>
            <a:off x="11360016" y="6369052"/>
            <a:ext cx="335909" cy="365125"/>
          </a:xfrm>
          <a:prstGeom prst="rect">
            <a:avLst/>
          </a:prstGeom>
          <a:solidFill>
            <a:schemeClr val="accent2"/>
          </a:solidFill>
        </p:spPr>
        <p:txBody>
          <a:bodyPr vert="horz" lIns="0" tIns="54412" rIns="0" bIns="5441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prstClr val="white"/>
                </a:solidFill>
              </a:rPr>
              <a:pPr/>
              <a:t>‹#›</a:t>
            </a:fld>
            <a:endParaRPr lang="en-GB" b="1">
              <a:solidFill>
                <a:prstClr val="white"/>
              </a:solidFill>
            </a:endParaRPr>
          </a:p>
        </p:txBody>
      </p:sp>
    </p:spTree>
    <p:extLst>
      <p:ext uri="{BB962C8B-B14F-4D97-AF65-F5344CB8AC3E}">
        <p14:creationId xmlns:p14="http://schemas.microsoft.com/office/powerpoint/2010/main" val="243745699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hdr="0" ftr="0" dt="0"/>
  <p:txStyles>
    <p:titleStyle>
      <a:lvl1pPr algn="l" defTabSz="1088231" rtl="0" eaLnBrk="1" latinLnBrk="0" hangingPunct="1">
        <a:lnSpc>
          <a:spcPct val="90000"/>
        </a:lnSpc>
        <a:spcBef>
          <a:spcPct val="0"/>
        </a:spcBef>
        <a:buNone/>
        <a:defRPr lang="en-GB" sz="4300" b="1" kern="1200" spc="-72" baseline="0" dirty="0">
          <a:solidFill>
            <a:schemeClr val="tx1"/>
          </a:solidFill>
          <a:latin typeface="+mj-lt"/>
          <a:ea typeface="+mj-ea"/>
          <a:cs typeface="+mj-cs"/>
        </a:defRPr>
      </a:lvl1pPr>
    </p:titleStyle>
    <p:bodyStyle>
      <a:lvl1pPr marL="272057" indent="-272057" algn="l" defTabSz="1088231" rtl="0" eaLnBrk="1" latinLnBrk="0" hangingPunct="1">
        <a:lnSpc>
          <a:spcPct val="90000"/>
        </a:lnSpc>
        <a:spcBef>
          <a:spcPts val="1191"/>
        </a:spcBef>
        <a:buFont typeface="Arial" panose="020B0604020202020204" pitchFamily="34" charset="0"/>
        <a:buChar char="•"/>
        <a:defRPr sz="3300" b="0" kern="1200">
          <a:solidFill>
            <a:schemeClr val="tx1"/>
          </a:solidFill>
          <a:latin typeface="+mn-lt"/>
          <a:ea typeface="+mn-ea"/>
          <a:cs typeface="+mn-cs"/>
        </a:defRPr>
      </a:lvl1pPr>
      <a:lvl2pPr marL="816174" indent="-272057" algn="l" defTabSz="1088231" rtl="0" eaLnBrk="1" latinLnBrk="0" hangingPunct="1">
        <a:lnSpc>
          <a:spcPct val="90000"/>
        </a:lnSpc>
        <a:spcBef>
          <a:spcPts val="595"/>
        </a:spcBef>
        <a:buFont typeface="Arial" panose="020B0604020202020204" pitchFamily="34" charset="0"/>
        <a:buChar char="•"/>
        <a:defRPr sz="2800" b="0" kern="1200">
          <a:solidFill>
            <a:schemeClr val="tx1"/>
          </a:solidFill>
          <a:latin typeface="+mn-lt"/>
          <a:ea typeface="+mn-ea"/>
          <a:cs typeface="+mn-cs"/>
        </a:defRPr>
      </a:lvl2pPr>
      <a:lvl3pPr marL="1360289" indent="-272057" algn="l" defTabSz="1088231" rtl="0" eaLnBrk="1" latinLnBrk="0" hangingPunct="1">
        <a:lnSpc>
          <a:spcPct val="90000"/>
        </a:lnSpc>
        <a:spcBef>
          <a:spcPts val="595"/>
        </a:spcBef>
        <a:buFont typeface="Arial" panose="020B0604020202020204" pitchFamily="34" charset="0"/>
        <a:buChar char="•"/>
        <a:defRPr sz="2400" b="0" kern="1200">
          <a:solidFill>
            <a:schemeClr val="tx1"/>
          </a:solidFill>
          <a:latin typeface="+mn-lt"/>
          <a:ea typeface="+mn-ea"/>
          <a:cs typeface="+mn-cs"/>
        </a:defRPr>
      </a:lvl3pPr>
      <a:lvl4pPr marL="1904404" indent="-272057" algn="l" defTabSz="1088231" rtl="0" eaLnBrk="1" latinLnBrk="0" hangingPunct="1">
        <a:lnSpc>
          <a:spcPct val="90000"/>
        </a:lnSpc>
        <a:spcBef>
          <a:spcPts val="595"/>
        </a:spcBef>
        <a:buFont typeface="Arial" panose="020B0604020202020204" pitchFamily="34" charset="0"/>
        <a:buChar char="•"/>
        <a:defRPr sz="2100" b="0" kern="1200">
          <a:solidFill>
            <a:schemeClr val="tx1"/>
          </a:solidFill>
          <a:latin typeface="+mn-lt"/>
          <a:ea typeface="+mn-ea"/>
          <a:cs typeface="+mn-cs"/>
        </a:defRPr>
      </a:lvl4pPr>
      <a:lvl5pPr marL="2448520" indent="-272057" algn="l" defTabSz="1088231" rtl="0" eaLnBrk="1" latinLnBrk="0" hangingPunct="1">
        <a:lnSpc>
          <a:spcPct val="90000"/>
        </a:lnSpc>
        <a:spcBef>
          <a:spcPts val="595"/>
        </a:spcBef>
        <a:buFont typeface="Arial" panose="020B0604020202020204" pitchFamily="34" charset="0"/>
        <a:buChar char="•"/>
        <a:defRPr sz="2100" b="0" kern="1200">
          <a:solidFill>
            <a:schemeClr val="tx1"/>
          </a:solidFill>
          <a:latin typeface="+mn-lt"/>
          <a:ea typeface="+mn-ea"/>
          <a:cs typeface="+mn-cs"/>
        </a:defRPr>
      </a:lvl5pPr>
      <a:lvl6pPr marL="2992635" indent="-272057" algn="l" defTabSz="10882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6pPr>
      <a:lvl7pPr marL="3536752" indent="-272057" algn="l" defTabSz="10882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0865" indent="-272057" algn="l" defTabSz="10882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4983" indent="-272057" algn="l" defTabSz="1088231"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231" rtl="0" eaLnBrk="1" latinLnBrk="0" hangingPunct="1">
        <a:defRPr sz="2100" kern="1200">
          <a:solidFill>
            <a:schemeClr val="tx1"/>
          </a:solidFill>
          <a:latin typeface="+mn-lt"/>
          <a:ea typeface="+mn-ea"/>
          <a:cs typeface="+mn-cs"/>
        </a:defRPr>
      </a:lvl1pPr>
      <a:lvl2pPr marL="544116" algn="l" defTabSz="1088231" rtl="0" eaLnBrk="1" latinLnBrk="0" hangingPunct="1">
        <a:defRPr sz="2100" kern="1200">
          <a:solidFill>
            <a:schemeClr val="tx1"/>
          </a:solidFill>
          <a:latin typeface="+mn-lt"/>
          <a:ea typeface="+mn-ea"/>
          <a:cs typeface="+mn-cs"/>
        </a:defRPr>
      </a:lvl2pPr>
      <a:lvl3pPr marL="1088231" algn="l" defTabSz="1088231" rtl="0" eaLnBrk="1" latinLnBrk="0" hangingPunct="1">
        <a:defRPr sz="2100" kern="1200">
          <a:solidFill>
            <a:schemeClr val="tx1"/>
          </a:solidFill>
          <a:latin typeface="+mn-lt"/>
          <a:ea typeface="+mn-ea"/>
          <a:cs typeface="+mn-cs"/>
        </a:defRPr>
      </a:lvl3pPr>
      <a:lvl4pPr marL="1632346" algn="l" defTabSz="1088231" rtl="0" eaLnBrk="1" latinLnBrk="0" hangingPunct="1">
        <a:defRPr sz="2100" kern="1200">
          <a:solidFill>
            <a:schemeClr val="tx1"/>
          </a:solidFill>
          <a:latin typeface="+mn-lt"/>
          <a:ea typeface="+mn-ea"/>
          <a:cs typeface="+mn-cs"/>
        </a:defRPr>
      </a:lvl4pPr>
      <a:lvl5pPr marL="2176464" algn="l" defTabSz="1088231" rtl="0" eaLnBrk="1" latinLnBrk="0" hangingPunct="1">
        <a:defRPr sz="2100" kern="1200">
          <a:solidFill>
            <a:schemeClr val="tx1"/>
          </a:solidFill>
          <a:latin typeface="+mn-lt"/>
          <a:ea typeface="+mn-ea"/>
          <a:cs typeface="+mn-cs"/>
        </a:defRPr>
      </a:lvl5pPr>
      <a:lvl6pPr marL="2720577" algn="l" defTabSz="1088231" rtl="0" eaLnBrk="1" latinLnBrk="0" hangingPunct="1">
        <a:defRPr sz="2100" kern="1200">
          <a:solidFill>
            <a:schemeClr val="tx1"/>
          </a:solidFill>
          <a:latin typeface="+mn-lt"/>
          <a:ea typeface="+mn-ea"/>
          <a:cs typeface="+mn-cs"/>
        </a:defRPr>
      </a:lvl6pPr>
      <a:lvl7pPr marL="3264693" algn="l" defTabSz="1088231" rtl="0" eaLnBrk="1" latinLnBrk="0" hangingPunct="1">
        <a:defRPr sz="2100" kern="1200">
          <a:solidFill>
            <a:schemeClr val="tx1"/>
          </a:solidFill>
          <a:latin typeface="+mn-lt"/>
          <a:ea typeface="+mn-ea"/>
          <a:cs typeface="+mn-cs"/>
        </a:defRPr>
      </a:lvl7pPr>
      <a:lvl8pPr marL="3808807" algn="l" defTabSz="1088231" rtl="0" eaLnBrk="1" latinLnBrk="0" hangingPunct="1">
        <a:defRPr sz="2100" kern="1200">
          <a:solidFill>
            <a:schemeClr val="tx1"/>
          </a:solidFill>
          <a:latin typeface="+mn-lt"/>
          <a:ea typeface="+mn-ea"/>
          <a:cs typeface="+mn-cs"/>
        </a:defRPr>
      </a:lvl8pPr>
      <a:lvl9pPr marL="4352926" algn="l" defTabSz="1088231"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mailto:Damia.gil@uab.cat"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uab.cat/ca/ciencia-oberta/recursos-educatius-oberts"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ocw.ua.es/es/acerca-de-opencourseware-ua.html" TargetMode="External"/><Relationship Id="rId7" Type="http://schemas.openxmlformats.org/officeDocument/2006/relationships/hyperlink" Target="http://www.oercommons.org/" TargetMode="External"/><Relationship Id="rId2" Type="http://schemas.openxmlformats.org/officeDocument/2006/relationships/hyperlink" Target="http://ocw.mit.edu/index.htm" TargetMode="External"/><Relationship Id="rId1" Type="http://schemas.openxmlformats.org/officeDocument/2006/relationships/slideLayout" Target="../slideLayouts/slideLayout1.xml"/><Relationship Id="rId6" Type="http://schemas.openxmlformats.org/officeDocument/2006/relationships/hyperlink" Target="http://www.merlot.org/merlot/materials.htm" TargetMode="External"/><Relationship Id="rId5" Type="http://schemas.openxmlformats.org/officeDocument/2006/relationships/hyperlink" Target="https://www.mdx.cat/?locale-attribute=ca_ES" TargetMode="External"/><Relationship Id="rId4" Type="http://schemas.openxmlformats.org/officeDocument/2006/relationships/hyperlink" Target="http://ocw.uc3m.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s://www.uab.cat/ca/biblioteques/recursos-audiovisuals-videos" TargetMode="External"/><Relationship Id="rId3" Type="http://schemas.openxmlformats.org/officeDocument/2006/relationships/hyperlink" Target="http://www.merlot.org/" TargetMode="External"/><Relationship Id="rId7" Type="http://schemas.openxmlformats.org/officeDocument/2006/relationships/image" Target="../media/image18.png"/><Relationship Id="rId12" Type="http://schemas.openxmlformats.org/officeDocument/2006/relationships/hyperlink" Target="https://www.uab.cat/ca/biblioteques/recursos-audiovisuals-mapes" TargetMode="External"/><Relationship Id="rId2" Type="http://schemas.openxmlformats.org/officeDocument/2006/relationships/hyperlink" Target="https://exelearning.net/" TargetMode="Externa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hyperlink" Target="https://www.uab.cat/ca/biblioteques/recursos-audiovisuals-musica" TargetMode="External"/><Relationship Id="rId5" Type="http://schemas.openxmlformats.org/officeDocument/2006/relationships/hyperlink" Target="https://view.genial.ly/5ee4a6e158db040dade9f229/guide-programari-i-recursos-digitals-per-a-la-docencia" TargetMode="External"/><Relationship Id="rId10" Type="http://schemas.openxmlformats.org/officeDocument/2006/relationships/hyperlink" Target="https://www.uab.cat/ca/biblioteques/recursos-audiovisuals-imatges" TargetMode="External"/><Relationship Id="rId4" Type="http://schemas.openxmlformats.org/officeDocument/2006/relationships/hyperlink" Target="https://www.oercommons.org/authoring-overview#module-section" TargetMode="Externa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ddd.uab.cat/record/250915?ln=ca" TargetMode="External"/><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www.uab.cat/web/la-uab/itineraris/proteccio-de-dades/conceptes-principals-1345751806867.html"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blogs.uab.cat/dretsautor/2016/07/12/que-es-un-document-de-cessio-de-drets-dimatge-i-dexplotaciodenregistrament-de-video-i-fotografia-i-en-quins-casos-cal-fer-ne-us" TargetMode="Externa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blogs.uab.cat/dretsautor/2016/03/07/es-pot-incorporar-en-un-treball-de-fi-de-grau-la-transcripcio-totalo-parcial-duna-entrevista-que-lautor-del-tfg-ha-hagut-de-portar-a-terme"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ebs.uab.cat/dretsautor/"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webs.uab.cat/dretsautor/2025/03/19/que-son-la-retencio-de-drets-i-les-llicencies-obertes/"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cedec.intef.es/5-mitos-sobre-derechos-de-autor-y-licencias-de-uso/" TargetMode="External"/><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ddd.uab.cat/collection/recdoc?ln=ca" TargetMode="External"/><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hyperlink" Target="https://ddd.uab.cat/record/129205" TargetMode="External"/><Relationship Id="rId5" Type="http://schemas.openxmlformats.org/officeDocument/2006/relationships/hyperlink" Target="http://www.oercommons.org/" TargetMode="External"/><Relationship Id="rId4" Type="http://schemas.openxmlformats.org/officeDocument/2006/relationships/hyperlink" Target="http://www.merlot.org/merlot/materials.ht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iki.creativecommons.org/wiki/Wiki/cc_license_compatibility" TargetMode="External"/><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creativecommons.org/chooser/" TargetMode="External"/><Relationship Id="rId2" Type="http://schemas.openxmlformats.org/officeDocument/2006/relationships/hyperlink" Target="https://creativecommons.org/choose/?lang=ca"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uab.cat/ca/biblioteques/ccr/citacions-bibliografia" TargetMode="External"/><Relationship Id="rId7" Type="http://schemas.openxmlformats.org/officeDocument/2006/relationships/hyperlink" Target="https://cv.uab.cat/ajuda/ca/2021/07/29/compartir-un-enllac-al-campus-virtual/" TargetMode="External"/><Relationship Id="rId2" Type="http://schemas.openxmlformats.org/officeDocument/2006/relationships/hyperlink" Target="https://webs.uab.cat/dretsautor/2015/06/21/que-es-el-dret-de-cita/" TargetMode="External"/><Relationship Id="rId1" Type="http://schemas.openxmlformats.org/officeDocument/2006/relationships/slideLayout" Target="../slideLayouts/slideLayout1.xml"/><Relationship Id="rId6" Type="http://schemas.openxmlformats.org/officeDocument/2006/relationships/hyperlink" Target="https://publicacions.uab.cat/servei/presentacio" TargetMode="External"/><Relationship Id="rId5" Type="http://schemas.openxmlformats.org/officeDocument/2006/relationships/hyperlink" Target="https://www.openbookpublishers.com/" TargetMode="External"/><Relationship Id="rId4" Type="http://schemas.openxmlformats.org/officeDocument/2006/relationships/hyperlink" Target="https://ddd.uab.cat/"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es/illustrations/mujer-de-negocios-dibujos-animados-5169352/" TargetMode="External"/><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hyperlink" Target="https://open-research-europe.ec.europa.eu/" TargetMode="External"/><Relationship Id="rId3" Type="http://schemas.openxmlformats.org/officeDocument/2006/relationships/hyperlink" Target="https://en.unesco.org/sites/default/files/open_science_brochure_sp.pdf" TargetMode="External"/><Relationship Id="rId7" Type="http://schemas.openxmlformats.org/officeDocument/2006/relationships/hyperlink" Target="https://dataverse.csuc.cat/" TargetMode="Externa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s://ddd.uab.cat/collection/recdoc?ln=ca" TargetMode="External"/><Relationship Id="rId5" Type="http://schemas.openxmlformats.org/officeDocument/2006/relationships/hyperlink" Target="https://universoabierto.org/2019/03/13/las-5-rutas-para-llegar-al-acceso-abierto-verde-dorada-bronce-hibrida-y-diamante/" TargetMode="External"/><Relationship Id="rId4" Type="http://schemas.openxmlformats.org/officeDocument/2006/relationships/hyperlink" Target="https://www.zotero.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pixabay.com/es/illustrations/hombre-ropa-formal-7267949/"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hyperlink" Target="https://www.youtube.com/watch?v=I3Wkvx_ZaFo" TargetMode="External"/><Relationship Id="rId3" Type="http://schemas.openxmlformats.org/officeDocument/2006/relationships/hyperlink" Target="https://cedec.intef.es/5-mitos-sobre-derechos-de-autor-y-licencias-de-uso/" TargetMode="External"/><Relationship Id="rId7" Type="http://schemas.openxmlformats.org/officeDocument/2006/relationships/hyperlink" Target="https://www.openaire.eu/what-is-open-science" TargetMode="External"/><Relationship Id="rId2" Type="http://schemas.openxmlformats.org/officeDocument/2006/relationships/hyperlink" Target="https://www.businessinsider.es/tienen-derechos-autor-imagenes-creadas-ia-1223714" TargetMode="External"/><Relationship Id="rId1" Type="http://schemas.openxmlformats.org/officeDocument/2006/relationships/slideLayout" Target="../slideLayouts/slideLayout1.xml"/><Relationship Id="rId6" Type="http://schemas.openxmlformats.org/officeDocument/2006/relationships/hyperlink" Target="https://www.fosteropenscience.eu/foster-taxonomy/open-science-definition" TargetMode="External"/><Relationship Id="rId5" Type="http://schemas.openxmlformats.org/officeDocument/2006/relationships/hyperlink" Target="https://doi.org/10.31274/isudp.7" TargetMode="External"/><Relationship Id="rId4" Type="http://schemas.openxmlformats.org/officeDocument/2006/relationships/hyperlink" Target="https://creativecommons.org/faq/"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I3Wkvx_ZaFo"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iastate.pressbooks.pub/oerstarterkit/"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s://www.aneca.es/documents/20123/53669/Criterios200324_anexos.pdf/470f9b03-fd7a-85b6-4f3a-1925c0f82c50?t=171109406773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generada">
            <a:extLst>
              <a:ext uri="{FF2B5EF4-FFF2-40B4-BE49-F238E27FC236}">
                <a16:creationId xmlns:a16="http://schemas.microsoft.com/office/drawing/2014/main" id="{5483875C-7571-3F2C-7983-0B13E7B5E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mirrors.creativecommons.org/presskit/buttons/88x31/png/by-nc-sa.png">
            <a:extLst>
              <a:ext uri="{FF2B5EF4-FFF2-40B4-BE49-F238E27FC236}">
                <a16:creationId xmlns:a16="http://schemas.microsoft.com/office/drawing/2014/main" id="{03698D57-46A4-4470-AB12-509362B8A1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29924" y="6377682"/>
            <a:ext cx="1342232" cy="451053"/>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BF2C14BD-B968-0623-1C64-450FFE8E7F23}"/>
              </a:ext>
            </a:extLst>
          </p:cNvPr>
          <p:cNvSpPr txBox="1"/>
          <p:nvPr/>
        </p:nvSpPr>
        <p:spPr>
          <a:xfrm>
            <a:off x="241610" y="5993780"/>
            <a:ext cx="54733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000" dirty="0">
                <a:solidFill>
                  <a:schemeClr val="bg1"/>
                </a:solidFill>
                <a:latin typeface="Calibri"/>
                <a:cs typeface="Calibri"/>
              </a:rPr>
              <a:t>Damià Gil-Cano</a:t>
            </a:r>
          </a:p>
          <a:p>
            <a:r>
              <a:rPr lang="ca-ES" sz="1200" dirty="0">
                <a:solidFill>
                  <a:schemeClr val="bg1"/>
                </a:solidFill>
                <a:latin typeface="Calibri"/>
                <a:ea typeface="Calibri"/>
                <a:cs typeface="Calibri"/>
                <a:hlinkClick r:id="rId5">
                  <a:extLst>
                    <a:ext uri="{A12FA001-AC4F-418D-AE19-62706E023703}">
                      <ahyp:hlinkClr xmlns:ahyp="http://schemas.microsoft.com/office/drawing/2018/hyperlinkcolor" val="tx"/>
                    </a:ext>
                  </a:extLst>
                </a:hlinkClick>
              </a:rPr>
              <a:t>damia.gil@uab.cat</a:t>
            </a:r>
            <a:endParaRPr lang="ca-ES" sz="1200" dirty="0">
              <a:solidFill>
                <a:schemeClr val="bg1"/>
              </a:solidFill>
              <a:latin typeface="Calibri"/>
              <a:ea typeface="Calibri"/>
              <a:cs typeface="Calibri"/>
            </a:endParaRPr>
          </a:p>
          <a:p>
            <a:r>
              <a:rPr lang="ca-ES" sz="1200" dirty="0">
                <a:solidFill>
                  <a:schemeClr val="bg1"/>
                </a:solidFill>
                <a:latin typeface="Calibri"/>
                <a:cs typeface="Calibri"/>
              </a:rPr>
              <a:t>22 de setembre de 2025</a:t>
            </a: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82595" y="183174"/>
            <a:ext cx="7029355" cy="774684"/>
          </a:xfrm>
        </p:spPr>
        <p:txBody>
          <a:bodyPr/>
          <a:lstStyle/>
          <a:p>
            <a:r>
              <a:rPr lang="ca-ES" sz="4800" dirty="0">
                <a:solidFill>
                  <a:schemeClr val="bg1"/>
                </a:solidFill>
                <a:latin typeface="Bell MT" panose="02020503060305020303" pitchFamily="18" charset="0"/>
                <a:ea typeface="+mj-lt"/>
                <a:cs typeface="+mj-lt"/>
              </a:rPr>
              <a:t>REO</a:t>
            </a:r>
            <a:r>
              <a:rPr lang="ca-ES" sz="4800" dirty="0">
                <a:solidFill>
                  <a:schemeClr val="bg1"/>
                </a:solidFill>
                <a:latin typeface="Bodoni MT Condensed" panose="02070606080606020203" pitchFamily="18" charset="0"/>
                <a:ea typeface="+mj-lt"/>
                <a:cs typeface="+mj-lt"/>
              </a:rPr>
              <a:t>  </a:t>
            </a:r>
            <a:endParaRPr lang="es-ES" sz="2000" b="0" dirty="0">
              <a:solidFill>
                <a:schemeClr val="bg1"/>
              </a:solidFill>
              <a:latin typeface="Bodoni MT Condensed" panose="02070606080606020203" pitchFamily="18" charset="0"/>
              <a:cs typeface="Calibri"/>
            </a:endParaRPr>
          </a:p>
        </p:txBody>
      </p:sp>
      <p:pic>
        <p:nvPicPr>
          <p:cNvPr id="4" name="Imatge 3">
            <a:extLst>
              <a:ext uri="{FF2B5EF4-FFF2-40B4-BE49-F238E27FC236}">
                <a16:creationId xmlns:a16="http://schemas.microsoft.com/office/drawing/2014/main" id="{B3D5D7AB-FF2F-5CD5-6485-849A43225CB2}"/>
              </a:ext>
            </a:extLst>
          </p:cNvPr>
          <p:cNvPicPr>
            <a:picLocks noChangeAspect="1"/>
          </p:cNvPicPr>
          <p:nvPr/>
        </p:nvPicPr>
        <p:blipFill>
          <a:blip r:embed="rId6"/>
          <a:stretch>
            <a:fillRect/>
          </a:stretch>
        </p:blipFill>
        <p:spPr>
          <a:xfrm>
            <a:off x="1496146" y="102939"/>
            <a:ext cx="5505165" cy="1036410"/>
          </a:xfrm>
          <a:prstGeom prst="rect">
            <a:avLst/>
          </a:prstGeom>
        </p:spPr>
      </p:pic>
      <p:pic>
        <p:nvPicPr>
          <p:cNvPr id="5" name="Imatge 4">
            <a:extLst>
              <a:ext uri="{FF2B5EF4-FFF2-40B4-BE49-F238E27FC236}">
                <a16:creationId xmlns:a16="http://schemas.microsoft.com/office/drawing/2014/main" id="{CDA83D84-9F5A-36FD-BB16-6307C5EA60BE}"/>
              </a:ext>
            </a:extLst>
          </p:cNvPr>
          <p:cNvPicPr>
            <a:picLocks noChangeAspect="1"/>
          </p:cNvPicPr>
          <p:nvPr/>
        </p:nvPicPr>
        <p:blipFill>
          <a:blip r:embed="rId7"/>
          <a:stretch>
            <a:fillRect/>
          </a:stretch>
        </p:blipFill>
        <p:spPr>
          <a:xfrm>
            <a:off x="10913241" y="6161223"/>
            <a:ext cx="1278759" cy="667512"/>
          </a:xfrm>
          <a:prstGeom prst="rect">
            <a:avLst/>
          </a:prstGeom>
        </p:spPr>
      </p:pic>
    </p:spTree>
    <p:extLst>
      <p:ext uri="{BB962C8B-B14F-4D97-AF65-F5344CB8AC3E}">
        <p14:creationId xmlns:p14="http://schemas.microsoft.com/office/powerpoint/2010/main" val="337783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512782-A84B-EEF3-0ACA-4A63BB923868}"/>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Recursos Educatius Oberts</a:t>
            </a:r>
            <a:r>
              <a:rPr lang="en-US" sz="2800">
                <a:solidFill>
                  <a:schemeClr val="bg1"/>
                </a:solidFill>
                <a:cs typeface="Calibri"/>
              </a:rPr>
              <a:t> (REO)</a:t>
            </a:r>
          </a:p>
          <a:p>
            <a:endParaRPr lang="es-ES">
              <a:solidFill>
                <a:srgbClr val="000000"/>
              </a:solidFill>
              <a:cs typeface="Calibri"/>
            </a:endParaRPr>
          </a:p>
        </p:txBody>
      </p:sp>
      <p:sp>
        <p:nvSpPr>
          <p:cNvPr id="5" name="CuadroTexto 4">
            <a:extLst>
              <a:ext uri="{FF2B5EF4-FFF2-40B4-BE49-F238E27FC236}">
                <a16:creationId xmlns:a16="http://schemas.microsoft.com/office/drawing/2014/main" id="{07BE03EC-5588-3211-CA23-DAE62C42AD7F}"/>
              </a:ext>
            </a:extLst>
          </p:cNvPr>
          <p:cNvSpPr txBox="1"/>
          <p:nvPr/>
        </p:nvSpPr>
        <p:spPr>
          <a:xfrm>
            <a:off x="730251" y="2529417"/>
            <a:ext cx="1101619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ca-ES" sz="1600" b="1" dirty="0">
                <a:latin typeface="Calibri"/>
                <a:ea typeface="Calibri"/>
                <a:cs typeface="Calibri"/>
              </a:rPr>
              <a:t>CEDRO </a:t>
            </a:r>
            <a:r>
              <a:rPr lang="ca-ES" sz="1600" dirty="0">
                <a:latin typeface="Calibri"/>
                <a:ea typeface="Calibri"/>
                <a:cs typeface="Calibri"/>
              </a:rPr>
              <a:t>(1) duu a terme una revisió exhaustiva de la plataforma </a:t>
            </a:r>
            <a:r>
              <a:rPr lang="ca-ES" sz="1600" b="1" err="1">
                <a:latin typeface="Calibri"/>
                <a:ea typeface="Calibri"/>
                <a:cs typeface="Calibri"/>
              </a:rPr>
              <a:t>Woalah</a:t>
            </a:r>
            <a:r>
              <a:rPr lang="ca-ES" sz="1600" dirty="0">
                <a:latin typeface="Calibri"/>
                <a:ea typeface="Calibri"/>
                <a:cs typeface="Calibri"/>
              </a:rPr>
              <a:t>, identificant els materials compartits pels estudiants que poden vulnerar drets d'autor</a:t>
            </a:r>
            <a:endParaRPr lang="ca-ES" sz="1600">
              <a:ea typeface="Calibri"/>
              <a:cs typeface="Calibri"/>
            </a:endParaRPr>
          </a:p>
          <a:p>
            <a:pPr marL="342900" indent="-342900">
              <a:buFont typeface="Arial,Sans-Serif"/>
              <a:buChar char="•"/>
            </a:pPr>
            <a:endParaRPr lang="ca-ES" sz="1600" dirty="0">
              <a:latin typeface="Calibri"/>
              <a:ea typeface="Calibri"/>
              <a:cs typeface="Calibri"/>
            </a:endParaRPr>
          </a:p>
          <a:p>
            <a:pPr marL="342900" indent="-342900">
              <a:buFont typeface="Arial,Sans-Serif"/>
              <a:buChar char="•"/>
            </a:pPr>
            <a:r>
              <a:rPr lang="ca-ES" sz="1600" dirty="0">
                <a:latin typeface="Calibri"/>
                <a:ea typeface="Calibri"/>
                <a:cs typeface="Calibri"/>
              </a:rPr>
              <a:t>Aquesta revisió s'aplica a tots els espais on els recursos docents han estat prèviament publicats. En el cas de </a:t>
            </a:r>
            <a:r>
              <a:rPr lang="ca-ES" sz="1600" dirty="0" err="1">
                <a:latin typeface="Calibri"/>
                <a:ea typeface="Calibri"/>
                <a:cs typeface="Calibri"/>
              </a:rPr>
              <a:t>Moodle</a:t>
            </a:r>
            <a:r>
              <a:rPr lang="ca-ES" sz="1600" dirty="0">
                <a:latin typeface="Calibri"/>
                <a:ea typeface="Calibri"/>
                <a:cs typeface="Calibri"/>
              </a:rPr>
              <a:t>, CEDRO no hi té accés perquè és d'accés restringit</a:t>
            </a:r>
            <a:endParaRPr lang="ca-ES" sz="1600" dirty="0">
              <a:ea typeface="Calibri"/>
              <a:cs typeface="Calibri"/>
            </a:endParaRPr>
          </a:p>
          <a:p>
            <a:pPr marL="342900" indent="-342900">
              <a:buFont typeface="Arial,Sans-Serif"/>
              <a:buChar char="•"/>
            </a:pPr>
            <a:endParaRPr lang="ca-ES" sz="1600" dirty="0">
              <a:latin typeface="Calibri"/>
              <a:ea typeface="Calibri"/>
              <a:cs typeface="Calibri"/>
            </a:endParaRPr>
          </a:p>
          <a:p>
            <a:pPr marL="342900" indent="-342900">
              <a:buFont typeface="Arial,Sans-Serif"/>
              <a:buChar char="•"/>
            </a:pPr>
            <a:r>
              <a:rPr lang="ca-ES" sz="1600" dirty="0">
                <a:latin typeface="Calibri"/>
                <a:ea typeface="Calibri"/>
                <a:cs typeface="Calibri"/>
              </a:rPr>
              <a:t>Per tant, si els recursos no estan dipositats al DDD (accés públic), CEDRO no els podrà localitzar, i aquests podran continuar disponibles a </a:t>
            </a:r>
            <a:r>
              <a:rPr lang="ca-ES" sz="1600" dirty="0" err="1">
                <a:latin typeface="Calibri"/>
                <a:ea typeface="Calibri"/>
                <a:cs typeface="Calibri"/>
              </a:rPr>
              <a:t>Woalah</a:t>
            </a:r>
            <a:r>
              <a:rPr lang="ca-ES" sz="1600" dirty="0">
                <a:latin typeface="Calibri"/>
                <a:ea typeface="Calibri"/>
                <a:cs typeface="Calibri"/>
              </a:rPr>
              <a:t> tot i infringir drets d'autor</a:t>
            </a:r>
            <a:endParaRPr lang="ca-ES" sz="1600" dirty="0">
              <a:ea typeface="Calibri"/>
              <a:cs typeface="Calibri"/>
            </a:endParaRPr>
          </a:p>
          <a:p>
            <a:pPr marL="342900" indent="-342900">
              <a:buFont typeface="Arial,Sans-Serif"/>
              <a:buChar char="•"/>
            </a:pPr>
            <a:endParaRPr lang="ca-ES" sz="1600" dirty="0">
              <a:latin typeface="Calibri"/>
              <a:ea typeface="Calibri"/>
              <a:cs typeface="Calibri"/>
            </a:endParaRPr>
          </a:p>
          <a:p>
            <a:pPr marL="342900" indent="-342900">
              <a:buFont typeface="Arial,Sans-Serif"/>
              <a:buChar char="•"/>
            </a:pPr>
            <a:r>
              <a:rPr lang="ca-ES" sz="1600" dirty="0" err="1">
                <a:latin typeface="Calibri"/>
                <a:ea typeface="Calibri"/>
                <a:cs typeface="Calibri"/>
              </a:rPr>
              <a:t>Moodle</a:t>
            </a:r>
            <a:r>
              <a:rPr lang="ca-ES" sz="1600" dirty="0">
                <a:latin typeface="Calibri"/>
                <a:ea typeface="Calibri"/>
                <a:cs typeface="Calibri"/>
              </a:rPr>
              <a:t>, o qualsevol altra plataforma de campus virtual, rep el mateix tractament legal que el DDD. Això implica que la publicació de continguts en aquests espais, fins i tot si l'accés és restringit, es considera una forma de comunicació pública</a:t>
            </a:r>
          </a:p>
          <a:p>
            <a:pPr marL="342900" indent="-342900">
              <a:buFont typeface="Arial,Sans-Serif"/>
              <a:buChar char="•"/>
            </a:pPr>
            <a:endParaRPr lang="ca-ES" sz="1600" dirty="0">
              <a:ea typeface="Calibri"/>
              <a:cs typeface="Calibri"/>
            </a:endParaRPr>
          </a:p>
          <a:p>
            <a:pPr marL="342900" indent="-342900">
              <a:buFont typeface="Arial,Sans-Serif"/>
              <a:buChar char="•"/>
            </a:pPr>
            <a:r>
              <a:rPr lang="ca-ES" sz="1600" dirty="0">
                <a:latin typeface="Calibri"/>
                <a:ea typeface="Calibri"/>
                <a:cs typeface="Calibri"/>
              </a:rPr>
              <a:t>La responsabilitat legal per una possible infracció no recau en la plataforma utilitzada, sinó en la persona que ha compartit el contingut</a:t>
            </a:r>
            <a:endParaRPr lang="ca-ES" sz="1600" dirty="0">
              <a:ea typeface="Calibri"/>
              <a:cs typeface="Calibri"/>
            </a:endParaRPr>
          </a:p>
        </p:txBody>
      </p:sp>
      <p:sp>
        <p:nvSpPr>
          <p:cNvPr id="2" name="QuadreDeText 1">
            <a:extLst>
              <a:ext uri="{FF2B5EF4-FFF2-40B4-BE49-F238E27FC236}">
                <a16:creationId xmlns:a16="http://schemas.microsoft.com/office/drawing/2014/main" id="{F2EDF3A5-49B6-0E08-4156-4B21E24177F1}"/>
              </a:ext>
            </a:extLst>
          </p:cNvPr>
          <p:cNvSpPr txBox="1"/>
          <p:nvPr/>
        </p:nvSpPr>
        <p:spPr>
          <a:xfrm>
            <a:off x="733425" y="1266825"/>
            <a:ext cx="107061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ca-ES" sz="2400" dirty="0">
                <a:latin typeface="Century Gothic"/>
              </a:rPr>
              <a:t>[Pren el control dels teus materials educatius]</a:t>
            </a:r>
            <a:endParaRPr lang="ca-ES" dirty="0">
              <a:latin typeface="Calibri" panose="020F0502020204030204"/>
              <a:ea typeface="Calibri"/>
              <a:cs typeface="Calibri"/>
            </a:endParaRPr>
          </a:p>
          <a:p>
            <a:pPr algn="ctr"/>
            <a:endParaRPr lang="ca-ES" sz="2400" dirty="0">
              <a:solidFill>
                <a:srgbClr val="000000"/>
              </a:solidFill>
              <a:latin typeface="Century Gothic"/>
              <a:ea typeface="Calibri"/>
              <a:cs typeface="Calibri"/>
            </a:endParaRPr>
          </a:p>
          <a:p>
            <a:pPr algn="ctr"/>
            <a:r>
              <a:rPr lang="ca-ES" sz="2400" dirty="0">
                <a:solidFill>
                  <a:srgbClr val="000000"/>
                </a:solidFill>
                <a:latin typeface="Calibri"/>
                <a:ea typeface="Calibri"/>
                <a:cs typeface="Calibri"/>
              </a:rPr>
              <a:t>Exemple: </a:t>
            </a:r>
            <a:r>
              <a:rPr lang="ca-ES" sz="2400" err="1">
                <a:solidFill>
                  <a:srgbClr val="000000"/>
                </a:solidFill>
                <a:latin typeface="Calibri"/>
                <a:ea typeface="Calibri"/>
                <a:cs typeface="Calibri"/>
              </a:rPr>
              <a:t>Woalah</a:t>
            </a:r>
            <a:r>
              <a:rPr lang="ca-ES" sz="2400" dirty="0">
                <a:solidFill>
                  <a:srgbClr val="000000"/>
                </a:solidFill>
                <a:latin typeface="Calibri"/>
                <a:ea typeface="Calibri"/>
                <a:cs typeface="Calibri"/>
              </a:rPr>
              <a:t> – Plataforma d'intercanvi d'apunts de classe</a:t>
            </a:r>
            <a:endParaRPr lang="ca-ES" sz="2400">
              <a:latin typeface="Calibri"/>
              <a:ea typeface="Calibri"/>
              <a:cs typeface="Calibri"/>
            </a:endParaRPr>
          </a:p>
        </p:txBody>
      </p:sp>
      <p:sp>
        <p:nvSpPr>
          <p:cNvPr id="4" name="QuadreDeText 3">
            <a:extLst>
              <a:ext uri="{FF2B5EF4-FFF2-40B4-BE49-F238E27FC236}">
                <a16:creationId xmlns:a16="http://schemas.microsoft.com/office/drawing/2014/main" id="{F4904943-B425-5E57-5803-E83C07FEE098}"/>
              </a:ext>
            </a:extLst>
          </p:cNvPr>
          <p:cNvSpPr txBox="1"/>
          <p:nvPr/>
        </p:nvSpPr>
        <p:spPr>
          <a:xfrm>
            <a:off x="334758" y="6199382"/>
            <a:ext cx="116014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dirty="0">
                <a:latin typeface="Calibri"/>
                <a:ea typeface="Calibri"/>
                <a:cs typeface="Calibri"/>
              </a:rPr>
              <a:t>(1)  </a:t>
            </a:r>
            <a:r>
              <a:rPr lang="es-ES" sz="1200" b="1" dirty="0">
                <a:latin typeface="Calibri"/>
                <a:ea typeface="Calibri"/>
                <a:cs typeface="Calibri"/>
              </a:rPr>
              <a:t>CEDRO </a:t>
            </a:r>
            <a:r>
              <a:rPr lang="es-ES" sz="1200" dirty="0">
                <a:latin typeface="Calibri"/>
                <a:ea typeface="Calibri"/>
                <a:cs typeface="Calibri"/>
              </a:rPr>
              <a:t>(Centro Español de Derechos Reprográficos)</a:t>
            </a:r>
          </a:p>
          <a:p>
            <a:r>
              <a:rPr lang="es-ES" sz="1200" dirty="0">
                <a:latin typeface="Calibri"/>
                <a:ea typeface="Calibri"/>
                <a:cs typeface="Arial"/>
              </a:rPr>
              <a:t>   Asociación de autores y editores de libros, revistas, periódicos y partituras. Gestionamos de forma colectiva los derechos de propiedad intelectual</a:t>
            </a:r>
            <a:endParaRPr lang="es-ES" sz="1200" dirty="0">
              <a:latin typeface="Calibri"/>
              <a:ea typeface="Calibri"/>
              <a:cs typeface="Calibri"/>
            </a:endParaRPr>
          </a:p>
        </p:txBody>
      </p:sp>
    </p:spTree>
    <p:extLst>
      <p:ext uri="{BB962C8B-B14F-4D97-AF65-F5344CB8AC3E}">
        <p14:creationId xmlns:p14="http://schemas.microsoft.com/office/powerpoint/2010/main" val="4242367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F01AE-7D06-81D0-D1A4-AB073D3C615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006EE29-6EB8-E1BA-9FFC-3484D349F69B}"/>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Recursos Educatius Oberts</a:t>
            </a:r>
            <a:r>
              <a:rPr lang="en-US" sz="2800">
                <a:solidFill>
                  <a:schemeClr val="bg1"/>
                </a:solidFill>
                <a:cs typeface="Calibri"/>
              </a:rPr>
              <a:t> (REO)</a:t>
            </a:r>
          </a:p>
          <a:p>
            <a:endParaRPr lang="es-ES">
              <a:solidFill>
                <a:srgbClr val="000000"/>
              </a:solidFill>
              <a:cs typeface="Calibri"/>
            </a:endParaRPr>
          </a:p>
        </p:txBody>
      </p:sp>
      <p:sp>
        <p:nvSpPr>
          <p:cNvPr id="5" name="CuadroTexto 4">
            <a:extLst>
              <a:ext uri="{FF2B5EF4-FFF2-40B4-BE49-F238E27FC236}">
                <a16:creationId xmlns:a16="http://schemas.microsoft.com/office/drawing/2014/main" id="{E55D73A6-8349-EBF8-1832-04916EB930EA}"/>
              </a:ext>
            </a:extLst>
          </p:cNvPr>
          <p:cNvSpPr txBox="1"/>
          <p:nvPr/>
        </p:nvSpPr>
        <p:spPr>
          <a:xfrm>
            <a:off x="2533651" y="6153150"/>
            <a:ext cx="64050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https://www.uab.cat/ca/ciencia-oberta/recursos-educatius-oberts</a:t>
            </a:r>
            <a:endParaRPr lang="es-ES"/>
          </a:p>
        </p:txBody>
      </p:sp>
      <p:pic>
        <p:nvPicPr>
          <p:cNvPr id="7" name="Imagen 6" descr="Interfaz de usuario gráfica&#10;&#10;Descripción generada automáticamente">
            <a:extLst>
              <a:ext uri="{FF2B5EF4-FFF2-40B4-BE49-F238E27FC236}">
                <a16:creationId xmlns:a16="http://schemas.microsoft.com/office/drawing/2014/main" id="{2CAD235A-422A-49F2-2091-B359A556CF02}"/>
              </a:ext>
            </a:extLst>
          </p:cNvPr>
          <p:cNvPicPr>
            <a:picLocks noChangeAspect="1"/>
          </p:cNvPicPr>
          <p:nvPr/>
        </p:nvPicPr>
        <p:blipFill>
          <a:blip r:embed="rId3"/>
          <a:stretch>
            <a:fillRect/>
          </a:stretch>
        </p:blipFill>
        <p:spPr>
          <a:xfrm>
            <a:off x="1100666" y="1342594"/>
            <a:ext cx="9990667" cy="4701978"/>
          </a:xfrm>
          <a:prstGeom prst="rect">
            <a:avLst/>
          </a:prstGeom>
        </p:spPr>
      </p:pic>
    </p:spTree>
    <p:extLst>
      <p:ext uri="{BB962C8B-B14F-4D97-AF65-F5344CB8AC3E}">
        <p14:creationId xmlns:p14="http://schemas.microsoft.com/office/powerpoint/2010/main" val="1452847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3">
            <a:extLst>
              <a:ext uri="{FF2B5EF4-FFF2-40B4-BE49-F238E27FC236}">
                <a16:creationId xmlns:a16="http://schemas.microsoft.com/office/drawing/2014/main" id="{6AF3432A-9521-01FE-D962-1B8030957170}"/>
              </a:ext>
            </a:extLst>
          </p:cNvPr>
          <p:cNvPicPr>
            <a:picLocks noChangeAspect="1"/>
          </p:cNvPicPr>
          <p:nvPr/>
        </p:nvPicPr>
        <p:blipFill rotWithShape="1">
          <a:blip r:embed="rId2"/>
          <a:srcRect t="16360" r="1" b="1"/>
          <a:stretch/>
        </p:blipFill>
        <p:spPr>
          <a:xfrm>
            <a:off x="2522358" y="10"/>
            <a:ext cx="9669642" cy="6857990"/>
          </a:xfrm>
          <a:prstGeom prst="rect">
            <a:avLst/>
          </a:prstGeom>
        </p:spPr>
      </p:pic>
      <p:sp>
        <p:nvSpPr>
          <p:cNvPr id="21" name="Rectangle 2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25512782-A84B-EEF3-0ACA-4A63BB923868}"/>
              </a:ext>
            </a:extLst>
          </p:cNvPr>
          <p:cNvSpPr txBox="1"/>
          <p:nvPr/>
        </p:nvSpPr>
        <p:spPr>
          <a:xfrm>
            <a:off x="952228" y="743447"/>
            <a:ext cx="3973385" cy="3692028"/>
          </a:xfrm>
          <a:prstGeom prst="rect">
            <a:avLst/>
          </a:prstGeom>
          <a:noFill/>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5200">
              <a:latin typeface="+mj-lt"/>
              <a:ea typeface="+mj-ea"/>
              <a:cs typeface="+mj-cs"/>
            </a:endParaRPr>
          </a:p>
          <a:p>
            <a:pPr>
              <a:lnSpc>
                <a:spcPct val="90000"/>
              </a:lnSpc>
              <a:spcBef>
                <a:spcPct val="0"/>
              </a:spcBef>
              <a:spcAft>
                <a:spcPts val="600"/>
              </a:spcAft>
            </a:pPr>
            <a:r>
              <a:rPr lang="en-US" sz="5200">
                <a:latin typeface="+mj-lt"/>
                <a:ea typeface="+mj-ea"/>
                <a:cs typeface="+mj-cs"/>
              </a:rPr>
              <a:t>Què </a:t>
            </a:r>
            <a:r>
              <a:rPr lang="ca-ES" sz="5200">
                <a:latin typeface="+mj-lt"/>
                <a:ea typeface="+mj-ea"/>
                <a:cs typeface="+mj-cs"/>
              </a:rPr>
              <a:t>són</a:t>
            </a:r>
            <a:r>
              <a:rPr lang="en-US" sz="5200">
                <a:latin typeface="+mj-lt"/>
                <a:ea typeface="+mj-ea"/>
                <a:cs typeface="+mj-cs"/>
              </a:rPr>
              <a:t>?</a:t>
            </a:r>
            <a:endParaRPr lang="en-US" sz="5200">
              <a:latin typeface="+mj-lt"/>
              <a:ea typeface="+mj-ea"/>
              <a:cs typeface="Calibri Light"/>
            </a:endParaRPr>
          </a:p>
          <a:p>
            <a:pPr>
              <a:lnSpc>
                <a:spcPct val="90000"/>
              </a:lnSpc>
              <a:spcBef>
                <a:spcPct val="0"/>
              </a:spcBef>
              <a:spcAft>
                <a:spcPts val="600"/>
              </a:spcAft>
            </a:pPr>
            <a:endParaRPr lang="en-US" sz="5200">
              <a:latin typeface="+mj-lt"/>
              <a:ea typeface="+mj-ea"/>
              <a:cs typeface="+mj-cs"/>
            </a:endParaRPr>
          </a:p>
        </p:txBody>
      </p:sp>
    </p:spTree>
    <p:extLst>
      <p:ext uri="{BB962C8B-B14F-4D97-AF65-F5344CB8AC3E}">
        <p14:creationId xmlns:p14="http://schemas.microsoft.com/office/powerpoint/2010/main" val="4045453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6BB349-ABD7-21BE-A51C-0BF5604B37EB}"/>
              </a:ext>
            </a:extLst>
          </p:cNvPr>
          <p:cNvSpPr txBox="1"/>
          <p:nvPr/>
        </p:nvSpPr>
        <p:spPr>
          <a:xfrm>
            <a:off x="1497660" y="2052696"/>
            <a:ext cx="884860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dirty="0">
                <a:ea typeface="+mn-lt"/>
                <a:cs typeface="+mn-lt"/>
              </a:rPr>
              <a:t>Els </a:t>
            </a:r>
            <a:r>
              <a:rPr lang="ca-ES" u="sng" dirty="0">
                <a:ea typeface="+mn-lt"/>
                <a:cs typeface="+mn-lt"/>
              </a:rPr>
              <a:t>Recursos Educatius Oberts</a:t>
            </a:r>
            <a:r>
              <a:rPr lang="ca-ES" dirty="0">
                <a:ea typeface="+mn-lt"/>
                <a:cs typeface="+mn-lt"/>
              </a:rPr>
              <a:t> són:</a:t>
            </a:r>
          </a:p>
          <a:p>
            <a:endParaRPr lang="ca-ES">
              <a:ea typeface="+mn-lt"/>
              <a:cs typeface="+mn-lt"/>
            </a:endParaRPr>
          </a:p>
          <a:p>
            <a:pPr marL="285750" indent="-285750">
              <a:buFont typeface="Arial"/>
              <a:buChar char="•"/>
            </a:pPr>
            <a:r>
              <a:rPr lang="ca-ES" b="1" dirty="0">
                <a:ea typeface="+mn-lt"/>
                <a:cs typeface="+mn-lt"/>
              </a:rPr>
              <a:t>Materials </a:t>
            </a:r>
            <a:r>
              <a:rPr lang="ca-ES" dirty="0">
                <a:ea typeface="+mn-lt"/>
                <a:cs typeface="+mn-lt"/>
              </a:rPr>
              <a:t>d'ensenyament, aprenentatge i investigació,</a:t>
            </a:r>
          </a:p>
          <a:p>
            <a:pPr marL="285750" indent="-285750">
              <a:buFont typeface="Arial"/>
              <a:buChar char="•"/>
            </a:pPr>
            <a:r>
              <a:rPr lang="ca-ES" dirty="0">
                <a:ea typeface="+mn-lt"/>
                <a:cs typeface="+mn-lt"/>
              </a:rPr>
              <a:t>en </a:t>
            </a:r>
            <a:r>
              <a:rPr lang="ca-ES" b="1" dirty="0">
                <a:ea typeface="+mn-lt"/>
                <a:cs typeface="+mn-lt"/>
              </a:rPr>
              <a:t>qualsevol suport</a:t>
            </a:r>
            <a:r>
              <a:rPr lang="ca-ES" dirty="0">
                <a:ea typeface="+mn-lt"/>
                <a:cs typeface="+mn-lt"/>
              </a:rPr>
              <a:t>, digital o imprès,</a:t>
            </a:r>
          </a:p>
          <a:p>
            <a:pPr marL="285750" indent="-285750">
              <a:buFont typeface="Arial"/>
              <a:buChar char="•"/>
            </a:pPr>
            <a:r>
              <a:rPr lang="ca-ES" dirty="0">
                <a:ea typeface="+mn-lt"/>
                <a:cs typeface="+mn-lt"/>
              </a:rPr>
              <a:t>que siguin de domini públic o publicats amb una </a:t>
            </a:r>
            <a:r>
              <a:rPr lang="ca-ES" b="1" dirty="0">
                <a:ea typeface="+mn-lt"/>
                <a:cs typeface="+mn-lt"/>
              </a:rPr>
              <a:t>llicència oberta</a:t>
            </a:r>
            <a:r>
              <a:rPr lang="ca-ES" dirty="0">
                <a:ea typeface="+mn-lt"/>
                <a:cs typeface="+mn-lt"/>
              </a:rPr>
              <a:t> </a:t>
            </a:r>
          </a:p>
          <a:p>
            <a:pPr marL="285750" indent="-285750">
              <a:buFont typeface="Arial"/>
              <a:buChar char="•"/>
            </a:pPr>
            <a:r>
              <a:rPr lang="ca-ES" dirty="0">
                <a:ea typeface="+mn-lt"/>
                <a:cs typeface="+mn-lt"/>
              </a:rPr>
              <a:t>que en permeti l'</a:t>
            </a:r>
            <a:r>
              <a:rPr lang="ca-ES" b="1" dirty="0">
                <a:ea typeface="+mn-lt"/>
                <a:cs typeface="+mn-lt"/>
              </a:rPr>
              <a:t>accés gratuït</a:t>
            </a:r>
            <a:r>
              <a:rPr lang="ca-ES" dirty="0">
                <a:ea typeface="+mn-lt"/>
                <a:cs typeface="+mn-lt"/>
              </a:rPr>
              <a:t>, així com el seu </a:t>
            </a:r>
            <a:r>
              <a:rPr lang="ca-ES" b="1" dirty="0">
                <a:ea typeface="+mn-lt"/>
                <a:cs typeface="+mn-lt"/>
              </a:rPr>
              <a:t>ús</a:t>
            </a:r>
            <a:r>
              <a:rPr lang="ca-ES" dirty="0">
                <a:ea typeface="+mn-lt"/>
                <a:cs typeface="+mn-lt"/>
              </a:rPr>
              <a:t>, </a:t>
            </a:r>
            <a:r>
              <a:rPr lang="ca-ES" b="1" dirty="0">
                <a:ea typeface="+mn-lt"/>
                <a:cs typeface="+mn-lt"/>
              </a:rPr>
              <a:t>adaptació </a:t>
            </a:r>
            <a:r>
              <a:rPr lang="ca-ES" dirty="0">
                <a:ea typeface="+mn-lt"/>
                <a:cs typeface="+mn-lt"/>
              </a:rPr>
              <a:t>i </a:t>
            </a:r>
            <a:r>
              <a:rPr lang="ca-ES" b="1" dirty="0">
                <a:ea typeface="+mn-lt"/>
                <a:cs typeface="+mn-lt"/>
              </a:rPr>
              <a:t>redistribució </a:t>
            </a:r>
            <a:r>
              <a:rPr lang="ca-ES" dirty="0">
                <a:ea typeface="+mn-lt"/>
                <a:cs typeface="+mn-lt"/>
              </a:rPr>
              <a:t>per altres persones sense cap restricció o amb restriccions limitades</a:t>
            </a:r>
            <a:endParaRPr lang="ca-ES" i="1" dirty="0">
              <a:ea typeface="+mn-lt"/>
              <a:cs typeface="+mn-lt"/>
            </a:endParaRPr>
          </a:p>
        </p:txBody>
      </p:sp>
      <p:sp>
        <p:nvSpPr>
          <p:cNvPr id="4" name="CuadroTexto 3">
            <a:extLst>
              <a:ext uri="{FF2B5EF4-FFF2-40B4-BE49-F238E27FC236}">
                <a16:creationId xmlns:a16="http://schemas.microsoft.com/office/drawing/2014/main" id="{E69AE259-912A-5F91-6065-852883DDE539}"/>
              </a:ext>
            </a:extLst>
          </p:cNvPr>
          <p:cNvSpPr txBox="1"/>
          <p:nvPr/>
        </p:nvSpPr>
        <p:spPr>
          <a:xfrm>
            <a:off x="1591734" y="4413956"/>
            <a:ext cx="81524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200"/>
              <a:t>Basat en: UNESCO,</a:t>
            </a:r>
            <a:r>
              <a:rPr lang="es-ES_tradnl" sz="1200"/>
              <a:t> Declaración</a:t>
            </a:r>
            <a:r>
              <a:rPr lang="es-ES_tradnl" sz="1200">
                <a:ea typeface="+mn-lt"/>
                <a:cs typeface="+mn-lt"/>
              </a:rPr>
              <a:t> de París de 2012 sobre los REA</a:t>
            </a:r>
            <a:endParaRPr lang="ca-ES" sz="1200">
              <a:cs typeface="Calibri" panose="020F0502020204030204"/>
            </a:endParaRPr>
          </a:p>
        </p:txBody>
      </p:sp>
    </p:spTree>
    <p:extLst>
      <p:ext uri="{BB962C8B-B14F-4D97-AF65-F5344CB8AC3E}">
        <p14:creationId xmlns:p14="http://schemas.microsoft.com/office/powerpoint/2010/main" val="741865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80001-B983-074C-62C6-0BE847AB88C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A2CE40C-011D-22F7-4E8C-87BBA02E3BD1}"/>
              </a:ext>
            </a:extLst>
          </p:cNvPr>
          <p:cNvSpPr txBox="1"/>
          <p:nvPr/>
        </p:nvSpPr>
        <p:spPr>
          <a:xfrm>
            <a:off x="5561660" y="313773"/>
            <a:ext cx="5429375"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500" b="1" dirty="0">
                <a:solidFill>
                  <a:srgbClr val="424242"/>
                </a:solidFill>
              </a:rPr>
              <a:t>📘 Textuals</a:t>
            </a:r>
            <a:endParaRPr lang="ca-ES" dirty="0"/>
          </a:p>
          <a:p>
            <a:pPr marL="628650" lvl="1" indent="-171450">
              <a:buFont typeface="Arial"/>
              <a:buChar char="•"/>
            </a:pPr>
            <a:r>
              <a:rPr lang="ca-ES" sz="1200" dirty="0">
                <a:solidFill>
                  <a:srgbClr val="424242"/>
                </a:solidFill>
                <a:ea typeface="+mn-lt"/>
                <a:cs typeface="+mn-lt"/>
              </a:rPr>
              <a:t>Apunts de classe</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Llibres de text (</a:t>
            </a:r>
            <a:r>
              <a:rPr lang="en-GB" sz="1200" dirty="0">
                <a:solidFill>
                  <a:srgbClr val="424242"/>
                </a:solidFill>
                <a:ea typeface="+mn-lt"/>
                <a:cs typeface="+mn-lt"/>
              </a:rPr>
              <a:t>open textbooks</a:t>
            </a:r>
            <a:r>
              <a:rPr lang="ca-ES" sz="1200" dirty="0">
                <a:solidFill>
                  <a:srgbClr val="424242"/>
                </a:solidFill>
                <a:ea typeface="+mn-lt"/>
                <a:cs typeface="+mn-lt"/>
              </a:rPr>
              <a:t>)</a:t>
            </a:r>
            <a:endParaRPr lang="ca-ES">
              <a:ea typeface="+mn-lt"/>
              <a:cs typeface="+mn-lt"/>
            </a:endParaRPr>
          </a:p>
          <a:p>
            <a:pPr marL="628650" lvl="1" indent="-171450">
              <a:buFont typeface="Arial"/>
              <a:buChar char="•"/>
            </a:pPr>
            <a:r>
              <a:rPr lang="ca-ES" sz="1200" dirty="0">
                <a:solidFill>
                  <a:srgbClr val="424242"/>
                </a:solidFill>
                <a:ea typeface="+mn-lt"/>
                <a:cs typeface="+mn-lt"/>
              </a:rPr>
              <a:t>Articles acadèmics</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Guies d’estudi</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Manuals de laboratori</a:t>
            </a:r>
            <a:endParaRPr lang="ca-ES" dirty="0">
              <a:ea typeface="Calibri" panose="020F0502020204030204"/>
              <a:cs typeface="Calibri" panose="020F0502020204030204"/>
            </a:endParaRPr>
          </a:p>
          <a:p>
            <a:endParaRPr lang="ca-ES" sz="1200" dirty="0">
              <a:solidFill>
                <a:srgbClr val="424242"/>
              </a:solidFill>
              <a:ea typeface="Calibri"/>
              <a:cs typeface="Calibri"/>
            </a:endParaRPr>
          </a:p>
          <a:p>
            <a:r>
              <a:rPr lang="ca-ES" sz="1500" b="1" dirty="0">
                <a:solidFill>
                  <a:srgbClr val="424242"/>
                </a:solidFill>
              </a:rPr>
              <a:t>🎥 Audiovisuals</a:t>
            </a:r>
            <a:endParaRPr lang="ca-ES" dirty="0"/>
          </a:p>
          <a:p>
            <a:pPr marL="628650" lvl="1" indent="-171450">
              <a:buFont typeface="Arial"/>
              <a:buChar char="•"/>
            </a:pPr>
            <a:r>
              <a:rPr lang="ca-ES" sz="1200" dirty="0">
                <a:solidFill>
                  <a:srgbClr val="424242"/>
                </a:solidFill>
                <a:ea typeface="+mn-lt"/>
                <a:cs typeface="+mn-lt"/>
              </a:rPr>
              <a:t>Vídeos educatius (classes gravades, documentals, animacions)</a:t>
            </a:r>
            <a:endParaRPr lang="ca-ES" dirty="0">
              <a:ea typeface="+mn-lt"/>
              <a:cs typeface="+mn-lt"/>
            </a:endParaRPr>
          </a:p>
          <a:p>
            <a:pPr marL="628650" lvl="1" indent="-171450">
              <a:buFont typeface="Arial"/>
              <a:buChar char="•"/>
            </a:pPr>
            <a:r>
              <a:rPr lang="en-GB" sz="1200" dirty="0">
                <a:solidFill>
                  <a:srgbClr val="424242"/>
                </a:solidFill>
                <a:ea typeface="+mn-lt"/>
                <a:cs typeface="+mn-lt"/>
              </a:rPr>
              <a:t>Podcasts</a:t>
            </a:r>
            <a:endParaRPr lang="en-GB" dirty="0">
              <a:ea typeface="+mn-lt"/>
              <a:cs typeface="+mn-lt"/>
            </a:endParaRPr>
          </a:p>
          <a:p>
            <a:pPr marL="628650" lvl="1" indent="-171450">
              <a:buFont typeface="Arial"/>
              <a:buChar char="•"/>
            </a:pPr>
            <a:r>
              <a:rPr lang="ca-ES" sz="1200" dirty="0">
                <a:solidFill>
                  <a:srgbClr val="424242"/>
                </a:solidFill>
                <a:ea typeface="+mn-lt"/>
                <a:cs typeface="+mn-lt"/>
              </a:rPr>
              <a:t>Presentacions narrades</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Entrevistes amb experts</a:t>
            </a:r>
            <a:endParaRPr lang="ca-ES" dirty="0">
              <a:ea typeface="Calibri" panose="020F0502020204030204"/>
              <a:cs typeface="Calibri" panose="020F0502020204030204"/>
            </a:endParaRPr>
          </a:p>
          <a:p>
            <a:pPr marL="285750" indent="-285750">
              <a:buFont typeface="Arial"/>
              <a:buChar char="•"/>
            </a:pPr>
            <a:endParaRPr lang="ca-ES" sz="1200" dirty="0">
              <a:solidFill>
                <a:srgbClr val="424242"/>
              </a:solidFill>
            </a:endParaRPr>
          </a:p>
          <a:p>
            <a:r>
              <a:rPr lang="ca-ES" sz="1500" b="1" dirty="0">
                <a:solidFill>
                  <a:srgbClr val="424242"/>
                </a:solidFill>
              </a:rPr>
              <a:t>🖥️ Interactius i digitals</a:t>
            </a:r>
            <a:endParaRPr lang="ca-ES" dirty="0"/>
          </a:p>
          <a:p>
            <a:pPr marL="628650" lvl="1" indent="-171450">
              <a:buFont typeface="Arial"/>
              <a:buChar char="•"/>
            </a:pPr>
            <a:r>
              <a:rPr lang="ca-ES" sz="1200" dirty="0">
                <a:solidFill>
                  <a:srgbClr val="424242"/>
                </a:solidFill>
                <a:ea typeface="+mn-lt"/>
                <a:cs typeface="+mn-lt"/>
              </a:rPr>
              <a:t>Cursos complets en línia (</a:t>
            </a:r>
            <a:r>
              <a:rPr lang="ca-ES" sz="1200" err="1">
                <a:solidFill>
                  <a:srgbClr val="424242"/>
                </a:solidFill>
                <a:ea typeface="+mn-lt"/>
                <a:cs typeface="+mn-lt"/>
              </a:rPr>
              <a:t>MOOCs</a:t>
            </a:r>
            <a:r>
              <a:rPr lang="ca-ES" sz="1200" dirty="0">
                <a:solidFill>
                  <a:srgbClr val="424242"/>
                </a:solidFill>
                <a:ea typeface="+mn-lt"/>
                <a:cs typeface="+mn-lt"/>
              </a:rPr>
              <a:t>)</a:t>
            </a:r>
            <a:endParaRPr lang="ca-ES" dirty="0">
              <a:ea typeface="+mn-lt"/>
              <a:cs typeface="+mn-lt"/>
            </a:endParaRPr>
          </a:p>
          <a:p>
            <a:pPr marL="628650" lvl="1" indent="-171450">
              <a:buFont typeface="Arial"/>
              <a:buChar char="•"/>
            </a:pPr>
            <a:r>
              <a:rPr lang="ca-ES" sz="1200" dirty="0">
                <a:solidFill>
                  <a:srgbClr val="424242"/>
                </a:solidFill>
                <a:ea typeface="+mn-lt"/>
                <a:cs typeface="+mn-lt"/>
              </a:rPr>
              <a:t>Simulacions i laboratoris virtuals</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Jocs educatius</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Qüestionaris i exercicis interactius</a:t>
            </a:r>
            <a:endParaRPr lang="ca-ES" dirty="0">
              <a:ea typeface="Calibri" panose="020F0502020204030204"/>
              <a:cs typeface="Calibri" panose="020F0502020204030204"/>
            </a:endParaRPr>
          </a:p>
          <a:p>
            <a:pPr marL="285750" indent="-285750">
              <a:buFont typeface="Arial"/>
              <a:buChar char="•"/>
            </a:pPr>
            <a:endParaRPr lang="ca-ES" sz="1200" dirty="0">
              <a:solidFill>
                <a:srgbClr val="424242"/>
              </a:solidFill>
            </a:endParaRPr>
          </a:p>
          <a:p>
            <a:r>
              <a:rPr lang="ca-ES" sz="1500" b="1" dirty="0">
                <a:solidFill>
                  <a:srgbClr val="424242"/>
                </a:solidFill>
              </a:rPr>
              <a:t>📊 Multimèdia i gràfics</a:t>
            </a:r>
            <a:endParaRPr lang="ca-ES" dirty="0"/>
          </a:p>
          <a:p>
            <a:pPr marL="628650" lvl="1" indent="-171450">
              <a:buFont typeface="Arial"/>
              <a:buChar char="•"/>
            </a:pPr>
            <a:r>
              <a:rPr lang="ca-ES" sz="1200" dirty="0">
                <a:solidFill>
                  <a:srgbClr val="424242"/>
                </a:solidFill>
                <a:ea typeface="+mn-lt"/>
                <a:cs typeface="+mn-lt"/>
              </a:rPr>
              <a:t>Infografies</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Mapes conceptuals</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Presentacions (PowerPoint, etc.)</a:t>
            </a:r>
            <a:endParaRPr lang="ca-ES" dirty="0">
              <a:ea typeface="+mn-lt"/>
              <a:cs typeface="+mn-lt"/>
            </a:endParaRPr>
          </a:p>
          <a:p>
            <a:pPr marL="285750" indent="-285750">
              <a:buFont typeface="Arial"/>
              <a:buChar char="•"/>
            </a:pPr>
            <a:endParaRPr lang="ca-ES" sz="1200" dirty="0">
              <a:solidFill>
                <a:srgbClr val="424242"/>
              </a:solidFill>
            </a:endParaRPr>
          </a:p>
          <a:p>
            <a:r>
              <a:rPr lang="ca-ES" sz="1500" b="1" dirty="0">
                <a:solidFill>
                  <a:srgbClr val="424242"/>
                </a:solidFill>
              </a:rPr>
              <a:t>💻 Codi i programari</a:t>
            </a:r>
            <a:endParaRPr lang="ca-ES" dirty="0"/>
          </a:p>
          <a:p>
            <a:pPr marL="628650" lvl="1" indent="-171450">
              <a:buFont typeface="Arial"/>
              <a:buChar char="•"/>
            </a:pPr>
            <a:r>
              <a:rPr lang="ca-ES" sz="1200" dirty="0">
                <a:solidFill>
                  <a:srgbClr val="424242"/>
                </a:solidFill>
                <a:ea typeface="+mn-lt"/>
                <a:cs typeface="+mn-lt"/>
              </a:rPr>
              <a:t>Codi font de programes</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Models computacionals</a:t>
            </a:r>
            <a:endParaRPr lang="ca-ES" dirty="0">
              <a:ea typeface="Calibri" panose="020F0502020204030204"/>
              <a:cs typeface="Calibri" panose="020F0502020204030204"/>
            </a:endParaRPr>
          </a:p>
          <a:p>
            <a:endParaRPr lang="ca-ES" sz="1200" dirty="0">
              <a:solidFill>
                <a:srgbClr val="424242"/>
              </a:solidFill>
              <a:ea typeface="+mn-lt"/>
              <a:cs typeface="+mn-lt"/>
            </a:endParaRPr>
          </a:p>
          <a:p>
            <a:r>
              <a:rPr lang="ca-ES" sz="1500" b="1" dirty="0">
                <a:solidFill>
                  <a:srgbClr val="424242"/>
                </a:solidFill>
              </a:rPr>
              <a:t>📂 Altres recursos complementaris</a:t>
            </a:r>
            <a:endParaRPr lang="ca-ES" dirty="0"/>
          </a:p>
          <a:p>
            <a:pPr marL="628650" lvl="1" indent="-171450">
              <a:buFont typeface="Arial"/>
              <a:buChar char="•"/>
            </a:pPr>
            <a:r>
              <a:rPr lang="ca-ES" sz="1200" dirty="0">
                <a:solidFill>
                  <a:srgbClr val="424242"/>
                </a:solidFill>
                <a:ea typeface="+mn-lt"/>
                <a:cs typeface="+mn-lt"/>
              </a:rPr>
              <a:t>Plans de classe</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Rúbriques d’avaluació</a:t>
            </a:r>
            <a:endParaRPr lang="ca-ES" dirty="0">
              <a:ea typeface="Calibri" panose="020F0502020204030204"/>
              <a:cs typeface="Calibri" panose="020F0502020204030204"/>
            </a:endParaRPr>
          </a:p>
          <a:p>
            <a:pPr marL="628650" lvl="1" indent="-171450">
              <a:buFont typeface="Arial"/>
              <a:buChar char="•"/>
            </a:pPr>
            <a:r>
              <a:rPr lang="ca-ES" sz="1200" dirty="0">
                <a:solidFill>
                  <a:srgbClr val="424242"/>
                </a:solidFill>
                <a:ea typeface="+mn-lt"/>
                <a:cs typeface="+mn-lt"/>
              </a:rPr>
              <a:t>Materials de suport per al professorat</a:t>
            </a:r>
            <a:endParaRPr lang="ca-ES" dirty="0">
              <a:ea typeface="Calibri" panose="020F0502020204030204"/>
              <a:cs typeface="Calibri" panose="020F0502020204030204"/>
            </a:endParaRPr>
          </a:p>
        </p:txBody>
      </p:sp>
      <p:sp>
        <p:nvSpPr>
          <p:cNvPr id="5" name="CuadroTexto 2">
            <a:extLst>
              <a:ext uri="{FF2B5EF4-FFF2-40B4-BE49-F238E27FC236}">
                <a16:creationId xmlns:a16="http://schemas.microsoft.com/office/drawing/2014/main" id="{87D7A119-0AF1-40F1-0BA6-F1407EBD85E1}"/>
              </a:ext>
            </a:extLst>
          </p:cNvPr>
          <p:cNvSpPr txBox="1"/>
          <p:nvPr/>
        </p:nvSpPr>
        <p:spPr>
          <a:xfrm>
            <a:off x="813814" y="2951465"/>
            <a:ext cx="359276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ca-ES" sz="2400" dirty="0">
                <a:ea typeface="Calibri"/>
                <a:cs typeface="Calibri"/>
              </a:rPr>
              <a:t>Recursos Educatius Oberts</a:t>
            </a:r>
            <a:endParaRPr lang="ca-ES" dirty="0"/>
          </a:p>
          <a:p>
            <a:pPr algn="ctr"/>
            <a:r>
              <a:rPr lang="ca-ES" sz="2400" dirty="0">
                <a:ea typeface="Calibri"/>
                <a:cs typeface="Calibri"/>
              </a:rPr>
              <a:t>per tipologia</a:t>
            </a:r>
          </a:p>
        </p:txBody>
      </p:sp>
      <p:pic>
        <p:nvPicPr>
          <p:cNvPr id="2" name="Gràfic 1" descr="Made with ai label">
            <a:extLst>
              <a:ext uri="{FF2B5EF4-FFF2-40B4-BE49-F238E27FC236}">
                <a16:creationId xmlns:a16="http://schemas.microsoft.com/office/drawing/2014/main" id="{D126BCC2-A347-CE6A-69D2-27CFC18771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449" y="5501964"/>
            <a:ext cx="1400175" cy="533400"/>
          </a:xfrm>
          <a:prstGeom prst="rect">
            <a:avLst/>
          </a:prstGeom>
        </p:spPr>
      </p:pic>
    </p:spTree>
    <p:extLst>
      <p:ext uri="{BB962C8B-B14F-4D97-AF65-F5344CB8AC3E}">
        <p14:creationId xmlns:p14="http://schemas.microsoft.com/office/powerpoint/2010/main" val="2088827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A0381-D2AC-7C9E-E538-C482C4A209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50396DE-D8D3-208E-E07E-69193E0807F8}"/>
              </a:ext>
            </a:extLst>
          </p:cNvPr>
          <p:cNvSpPr txBox="1"/>
          <p:nvPr/>
        </p:nvSpPr>
        <p:spPr>
          <a:xfrm>
            <a:off x="1497660" y="326533"/>
            <a:ext cx="8848606" cy="57246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400" b="1" dirty="0">
                <a:ea typeface="+mn-lt"/>
                <a:cs typeface="+mn-lt"/>
              </a:rPr>
              <a:t>Consideracions per Usar o Crear OER</a:t>
            </a:r>
          </a:p>
          <a:p>
            <a:endParaRPr lang="ca-ES" b="1" dirty="0">
              <a:ea typeface="+mn-lt"/>
              <a:cs typeface="+mn-lt"/>
            </a:endParaRPr>
          </a:p>
          <a:p>
            <a:pPr marL="285750" indent="-285750">
              <a:buFont typeface="Arial"/>
              <a:buChar char="•"/>
            </a:pPr>
            <a:r>
              <a:rPr lang="ca-ES" b="1" dirty="0">
                <a:ea typeface="+mn-lt"/>
                <a:cs typeface="+mn-lt"/>
              </a:rPr>
              <a:t>Disseny invers (</a:t>
            </a:r>
            <a:r>
              <a:rPr lang="en-GB" b="1" i="1" dirty="0">
                <a:ea typeface="+mn-lt"/>
                <a:cs typeface="+mn-lt"/>
              </a:rPr>
              <a:t>backward design</a:t>
            </a:r>
            <a:r>
              <a:rPr lang="ca-ES" b="1" dirty="0">
                <a:ea typeface="+mn-lt"/>
                <a:cs typeface="+mn-lt"/>
              </a:rPr>
              <a:t>):</a:t>
            </a:r>
          </a:p>
          <a:p>
            <a:pPr marL="742950" lvl="1" indent="-285750">
              <a:buFont typeface="Courier New"/>
              <a:buChar char="o"/>
            </a:pPr>
            <a:r>
              <a:rPr lang="ca-ES" dirty="0">
                <a:ea typeface="+mn-lt"/>
                <a:cs typeface="+mn-lt"/>
              </a:rPr>
              <a:t>Començar pels resultats d'aprenentatge desitjats</a:t>
            </a:r>
          </a:p>
          <a:p>
            <a:pPr marL="742950" lvl="1" indent="-285750">
              <a:buFont typeface="Courier New"/>
              <a:buChar char="o"/>
            </a:pPr>
            <a:r>
              <a:rPr lang="ca-ES" dirty="0">
                <a:ea typeface="+mn-lt"/>
                <a:cs typeface="+mn-lt"/>
              </a:rPr>
              <a:t>Després definir mètodes d'avaluació</a:t>
            </a:r>
          </a:p>
          <a:p>
            <a:pPr marL="742950" lvl="1" indent="-285750">
              <a:buFont typeface="Courier New"/>
              <a:buChar char="o"/>
            </a:pPr>
            <a:r>
              <a:rPr lang="ca-ES" dirty="0">
                <a:ea typeface="+mn-lt"/>
                <a:cs typeface="+mn-lt"/>
              </a:rPr>
              <a:t>Finalment dissenyar o seleccionar els continguts</a:t>
            </a:r>
          </a:p>
          <a:p>
            <a:pPr marL="285750" indent="-285750">
              <a:buFont typeface="Arial"/>
              <a:buChar char="•"/>
            </a:pPr>
            <a:endParaRPr lang="ca-ES" b="1" dirty="0">
              <a:ea typeface="+mn-lt"/>
              <a:cs typeface="+mn-lt"/>
            </a:endParaRPr>
          </a:p>
          <a:p>
            <a:pPr marL="285750" indent="-285750">
              <a:buFont typeface="Arial"/>
              <a:buChar char="•"/>
            </a:pPr>
            <a:r>
              <a:rPr lang="ca-ES" b="1" dirty="0">
                <a:ea typeface="+mn-lt"/>
                <a:cs typeface="+mn-lt"/>
              </a:rPr>
              <a:t>Conèixer el públic objectiu:</a:t>
            </a:r>
            <a:endParaRPr lang="ca-ES" dirty="0"/>
          </a:p>
          <a:p>
            <a:pPr marL="742950" lvl="1" indent="-285750">
              <a:buFont typeface="Courier New"/>
              <a:buChar char="o"/>
            </a:pPr>
            <a:r>
              <a:rPr lang="ca-ES" dirty="0">
                <a:ea typeface="+mn-lt"/>
                <a:cs typeface="+mn-lt"/>
              </a:rPr>
              <a:t>Considerar diferències culturals, geogràfiques i d'idioma</a:t>
            </a:r>
          </a:p>
          <a:p>
            <a:pPr marL="742950" lvl="1" indent="-285750">
              <a:buFont typeface="Courier New"/>
              <a:buChar char="o"/>
            </a:pPr>
            <a:r>
              <a:rPr lang="ca-ES" dirty="0">
                <a:ea typeface="+mn-lt"/>
                <a:cs typeface="+mn-lt"/>
              </a:rPr>
              <a:t>Assegurar que els materials siguin inclusius i accessibles</a:t>
            </a:r>
          </a:p>
          <a:p>
            <a:pPr marL="285750" indent="-285750">
              <a:buFont typeface="Arial"/>
              <a:buChar char="•"/>
            </a:pPr>
            <a:endParaRPr lang="ca-ES" b="1" dirty="0">
              <a:ea typeface="+mn-lt"/>
              <a:cs typeface="+mn-lt"/>
            </a:endParaRPr>
          </a:p>
          <a:p>
            <a:pPr marL="285750" indent="-285750">
              <a:buFont typeface="Arial"/>
              <a:buChar char="•"/>
            </a:pPr>
            <a:r>
              <a:rPr lang="ca-ES" b="1" dirty="0">
                <a:ea typeface="+mn-lt"/>
                <a:cs typeface="+mn-lt"/>
              </a:rPr>
              <a:t>Abans de crear un OER:</a:t>
            </a:r>
            <a:endParaRPr lang="ca-ES" dirty="0"/>
          </a:p>
          <a:p>
            <a:pPr marL="742950" lvl="1" indent="-285750">
              <a:buFont typeface="Courier New"/>
              <a:buChar char="o"/>
            </a:pPr>
            <a:r>
              <a:rPr lang="ca-ES" dirty="0">
                <a:ea typeface="+mn-lt"/>
                <a:cs typeface="+mn-lt"/>
              </a:rPr>
              <a:t>Verificar si ja hi ha un recurs adequat que es pugui adaptar</a:t>
            </a:r>
            <a:endParaRPr lang="ca-ES" dirty="0">
              <a:ea typeface="Calibri" panose="020F0502020204030204"/>
              <a:cs typeface="Calibri" panose="020F0502020204030204"/>
            </a:endParaRPr>
          </a:p>
          <a:p>
            <a:pPr marL="742950" lvl="1" indent="-285750">
              <a:buFont typeface="Courier New"/>
              <a:buChar char="o"/>
            </a:pPr>
            <a:r>
              <a:rPr lang="ca-ES" dirty="0">
                <a:ea typeface="+mn-lt"/>
                <a:cs typeface="+mn-lt"/>
              </a:rPr>
              <a:t>Avaluar si els mateixos materials es poden obrir com a OER</a:t>
            </a:r>
          </a:p>
          <a:p>
            <a:pPr marL="285750" indent="-285750">
              <a:buFont typeface="Arial"/>
              <a:buChar char="•"/>
            </a:pPr>
            <a:endParaRPr lang="ca-ES" b="1" dirty="0">
              <a:ea typeface="+mn-lt"/>
              <a:cs typeface="+mn-lt"/>
            </a:endParaRPr>
          </a:p>
          <a:p>
            <a:pPr marL="285750" indent="-285750">
              <a:buFont typeface="Arial"/>
              <a:buChar char="•"/>
            </a:pPr>
            <a:r>
              <a:rPr lang="ca-ES" b="1" dirty="0">
                <a:ea typeface="+mn-lt"/>
                <a:cs typeface="+mn-lt"/>
              </a:rPr>
              <a:t>Disseminació del recurs:</a:t>
            </a:r>
            <a:endParaRPr lang="ca-ES" dirty="0"/>
          </a:p>
          <a:p>
            <a:pPr marL="742950" lvl="1" indent="-285750">
              <a:buFont typeface="Courier New"/>
              <a:buChar char="o"/>
            </a:pPr>
            <a:r>
              <a:rPr lang="ca-ES" dirty="0">
                <a:ea typeface="+mn-lt"/>
                <a:cs typeface="+mn-lt"/>
              </a:rPr>
              <a:t>A través de </a:t>
            </a:r>
            <a:r>
              <a:rPr lang="ca-ES" dirty="0" err="1">
                <a:ea typeface="+mn-lt"/>
                <a:cs typeface="+mn-lt"/>
              </a:rPr>
              <a:t>repositoris</a:t>
            </a:r>
            <a:r>
              <a:rPr lang="ca-ES" dirty="0">
                <a:ea typeface="+mn-lt"/>
                <a:cs typeface="+mn-lt"/>
              </a:rPr>
              <a:t> institucionals (DDD), plataformes com OER </a:t>
            </a:r>
            <a:r>
              <a:rPr lang="ca-ES" dirty="0" err="1">
                <a:ea typeface="+mn-lt"/>
                <a:cs typeface="+mn-lt"/>
              </a:rPr>
              <a:t>Commons</a:t>
            </a:r>
            <a:r>
              <a:rPr lang="ca-ES" dirty="0">
                <a:ea typeface="+mn-lt"/>
                <a:cs typeface="+mn-lt"/>
              </a:rPr>
              <a:t>, etc.</a:t>
            </a:r>
          </a:p>
          <a:p>
            <a:pPr marL="285750" indent="-285750">
              <a:buFont typeface="Arial"/>
              <a:buChar char="•"/>
            </a:pPr>
            <a:endParaRPr lang="ca-ES" b="1" dirty="0">
              <a:ea typeface="+mn-lt"/>
              <a:cs typeface="+mn-lt"/>
            </a:endParaRPr>
          </a:p>
          <a:p>
            <a:pPr marL="285750" indent="-285750">
              <a:buFont typeface="Arial"/>
              <a:buChar char="•"/>
            </a:pPr>
            <a:r>
              <a:rPr lang="ca-ES" b="1" dirty="0">
                <a:ea typeface="+mn-lt"/>
                <a:cs typeface="+mn-lt"/>
              </a:rPr>
              <a:t>Suport necessari:</a:t>
            </a:r>
            <a:endParaRPr lang="ca-ES" dirty="0"/>
          </a:p>
          <a:p>
            <a:pPr marL="742950" lvl="1" indent="-285750">
              <a:buFont typeface="Courier New"/>
              <a:buChar char="o"/>
            </a:pPr>
            <a:r>
              <a:rPr lang="ca-ES" dirty="0">
                <a:ea typeface="+mn-lt"/>
                <a:cs typeface="+mn-lt"/>
              </a:rPr>
              <a:t>Disseny </a:t>
            </a:r>
            <a:r>
              <a:rPr lang="ca-ES" dirty="0" err="1">
                <a:ea typeface="+mn-lt"/>
                <a:cs typeface="+mn-lt"/>
              </a:rPr>
              <a:t>instruccional</a:t>
            </a:r>
            <a:r>
              <a:rPr lang="ca-ES" dirty="0">
                <a:ea typeface="+mn-lt"/>
                <a:cs typeface="+mn-lt"/>
              </a:rPr>
              <a:t>, eines digitals, accessibilitat, etc.</a:t>
            </a:r>
          </a:p>
        </p:txBody>
      </p:sp>
      <p:sp>
        <p:nvSpPr>
          <p:cNvPr id="2" name="CuadroTexto 1">
            <a:extLst>
              <a:ext uri="{FF2B5EF4-FFF2-40B4-BE49-F238E27FC236}">
                <a16:creationId xmlns:a16="http://schemas.microsoft.com/office/drawing/2014/main" id="{36CFB3CB-7DD6-3B66-379D-D2C860285D74}"/>
              </a:ext>
            </a:extLst>
          </p:cNvPr>
          <p:cNvSpPr txBox="1"/>
          <p:nvPr/>
        </p:nvSpPr>
        <p:spPr>
          <a:xfrm>
            <a:off x="2002972" y="620174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(Elder, 2019)</a:t>
            </a:r>
          </a:p>
        </p:txBody>
      </p:sp>
    </p:spTree>
    <p:extLst>
      <p:ext uri="{BB962C8B-B14F-4D97-AF65-F5344CB8AC3E}">
        <p14:creationId xmlns:p14="http://schemas.microsoft.com/office/powerpoint/2010/main" val="2202383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6BB349-ABD7-21BE-A51C-0BF5604B37EB}"/>
              </a:ext>
            </a:extLst>
          </p:cNvPr>
          <p:cNvSpPr txBox="1"/>
          <p:nvPr/>
        </p:nvSpPr>
        <p:spPr>
          <a:xfrm>
            <a:off x="1107368" y="1550891"/>
            <a:ext cx="1007524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400" b="1" dirty="0">
                <a:ea typeface="+mn-lt"/>
                <a:cs typeface="+mn-lt"/>
              </a:rPr>
              <a:t>Les 5 </a:t>
            </a:r>
            <a:r>
              <a:rPr lang="ca-ES" sz="2400" b="1" err="1">
                <a:ea typeface="+mn-lt"/>
                <a:cs typeface="+mn-lt"/>
              </a:rPr>
              <a:t>Rs</a:t>
            </a:r>
            <a:r>
              <a:rPr lang="ca-ES" sz="2400" b="1" dirty="0">
                <a:ea typeface="+mn-lt"/>
                <a:cs typeface="+mn-lt"/>
              </a:rPr>
              <a:t> dels REO</a:t>
            </a:r>
          </a:p>
          <a:p>
            <a:endParaRPr lang="ca-ES">
              <a:ea typeface="+mn-lt"/>
              <a:cs typeface="+mn-lt"/>
            </a:endParaRPr>
          </a:p>
          <a:p>
            <a:r>
              <a:rPr lang="ca-ES" dirty="0">
                <a:ea typeface="+mn-lt"/>
                <a:cs typeface="+mn-lt"/>
              </a:rPr>
              <a:t>Són conceptes que defineixen els </a:t>
            </a:r>
            <a:r>
              <a:rPr lang="ca-ES" b="1" dirty="0">
                <a:ea typeface="+mn-lt"/>
                <a:cs typeface="+mn-lt"/>
              </a:rPr>
              <a:t>drets d’ús</a:t>
            </a:r>
            <a:r>
              <a:rPr lang="ca-ES" dirty="0">
                <a:ea typeface="+mn-lt"/>
                <a:cs typeface="+mn-lt"/>
              </a:rPr>
              <a:t> dels recursos i autoritzen a: </a:t>
            </a:r>
            <a:endParaRPr lang="es-ES" dirty="0">
              <a:cs typeface="Calibri"/>
            </a:endParaRPr>
          </a:p>
          <a:p>
            <a:endParaRPr lang="ca-ES">
              <a:ea typeface="+mn-lt"/>
              <a:cs typeface="+mn-lt"/>
            </a:endParaRPr>
          </a:p>
          <a:p>
            <a:pPr marL="285750" indent="-285750">
              <a:buFont typeface="Arial"/>
              <a:buChar char="•"/>
            </a:pPr>
            <a:r>
              <a:rPr lang="ca-ES" sz="1600" b="1" dirty="0">
                <a:ea typeface="+mn-lt"/>
                <a:cs typeface="+mn-lt"/>
              </a:rPr>
              <a:t>Retenir</a:t>
            </a:r>
            <a:r>
              <a:rPr lang="ca-ES" sz="1600" dirty="0">
                <a:ea typeface="+mn-lt"/>
                <a:cs typeface="+mn-lt"/>
              </a:rPr>
              <a:t> (</a:t>
            </a:r>
            <a:r>
              <a:rPr lang="ca-ES" sz="1600" b="1" i="1" dirty="0" err="1">
                <a:ea typeface="+mn-lt"/>
                <a:cs typeface="+mn-lt"/>
              </a:rPr>
              <a:t>R</a:t>
            </a:r>
            <a:r>
              <a:rPr lang="ca-ES" sz="1600" i="1" dirty="0" err="1">
                <a:ea typeface="+mn-lt"/>
                <a:cs typeface="+mn-lt"/>
              </a:rPr>
              <a:t>etain</a:t>
            </a:r>
            <a:r>
              <a:rPr lang="ca-ES" sz="1600" dirty="0">
                <a:ea typeface="+mn-lt"/>
                <a:cs typeface="+mn-lt"/>
              </a:rPr>
              <a:t>): dret a realitzar, tenir o gestionar còpies del contingut</a:t>
            </a:r>
            <a:endParaRPr lang="ca-ES" sz="1600" dirty="0">
              <a:cs typeface="Calibri" panose="020F0502020204030204"/>
            </a:endParaRPr>
          </a:p>
          <a:p>
            <a:pPr marL="285750" indent="-285750">
              <a:buFont typeface="Arial"/>
              <a:buChar char="•"/>
            </a:pPr>
            <a:endParaRPr lang="ca-ES" sz="1600">
              <a:ea typeface="+mn-lt"/>
              <a:cs typeface="+mn-lt"/>
            </a:endParaRPr>
          </a:p>
          <a:p>
            <a:pPr marL="285750" indent="-285750">
              <a:buFont typeface="Arial"/>
              <a:buChar char="•"/>
            </a:pPr>
            <a:r>
              <a:rPr lang="ca-ES" sz="1600" b="1" dirty="0">
                <a:ea typeface="+mn-lt"/>
                <a:cs typeface="+mn-lt"/>
              </a:rPr>
              <a:t>Reutilitzar</a:t>
            </a:r>
            <a:r>
              <a:rPr lang="ca-ES" sz="1600" dirty="0">
                <a:ea typeface="+mn-lt"/>
                <a:cs typeface="+mn-lt"/>
              </a:rPr>
              <a:t> (</a:t>
            </a:r>
            <a:r>
              <a:rPr lang="ca-ES" sz="1600" b="1" i="1" dirty="0" err="1">
                <a:ea typeface="+mn-lt"/>
                <a:cs typeface="+mn-lt"/>
              </a:rPr>
              <a:t>R</a:t>
            </a:r>
            <a:r>
              <a:rPr lang="ca-ES" sz="1600" i="1" dirty="0" err="1">
                <a:ea typeface="+mn-lt"/>
                <a:cs typeface="+mn-lt"/>
              </a:rPr>
              <a:t>euse</a:t>
            </a:r>
            <a:r>
              <a:rPr lang="ca-ES" sz="1600" dirty="0">
                <a:ea typeface="+mn-lt"/>
                <a:cs typeface="+mn-lt"/>
              </a:rPr>
              <a:t>): dret a reutilitzar el contingut</a:t>
            </a:r>
            <a:endParaRPr lang="ca-ES" sz="1600" dirty="0">
              <a:cs typeface="Calibri"/>
            </a:endParaRPr>
          </a:p>
          <a:p>
            <a:pPr marL="285750" indent="-285750">
              <a:buFont typeface="Arial"/>
              <a:buChar char="•"/>
            </a:pPr>
            <a:endParaRPr lang="ca-ES" sz="1600">
              <a:ea typeface="+mn-lt"/>
              <a:cs typeface="+mn-lt"/>
            </a:endParaRPr>
          </a:p>
          <a:p>
            <a:pPr marL="285750" indent="-285750">
              <a:buFont typeface="Arial"/>
              <a:buChar char="•"/>
            </a:pPr>
            <a:r>
              <a:rPr lang="ca-ES" sz="1600" b="1" dirty="0">
                <a:ea typeface="+mn-lt"/>
                <a:cs typeface="+mn-lt"/>
              </a:rPr>
              <a:t>Revisar</a:t>
            </a:r>
            <a:r>
              <a:rPr lang="ca-ES" sz="1600" dirty="0">
                <a:ea typeface="+mn-lt"/>
                <a:cs typeface="+mn-lt"/>
              </a:rPr>
              <a:t> (</a:t>
            </a:r>
            <a:r>
              <a:rPr lang="ca-ES" sz="1600" b="1" i="1" dirty="0" err="1">
                <a:ea typeface="+mn-lt"/>
                <a:cs typeface="+mn-lt"/>
              </a:rPr>
              <a:t>R</a:t>
            </a:r>
            <a:r>
              <a:rPr lang="ca-ES" sz="1600" i="1" dirty="0" err="1">
                <a:ea typeface="+mn-lt"/>
                <a:cs typeface="+mn-lt"/>
              </a:rPr>
              <a:t>evise</a:t>
            </a:r>
            <a:r>
              <a:rPr lang="ca-ES" sz="1600" dirty="0">
                <a:ea typeface="+mn-lt"/>
                <a:cs typeface="+mn-lt"/>
              </a:rPr>
              <a:t>): dret a modificar i adaptar el contingut</a:t>
            </a:r>
          </a:p>
          <a:p>
            <a:pPr marL="285750" indent="-285750">
              <a:buFont typeface="Arial"/>
              <a:buChar char="•"/>
            </a:pPr>
            <a:endParaRPr lang="ca-ES" sz="1600">
              <a:cs typeface="Calibri" panose="020F0502020204030204"/>
            </a:endParaRPr>
          </a:p>
          <a:p>
            <a:pPr marL="285750" indent="-285750">
              <a:buFont typeface="Arial"/>
              <a:buChar char="•"/>
            </a:pPr>
            <a:r>
              <a:rPr lang="ca-ES" sz="1600" b="1" dirty="0">
                <a:ea typeface="+mn-lt"/>
                <a:cs typeface="+mn-lt"/>
              </a:rPr>
              <a:t>Remesclar</a:t>
            </a:r>
            <a:r>
              <a:rPr lang="ca-ES" sz="1600" dirty="0">
                <a:ea typeface="+mn-lt"/>
                <a:cs typeface="+mn-lt"/>
              </a:rPr>
              <a:t> (</a:t>
            </a:r>
            <a:r>
              <a:rPr lang="ca-ES" sz="1600" b="1" i="1" dirty="0" err="1">
                <a:ea typeface="+mn-lt"/>
                <a:cs typeface="+mn-lt"/>
              </a:rPr>
              <a:t>R</a:t>
            </a:r>
            <a:r>
              <a:rPr lang="ca-ES" sz="1600" i="1" dirty="0" err="1">
                <a:ea typeface="+mn-lt"/>
                <a:cs typeface="+mn-lt"/>
              </a:rPr>
              <a:t>emix</a:t>
            </a:r>
            <a:r>
              <a:rPr lang="ca-ES" sz="1600" dirty="0">
                <a:ea typeface="+mn-lt"/>
                <a:cs typeface="+mn-lt"/>
              </a:rPr>
              <a:t>): dret a combinar el contingut original amb altres materials per crear-ne de nous</a:t>
            </a:r>
            <a:endParaRPr lang="ca-ES" sz="1600" dirty="0">
              <a:cs typeface="Calibri" panose="020F0502020204030204"/>
            </a:endParaRPr>
          </a:p>
          <a:p>
            <a:pPr marL="285750" indent="-285750">
              <a:buFont typeface="Arial"/>
              <a:buChar char="•"/>
            </a:pPr>
            <a:endParaRPr lang="ca-ES" sz="1600">
              <a:ea typeface="+mn-lt"/>
              <a:cs typeface="+mn-lt"/>
            </a:endParaRPr>
          </a:p>
          <a:p>
            <a:pPr marL="285750" indent="-285750">
              <a:buFont typeface="Arial"/>
              <a:buChar char="•"/>
            </a:pPr>
            <a:r>
              <a:rPr lang="ca-ES" sz="1600" b="1" dirty="0">
                <a:ea typeface="+mn-lt"/>
                <a:cs typeface="+mn-lt"/>
              </a:rPr>
              <a:t>Redistribuir</a:t>
            </a:r>
            <a:r>
              <a:rPr lang="ca-ES" sz="1600" dirty="0">
                <a:ea typeface="+mn-lt"/>
                <a:cs typeface="+mn-lt"/>
              </a:rPr>
              <a:t> (</a:t>
            </a:r>
            <a:r>
              <a:rPr lang="ca-ES" sz="1600" b="1" i="1" dirty="0" err="1">
                <a:ea typeface="+mn-lt"/>
                <a:cs typeface="+mn-lt"/>
              </a:rPr>
              <a:t>R</a:t>
            </a:r>
            <a:r>
              <a:rPr lang="ca-ES" sz="1600" i="1" dirty="0" err="1">
                <a:ea typeface="+mn-lt"/>
                <a:cs typeface="+mn-lt"/>
              </a:rPr>
              <a:t>edistribute</a:t>
            </a:r>
            <a:r>
              <a:rPr lang="ca-ES" sz="1600" dirty="0">
                <a:ea typeface="+mn-lt"/>
                <a:cs typeface="+mn-lt"/>
              </a:rPr>
              <a:t>): dret a compartir còpies del contingut original, modificat o remesclat amb altres persones</a:t>
            </a:r>
            <a:endParaRPr lang="ca-ES" sz="1600" dirty="0">
              <a:cs typeface="Calibri" panose="020F0502020204030204"/>
            </a:endParaRPr>
          </a:p>
          <a:p>
            <a:endParaRPr lang="ca-ES">
              <a:ea typeface="+mn-lt"/>
              <a:cs typeface="+mn-lt"/>
            </a:endParaRPr>
          </a:p>
        </p:txBody>
      </p:sp>
    </p:spTree>
    <p:extLst>
      <p:ext uri="{BB962C8B-B14F-4D97-AF65-F5344CB8AC3E}">
        <p14:creationId xmlns:p14="http://schemas.microsoft.com/office/powerpoint/2010/main" val="3251236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3" descr="Icono&#10;&#10;Descripción generada automáticamente">
            <a:extLst>
              <a:ext uri="{FF2B5EF4-FFF2-40B4-BE49-F238E27FC236}">
                <a16:creationId xmlns:a16="http://schemas.microsoft.com/office/drawing/2014/main" id="{73483C0B-EE69-F114-6C88-E87A370C5FA6}"/>
              </a:ext>
            </a:extLst>
          </p:cNvPr>
          <p:cNvPicPr>
            <a:picLocks noChangeAspect="1"/>
          </p:cNvPicPr>
          <p:nvPr/>
        </p:nvPicPr>
        <p:blipFill rotWithShape="1">
          <a:blip r:embed="rId2"/>
          <a:srcRect t="16490"/>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25512782-A84B-EEF3-0ACA-4A63BB923868}"/>
              </a:ext>
            </a:extLst>
          </p:cNvPr>
          <p:cNvSpPr txBox="1"/>
          <p:nvPr/>
        </p:nvSpPr>
        <p:spPr>
          <a:xfrm>
            <a:off x="7935402" y="743447"/>
            <a:ext cx="3445765" cy="3692028"/>
          </a:xfrm>
          <a:prstGeom prst="rect">
            <a:avLst/>
          </a:prstGeom>
          <a:noFill/>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5200">
              <a:latin typeface="+mj-lt"/>
              <a:ea typeface="+mj-ea"/>
              <a:cs typeface="+mj-cs"/>
            </a:endParaRPr>
          </a:p>
          <a:p>
            <a:pPr>
              <a:lnSpc>
                <a:spcPct val="90000"/>
              </a:lnSpc>
              <a:spcBef>
                <a:spcPct val="0"/>
              </a:spcBef>
              <a:spcAft>
                <a:spcPts val="600"/>
              </a:spcAft>
            </a:pPr>
            <a:r>
              <a:rPr lang="en-US" sz="5200">
                <a:latin typeface="+mj-lt"/>
                <a:ea typeface="+mj-ea"/>
                <a:cs typeface="+mj-cs"/>
              </a:rPr>
              <a:t>On </a:t>
            </a:r>
            <a:r>
              <a:rPr lang="ca-ES" sz="5200">
                <a:latin typeface="+mj-lt"/>
                <a:ea typeface="+mj-ea"/>
                <a:cs typeface="+mj-cs"/>
              </a:rPr>
              <a:t>trobar </a:t>
            </a:r>
            <a:r>
              <a:rPr lang="en-US" sz="5200">
                <a:latin typeface="+mj-lt"/>
                <a:ea typeface="+mj-ea"/>
                <a:cs typeface="+mj-cs"/>
              </a:rPr>
              <a:t>REOs</a:t>
            </a:r>
            <a:endParaRPr lang="en-US" sz="5200">
              <a:latin typeface="+mj-lt"/>
              <a:ea typeface="+mj-ea"/>
              <a:cs typeface="Calibri Light"/>
            </a:endParaRPr>
          </a:p>
          <a:p>
            <a:pPr>
              <a:lnSpc>
                <a:spcPct val="90000"/>
              </a:lnSpc>
              <a:spcBef>
                <a:spcPct val="0"/>
              </a:spcBef>
              <a:spcAft>
                <a:spcPts val="600"/>
              </a:spcAft>
            </a:pPr>
            <a:endParaRPr lang="en-US" sz="5200">
              <a:latin typeface="+mj-lt"/>
              <a:ea typeface="+mj-ea"/>
              <a:cs typeface="+mj-cs"/>
            </a:endParaRPr>
          </a:p>
        </p:txBody>
      </p:sp>
    </p:spTree>
    <p:extLst>
      <p:ext uri="{BB962C8B-B14F-4D97-AF65-F5344CB8AC3E}">
        <p14:creationId xmlns:p14="http://schemas.microsoft.com/office/powerpoint/2010/main" val="2270464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631524-3402-F7CE-E02C-1AAFD7410812}"/>
              </a:ext>
            </a:extLst>
          </p:cNvPr>
          <p:cNvSpPr txBox="1"/>
          <p:nvPr/>
        </p:nvSpPr>
        <p:spPr>
          <a:xfrm>
            <a:off x="2109140" y="1722261"/>
            <a:ext cx="820655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400" b="1" dirty="0">
                <a:solidFill>
                  <a:srgbClr val="111111"/>
                </a:solidFill>
                <a:latin typeface="Calibri"/>
                <a:ea typeface="Calibri"/>
                <a:cs typeface="Calibri"/>
              </a:rPr>
              <a:t>Abans de crear el vostre recurs educatiu obert podeu</a:t>
            </a:r>
            <a:r>
              <a:rPr lang="ca-ES" sz="2400" dirty="0">
                <a:solidFill>
                  <a:srgbClr val="111111"/>
                </a:solidFill>
                <a:latin typeface="Calibri"/>
                <a:ea typeface="Calibri"/>
                <a:cs typeface="Calibri"/>
              </a:rPr>
              <a:t>: </a:t>
            </a:r>
          </a:p>
          <a:p>
            <a:endParaRPr lang="ca-ES" sz="1600">
              <a:solidFill>
                <a:srgbClr val="111111"/>
              </a:solidFill>
              <a:latin typeface="Calibri"/>
              <a:ea typeface="Calibri"/>
              <a:cs typeface="Calibri"/>
            </a:endParaRPr>
          </a:p>
          <a:p>
            <a:endParaRPr lang="ca-ES" sz="1600">
              <a:solidFill>
                <a:srgbClr val="111111"/>
              </a:solidFill>
              <a:latin typeface="Calibri"/>
              <a:ea typeface="Calibri"/>
              <a:cs typeface="Calibri"/>
            </a:endParaRPr>
          </a:p>
          <a:p>
            <a:endParaRPr lang="ca-ES" sz="1600">
              <a:solidFill>
                <a:srgbClr val="111111"/>
              </a:solidFill>
              <a:latin typeface="Calibri"/>
              <a:ea typeface="Calibri"/>
              <a:cs typeface="Calibri"/>
            </a:endParaRPr>
          </a:p>
          <a:p>
            <a:pPr marL="285750" indent="-285750">
              <a:buFont typeface="Arial"/>
              <a:buChar char="•"/>
            </a:pPr>
            <a:r>
              <a:rPr lang="ca-ES" sz="1600" b="1" dirty="0">
                <a:solidFill>
                  <a:srgbClr val="111111"/>
                </a:solidFill>
                <a:latin typeface="Calibri"/>
                <a:ea typeface="Calibri"/>
                <a:cs typeface="Calibri"/>
              </a:rPr>
              <a:t>Buscar altres</a:t>
            </a:r>
            <a:r>
              <a:rPr lang="ca-ES" sz="1600" dirty="0">
                <a:solidFill>
                  <a:srgbClr val="111111"/>
                </a:solidFill>
                <a:latin typeface="Calibri"/>
                <a:ea typeface="Calibri"/>
                <a:cs typeface="Calibri"/>
              </a:rPr>
              <a:t> que ja estan fets per:</a:t>
            </a:r>
          </a:p>
          <a:p>
            <a:pPr marL="742950" lvl="1" indent="-285750">
              <a:buFont typeface="Arial"/>
              <a:buChar char="•"/>
            </a:pPr>
            <a:r>
              <a:rPr lang="ca-ES" sz="1600" dirty="0">
                <a:solidFill>
                  <a:srgbClr val="111111"/>
                </a:solidFill>
                <a:latin typeface="Calibri"/>
                <a:ea typeface="Calibri"/>
                <a:cs typeface="Calibri"/>
              </a:rPr>
              <a:t>Inspirar-vos</a:t>
            </a:r>
          </a:p>
          <a:p>
            <a:pPr marL="742950" lvl="1" indent="-285750">
              <a:buFont typeface="Arial"/>
              <a:buChar char="•"/>
            </a:pPr>
            <a:r>
              <a:rPr lang="ca-ES" sz="1600" dirty="0">
                <a:solidFill>
                  <a:srgbClr val="111111"/>
                </a:solidFill>
                <a:latin typeface="Calibri"/>
                <a:ea typeface="Calibri"/>
                <a:cs typeface="Calibri"/>
              </a:rPr>
              <a:t>Reutilitzar-los</a:t>
            </a:r>
          </a:p>
          <a:p>
            <a:pPr marL="285750" indent="-285750">
              <a:buFont typeface="Arial"/>
              <a:buChar char="•"/>
            </a:pPr>
            <a:endParaRPr lang="ca-ES" sz="1600">
              <a:solidFill>
                <a:srgbClr val="111111"/>
              </a:solidFill>
              <a:latin typeface="Calibri"/>
              <a:ea typeface="Calibri"/>
              <a:cs typeface="Calibri"/>
            </a:endParaRPr>
          </a:p>
          <a:p>
            <a:pPr marL="285750" indent="-285750">
              <a:buFont typeface="Arial"/>
              <a:buChar char="•"/>
            </a:pPr>
            <a:r>
              <a:rPr lang="ca-ES" sz="1600" b="1" dirty="0">
                <a:solidFill>
                  <a:srgbClr val="111111"/>
                </a:solidFill>
                <a:latin typeface="Calibri"/>
                <a:ea typeface="Calibri"/>
                <a:cs typeface="Calibri"/>
              </a:rPr>
              <a:t>Crear-ne un</a:t>
            </a:r>
            <a:r>
              <a:rPr lang="ca-ES" sz="1600" dirty="0">
                <a:solidFill>
                  <a:srgbClr val="111111"/>
                </a:solidFill>
                <a:latin typeface="Calibri"/>
                <a:ea typeface="Calibri"/>
                <a:cs typeface="Calibri"/>
              </a:rPr>
              <a:t> de cap i de nou</a:t>
            </a:r>
          </a:p>
          <a:p>
            <a:pPr marL="285750" indent="-285750">
              <a:buFont typeface="Arial"/>
              <a:buChar char="•"/>
            </a:pPr>
            <a:endParaRPr lang="ca-ES">
              <a:solidFill>
                <a:srgbClr val="111111"/>
              </a:solidFill>
              <a:latin typeface="neue-haas-grotesk-display"/>
            </a:endParaRPr>
          </a:p>
          <a:p>
            <a:endParaRPr lang="ca-ES">
              <a:solidFill>
                <a:srgbClr val="111111"/>
              </a:solidFill>
              <a:latin typeface="neue-haas-grotesk-display"/>
            </a:endParaRPr>
          </a:p>
        </p:txBody>
      </p:sp>
    </p:spTree>
    <p:extLst>
      <p:ext uri="{BB962C8B-B14F-4D97-AF65-F5344CB8AC3E}">
        <p14:creationId xmlns:p14="http://schemas.microsoft.com/office/powerpoint/2010/main" val="3967615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631524-3402-F7CE-E02C-1AAFD7410812}"/>
              </a:ext>
            </a:extLst>
          </p:cNvPr>
          <p:cNvSpPr txBox="1"/>
          <p:nvPr/>
        </p:nvSpPr>
        <p:spPr>
          <a:xfrm>
            <a:off x="642938" y="1169753"/>
            <a:ext cx="4718815" cy="4912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ca-ES" sz="2000" b="1" u="sng">
                <a:ea typeface="+mn-lt"/>
                <a:cs typeface="+mn-lt"/>
              </a:rPr>
              <a:t>Cursos universitaris</a:t>
            </a:r>
          </a:p>
          <a:p>
            <a:pPr marL="285750" indent="-285750">
              <a:lnSpc>
                <a:spcPct val="90000"/>
              </a:lnSpc>
              <a:spcAft>
                <a:spcPts val="600"/>
              </a:spcAft>
              <a:buFont typeface="Arial"/>
              <a:buChar char="•"/>
            </a:pPr>
            <a:endParaRPr lang="ca-ES" sz="1600" u="sng">
              <a:ea typeface="+mn-lt"/>
              <a:cs typeface="+mn-lt"/>
            </a:endParaRPr>
          </a:p>
          <a:p>
            <a:pPr marL="285750" indent="-285750">
              <a:lnSpc>
                <a:spcPct val="90000"/>
              </a:lnSpc>
              <a:spcAft>
                <a:spcPts val="600"/>
              </a:spcAft>
              <a:buFont typeface="Arial"/>
              <a:buChar char="•"/>
            </a:pPr>
            <a:r>
              <a:rPr lang="ca-ES" sz="1600" u="sng">
                <a:ea typeface="+mn-lt"/>
                <a:cs typeface="+mn-lt"/>
                <a:hlinkClick r:id="rId2"/>
              </a:rPr>
              <a:t>MIT OpenCourseWare</a:t>
            </a:r>
            <a:r>
              <a:rPr lang="ca-ES" sz="1600">
                <a:ea typeface="+mn-lt"/>
                <a:cs typeface="+mn-lt"/>
              </a:rPr>
              <a:t>   </a:t>
            </a:r>
            <a:endParaRPr lang="es-ES" sz="1600">
              <a:cs typeface="Calibri"/>
            </a:endParaRPr>
          </a:p>
          <a:p>
            <a:pPr>
              <a:lnSpc>
                <a:spcPct val="90000"/>
              </a:lnSpc>
              <a:spcAft>
                <a:spcPts val="600"/>
              </a:spcAft>
            </a:pPr>
            <a:r>
              <a:rPr lang="ca-ES" sz="1600">
                <a:ea typeface="+mn-lt"/>
                <a:cs typeface="+mn-lt"/>
              </a:rPr>
              <a:t>Recurs del </a:t>
            </a:r>
            <a:r>
              <a:rPr lang="ca-ES" sz="1600" b="1" err="1">
                <a:ea typeface="+mn-lt"/>
                <a:cs typeface="+mn-lt"/>
              </a:rPr>
              <a:t>Massachusetts</a:t>
            </a:r>
            <a:r>
              <a:rPr lang="ca-ES" sz="1600" b="1">
                <a:ea typeface="+mn-lt"/>
                <a:cs typeface="+mn-lt"/>
              </a:rPr>
              <a:t> </a:t>
            </a:r>
            <a:r>
              <a:rPr lang="ca-ES" sz="1600" b="1" err="1">
                <a:ea typeface="+mn-lt"/>
                <a:cs typeface="+mn-lt"/>
              </a:rPr>
              <a:t>Institute</a:t>
            </a:r>
            <a:r>
              <a:rPr lang="ca-ES" sz="1600" b="1">
                <a:ea typeface="+mn-lt"/>
                <a:cs typeface="+mn-lt"/>
              </a:rPr>
              <a:t> of Technology</a:t>
            </a:r>
            <a:r>
              <a:rPr lang="ca-ES" sz="1600">
                <a:ea typeface="+mn-lt"/>
                <a:cs typeface="+mn-lt"/>
              </a:rPr>
              <a:t>. Col·lecció gratuïta i oberta de material de milers de cursos del MIT que cobreix tot el seu currículum</a:t>
            </a:r>
            <a:endParaRPr lang="ca-ES" sz="1600">
              <a:cs typeface="Calibri"/>
            </a:endParaRPr>
          </a:p>
          <a:p>
            <a:pPr>
              <a:lnSpc>
                <a:spcPct val="90000"/>
              </a:lnSpc>
              <a:spcAft>
                <a:spcPts val="600"/>
              </a:spcAft>
            </a:pPr>
            <a:endParaRPr lang="ca-ES" sz="1600">
              <a:ea typeface="+mn-lt"/>
              <a:cs typeface="+mn-lt"/>
            </a:endParaRPr>
          </a:p>
          <a:p>
            <a:pPr marL="285750" indent="-285750">
              <a:lnSpc>
                <a:spcPct val="90000"/>
              </a:lnSpc>
              <a:spcAft>
                <a:spcPts val="600"/>
              </a:spcAft>
              <a:buFont typeface="Arial"/>
              <a:buChar char="•"/>
            </a:pPr>
            <a:r>
              <a:rPr lang="ca-ES" sz="1600" u="sng">
                <a:ea typeface="+mn-lt"/>
                <a:cs typeface="+mn-lt"/>
                <a:hlinkClick r:id="rId3"/>
              </a:rPr>
              <a:t>OpenCourseWare UA</a:t>
            </a:r>
            <a:r>
              <a:rPr lang="ca-ES" sz="1600">
                <a:ea typeface="+mn-lt"/>
                <a:cs typeface="+mn-lt"/>
              </a:rPr>
              <a:t>  </a:t>
            </a:r>
            <a:endParaRPr lang="ca-ES" sz="1600">
              <a:cs typeface="Calibri"/>
            </a:endParaRPr>
          </a:p>
          <a:p>
            <a:pPr>
              <a:lnSpc>
                <a:spcPct val="90000"/>
              </a:lnSpc>
              <a:spcAft>
                <a:spcPts val="600"/>
              </a:spcAft>
            </a:pPr>
            <a:r>
              <a:rPr lang="ca-ES" sz="1600">
                <a:ea typeface="+mn-lt"/>
                <a:cs typeface="+mn-lt"/>
              </a:rPr>
              <a:t>Recurs de la </a:t>
            </a:r>
            <a:r>
              <a:rPr lang="ca-ES" sz="1600" b="1">
                <a:ea typeface="+mn-lt"/>
                <a:cs typeface="+mn-lt"/>
              </a:rPr>
              <a:t>Universitat d’Alacant</a:t>
            </a:r>
            <a:r>
              <a:rPr lang="ca-ES" sz="1600">
                <a:ea typeface="+mn-lt"/>
                <a:cs typeface="+mn-lt"/>
              </a:rPr>
              <a:t>. Cursos oberts de les diverses àrees que s'imparteixen a la universitat. Els materials es troben amb llicència </a:t>
            </a:r>
            <a:r>
              <a:rPr lang="ca-ES" sz="1600" err="1">
                <a:ea typeface="+mn-lt"/>
                <a:cs typeface="+mn-lt"/>
              </a:rPr>
              <a:t>Creative</a:t>
            </a:r>
            <a:r>
              <a:rPr lang="ca-ES" sz="1600">
                <a:ea typeface="+mn-lt"/>
                <a:cs typeface="+mn-lt"/>
              </a:rPr>
              <a:t> </a:t>
            </a:r>
            <a:r>
              <a:rPr lang="ca-ES" sz="1600" err="1">
                <a:ea typeface="+mn-lt"/>
                <a:cs typeface="+mn-lt"/>
              </a:rPr>
              <a:t>Commons</a:t>
            </a:r>
            <a:r>
              <a:rPr lang="ca-ES" sz="1600">
                <a:ea typeface="+mn-lt"/>
                <a:cs typeface="+mn-lt"/>
              </a:rPr>
              <a:t> BY-NC-SA, amb l'objectiu de promoure la generació de nous continguts entre el personal docent</a:t>
            </a:r>
            <a:endParaRPr lang="ca-ES" sz="1600"/>
          </a:p>
          <a:p>
            <a:pPr>
              <a:lnSpc>
                <a:spcPct val="90000"/>
              </a:lnSpc>
              <a:spcAft>
                <a:spcPts val="600"/>
              </a:spcAft>
            </a:pPr>
            <a:endParaRPr lang="ca-ES" sz="1600">
              <a:ea typeface="+mn-lt"/>
              <a:cs typeface="+mn-lt"/>
            </a:endParaRPr>
          </a:p>
          <a:p>
            <a:pPr marL="285750" indent="-285750">
              <a:buFont typeface="Arial"/>
              <a:buChar char="•"/>
            </a:pPr>
            <a:r>
              <a:rPr lang="ca-ES" sz="1600" u="sng">
                <a:ea typeface="+mn-lt"/>
                <a:cs typeface="+mn-lt"/>
                <a:hlinkClick r:id="rId4"/>
              </a:rPr>
              <a:t>UC3M OpenCourseWare</a:t>
            </a:r>
            <a:r>
              <a:rPr lang="ca-ES" sz="1600">
                <a:ea typeface="+mn-lt"/>
                <a:cs typeface="+mn-lt"/>
              </a:rPr>
              <a:t>  </a:t>
            </a:r>
            <a:endParaRPr lang="ca-ES"/>
          </a:p>
          <a:p>
            <a:r>
              <a:rPr lang="ca-ES" sz="1600">
                <a:ea typeface="+mn-lt"/>
                <a:cs typeface="+mn-lt"/>
              </a:rPr>
              <a:t>Recurs de la </a:t>
            </a:r>
            <a:r>
              <a:rPr lang="ca-ES" sz="1600" b="1" err="1">
                <a:ea typeface="+mn-lt"/>
                <a:cs typeface="+mn-lt"/>
              </a:rPr>
              <a:t>Universidad</a:t>
            </a:r>
            <a:r>
              <a:rPr lang="ca-ES" sz="1600" b="1">
                <a:ea typeface="+mn-lt"/>
                <a:cs typeface="+mn-lt"/>
              </a:rPr>
              <a:t> Carlos III de Madrid</a:t>
            </a:r>
            <a:r>
              <a:rPr lang="ca-ES" sz="1600">
                <a:ea typeface="+mn-lt"/>
                <a:cs typeface="+mn-lt"/>
              </a:rPr>
              <a:t>. Cursos classificats per matèria, tots amb llicència oberta</a:t>
            </a:r>
            <a:endParaRPr lang="ca-ES"/>
          </a:p>
          <a:p>
            <a:pPr marL="285750" indent="-285750">
              <a:lnSpc>
                <a:spcPct val="90000"/>
              </a:lnSpc>
              <a:spcAft>
                <a:spcPts val="600"/>
              </a:spcAft>
              <a:buFont typeface="Arial"/>
              <a:buChar char="•"/>
            </a:pPr>
            <a:endParaRPr lang="ca-ES" sz="1100">
              <a:cs typeface="Calibri"/>
            </a:endParaRPr>
          </a:p>
        </p:txBody>
      </p:sp>
      <p:sp>
        <p:nvSpPr>
          <p:cNvPr id="3" name="CuadroTexto 2">
            <a:extLst>
              <a:ext uri="{FF2B5EF4-FFF2-40B4-BE49-F238E27FC236}">
                <a16:creationId xmlns:a16="http://schemas.microsoft.com/office/drawing/2014/main" id="{68ABC8A5-6F16-DE4A-F064-C425CA2D5557}"/>
              </a:ext>
            </a:extLst>
          </p:cNvPr>
          <p:cNvSpPr txBox="1"/>
          <p:nvPr/>
        </p:nvSpPr>
        <p:spPr>
          <a:xfrm>
            <a:off x="6471180" y="1169753"/>
            <a:ext cx="4728223" cy="4912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ca-ES" sz="2000" b="1" u="sng">
                <a:cs typeface="Calibri" panose="020F0502020204030204"/>
              </a:rPr>
              <a:t>Materials educatius</a:t>
            </a:r>
            <a:endParaRPr lang="es-ES" sz="2000" b="1" u="sng">
              <a:cs typeface="Calibri"/>
            </a:endParaRPr>
          </a:p>
          <a:p>
            <a:pPr>
              <a:lnSpc>
                <a:spcPct val="90000"/>
              </a:lnSpc>
              <a:spcAft>
                <a:spcPts val="600"/>
              </a:spcAft>
            </a:pPr>
            <a:endParaRPr lang="ca-ES" sz="1600">
              <a:cs typeface="Calibri" panose="020F0502020204030204"/>
            </a:endParaRPr>
          </a:p>
          <a:p>
            <a:pPr marL="285750" indent="-285750">
              <a:lnSpc>
                <a:spcPct val="90000"/>
              </a:lnSpc>
              <a:spcAft>
                <a:spcPts val="600"/>
              </a:spcAft>
              <a:buFont typeface="Arial"/>
              <a:buChar char="•"/>
            </a:pPr>
            <a:r>
              <a:rPr lang="ca-ES" sz="1600" u="sng">
                <a:ea typeface="+mn-lt"/>
                <a:cs typeface="+mn-lt"/>
                <a:hlinkClick r:id="rId5"/>
              </a:rPr>
              <a:t>Materials Docents en Xarxa (MDX)</a:t>
            </a:r>
            <a:r>
              <a:rPr lang="ca-ES" sz="1600">
                <a:ea typeface="+mn-lt"/>
                <a:cs typeface="+mn-lt"/>
              </a:rPr>
              <a:t> </a:t>
            </a:r>
            <a:endParaRPr lang="ca-ES" sz="1600">
              <a:cs typeface="Calibri"/>
            </a:endParaRPr>
          </a:p>
          <a:p>
            <a:pPr>
              <a:lnSpc>
                <a:spcPct val="90000"/>
              </a:lnSpc>
              <a:spcAft>
                <a:spcPts val="600"/>
              </a:spcAft>
            </a:pPr>
            <a:r>
              <a:rPr lang="ca-ES" sz="1600" err="1">
                <a:ea typeface="+mn-lt"/>
                <a:cs typeface="+mn-lt"/>
              </a:rPr>
              <a:t>Repositori</a:t>
            </a:r>
            <a:r>
              <a:rPr lang="ca-ES" sz="1600">
                <a:ea typeface="+mn-lt"/>
                <a:cs typeface="+mn-lt"/>
              </a:rPr>
              <a:t> cooperatiu que conté materials i recursos digitals resultants de l'activitat docent que es duu a terme a les universitats membres</a:t>
            </a:r>
            <a:endParaRPr lang="ca-ES" sz="1600">
              <a:cs typeface="Calibri"/>
            </a:endParaRPr>
          </a:p>
          <a:p>
            <a:pPr>
              <a:lnSpc>
                <a:spcPct val="90000"/>
              </a:lnSpc>
              <a:spcAft>
                <a:spcPts val="600"/>
              </a:spcAft>
            </a:pPr>
            <a:endParaRPr lang="ca-ES" sz="1600">
              <a:ea typeface="+mn-lt"/>
              <a:cs typeface="+mn-lt"/>
            </a:endParaRPr>
          </a:p>
          <a:p>
            <a:pPr marL="285750" indent="-285750">
              <a:lnSpc>
                <a:spcPct val="90000"/>
              </a:lnSpc>
              <a:spcAft>
                <a:spcPts val="600"/>
              </a:spcAft>
              <a:buFont typeface="Arial"/>
              <a:buChar char="•"/>
            </a:pPr>
            <a:r>
              <a:rPr lang="ca-ES" sz="1600" u="sng">
                <a:ea typeface="+mn-lt"/>
                <a:cs typeface="+mn-lt"/>
                <a:hlinkClick r:id="rId6"/>
              </a:rPr>
              <a:t>MERLOT</a:t>
            </a:r>
            <a:r>
              <a:rPr lang="ca-ES" sz="1600">
                <a:ea typeface="+mn-lt"/>
                <a:cs typeface="+mn-lt"/>
              </a:rPr>
              <a:t>  </a:t>
            </a:r>
            <a:endParaRPr lang="ca-ES" sz="1600">
              <a:cs typeface="Calibri"/>
            </a:endParaRPr>
          </a:p>
          <a:p>
            <a:pPr>
              <a:lnSpc>
                <a:spcPct val="90000"/>
              </a:lnSpc>
              <a:spcAft>
                <a:spcPts val="600"/>
              </a:spcAft>
            </a:pPr>
            <a:r>
              <a:rPr lang="ca-ES" sz="1600">
                <a:ea typeface="+mn-lt"/>
                <a:cs typeface="+mn-lt"/>
              </a:rPr>
              <a:t>Proporciona accés a materials seleccionats d'aprenentatge i suport en línia, així com a eines de creació de contingut. Liderat per una comunitat internacional d'educadors, aprenents i investigadors</a:t>
            </a:r>
            <a:endParaRPr lang="ca-ES" sz="1600">
              <a:cs typeface="Calibri"/>
            </a:endParaRPr>
          </a:p>
          <a:p>
            <a:pPr>
              <a:lnSpc>
                <a:spcPct val="90000"/>
              </a:lnSpc>
              <a:spcAft>
                <a:spcPts val="600"/>
              </a:spcAft>
            </a:pPr>
            <a:endParaRPr lang="ca-ES" sz="1600">
              <a:ea typeface="+mn-lt"/>
              <a:cs typeface="+mn-lt"/>
            </a:endParaRPr>
          </a:p>
          <a:p>
            <a:pPr marL="285750" indent="-285750">
              <a:lnSpc>
                <a:spcPct val="90000"/>
              </a:lnSpc>
              <a:spcAft>
                <a:spcPts val="600"/>
              </a:spcAft>
              <a:buFont typeface="Arial"/>
              <a:buChar char="•"/>
            </a:pPr>
            <a:r>
              <a:rPr lang="ca-ES" sz="1600" u="sng">
                <a:ea typeface="+mn-lt"/>
                <a:cs typeface="+mn-lt"/>
                <a:hlinkClick r:id="rId7"/>
              </a:rPr>
              <a:t>OERCommons</a:t>
            </a:r>
            <a:r>
              <a:rPr lang="ca-ES" sz="1600">
                <a:ea typeface="+mn-lt"/>
                <a:cs typeface="+mn-lt"/>
              </a:rPr>
              <a:t>  </a:t>
            </a:r>
            <a:endParaRPr lang="ca-ES" sz="1600">
              <a:cs typeface="Calibri"/>
            </a:endParaRPr>
          </a:p>
          <a:p>
            <a:pPr>
              <a:lnSpc>
                <a:spcPct val="90000"/>
              </a:lnSpc>
              <a:spcAft>
                <a:spcPts val="600"/>
              </a:spcAft>
            </a:pPr>
            <a:r>
              <a:rPr lang="ca-ES" sz="1600">
                <a:ea typeface="+mn-lt"/>
                <a:cs typeface="+mn-lt"/>
              </a:rPr>
              <a:t>Biblioteca digital pública de recursos educatius oberts. Exploreu, creeu i col·laboreu amb educadors de tot el món per millorar el currículum</a:t>
            </a:r>
            <a:endParaRPr lang="ca-ES" sz="1600">
              <a:cs typeface="Calibri"/>
            </a:endParaRPr>
          </a:p>
          <a:p>
            <a:pPr>
              <a:lnSpc>
                <a:spcPct val="90000"/>
              </a:lnSpc>
              <a:spcAft>
                <a:spcPts val="600"/>
              </a:spcAft>
            </a:pPr>
            <a:endParaRPr lang="ca-ES" sz="1100">
              <a:cs typeface="Calibri" panose="020F0502020204030204"/>
            </a:endParaRPr>
          </a:p>
          <a:p>
            <a:pPr marL="285750" indent="-285750">
              <a:lnSpc>
                <a:spcPct val="90000"/>
              </a:lnSpc>
              <a:spcAft>
                <a:spcPts val="600"/>
              </a:spcAft>
              <a:buFont typeface="Arial"/>
              <a:buChar char="•"/>
            </a:pPr>
            <a:endParaRPr lang="ca-ES" sz="1100">
              <a:cs typeface="Calibri" panose="020F0502020204030204"/>
            </a:endParaRPr>
          </a:p>
        </p:txBody>
      </p:sp>
      <p:sp>
        <p:nvSpPr>
          <p:cNvPr id="4" name="CuadroTexto 3">
            <a:extLst>
              <a:ext uri="{FF2B5EF4-FFF2-40B4-BE49-F238E27FC236}">
                <a16:creationId xmlns:a16="http://schemas.microsoft.com/office/drawing/2014/main" id="{E02B885C-3DFF-8E4D-8144-92CAAC35FCCF}"/>
              </a:ext>
            </a:extLst>
          </p:cNvPr>
          <p:cNvSpPr txBox="1"/>
          <p:nvPr/>
        </p:nvSpPr>
        <p:spPr>
          <a:xfrm>
            <a:off x="4385733" y="46284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400" b="1" dirty="0">
                <a:solidFill>
                  <a:srgbClr val="111111"/>
                </a:solidFill>
                <a:latin typeface="Calibri"/>
                <a:ea typeface="Calibri"/>
                <a:cs typeface="Calibri"/>
              </a:rPr>
              <a:t>Llocs on trobar-ne...</a:t>
            </a:r>
          </a:p>
        </p:txBody>
      </p:sp>
    </p:spTree>
    <p:extLst>
      <p:ext uri="{BB962C8B-B14F-4D97-AF65-F5344CB8AC3E}">
        <p14:creationId xmlns:p14="http://schemas.microsoft.com/office/powerpoint/2010/main" val="358661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B4D6-4F60-55F7-096E-7F69486A7935}"/>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E7EE6019-D400-A944-B6F0-405E9582A047}"/>
              </a:ext>
            </a:extLst>
          </p:cNvPr>
          <p:cNvSpPr txBox="1"/>
          <p:nvPr/>
        </p:nvSpPr>
        <p:spPr>
          <a:xfrm>
            <a:off x="500024" y="1484274"/>
            <a:ext cx="11140370"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ca-ES" sz="2000" dirty="0">
                <a:solidFill>
                  <a:srgbClr val="404040"/>
                </a:solidFill>
                <a:latin typeface="Calibri"/>
                <a:cs typeface="Arial"/>
              </a:rPr>
              <a:t>Ciència Oberta</a:t>
            </a:r>
            <a:r>
              <a:rPr lang="en-US" sz="2000" dirty="0">
                <a:latin typeface="Calibri"/>
                <a:cs typeface="Arial"/>
              </a:rPr>
              <a:t>​</a:t>
            </a:r>
            <a:endParaRPr lang="es-ES" sz="2000">
              <a:latin typeface="Calibri"/>
              <a:ea typeface="Calibri"/>
              <a:cs typeface="Calibri"/>
            </a:endParaRPr>
          </a:p>
          <a:p>
            <a:pPr marL="457200" indent="-457200">
              <a:buAutoNum type="arabicPeriod"/>
            </a:pPr>
            <a:endParaRPr lang="ca-ES" sz="2000" dirty="0">
              <a:solidFill>
                <a:srgbClr val="000000"/>
              </a:solidFill>
              <a:latin typeface="Calibri"/>
              <a:ea typeface="Calibri"/>
              <a:cs typeface="Arial"/>
            </a:endParaRPr>
          </a:p>
          <a:p>
            <a:pPr marL="457200" indent="-457200">
              <a:buAutoNum type="arabicPeriod"/>
            </a:pPr>
            <a:r>
              <a:rPr lang="ca-ES" sz="2000" dirty="0">
                <a:solidFill>
                  <a:srgbClr val="404040"/>
                </a:solidFill>
                <a:latin typeface="Calibri"/>
                <a:cs typeface="Arial"/>
              </a:rPr>
              <a:t>Recursos Educatius Oberts</a:t>
            </a:r>
            <a:r>
              <a:rPr lang="ca-ES" sz="2000" dirty="0">
                <a:latin typeface="Calibri"/>
                <a:cs typeface="Arial"/>
              </a:rPr>
              <a:t>​ (REO)</a:t>
            </a:r>
            <a:endParaRPr lang="ca-ES" sz="2000" dirty="0">
              <a:latin typeface="Calibri"/>
              <a:ea typeface="Calibri"/>
              <a:cs typeface="Arial"/>
            </a:endParaRPr>
          </a:p>
          <a:p>
            <a:pPr indent="-457200">
              <a:buAutoNum type="arabicPeriod"/>
            </a:pPr>
            <a:endParaRPr lang="ca-ES" sz="2000" dirty="0">
              <a:solidFill>
                <a:srgbClr val="000000"/>
              </a:solidFill>
              <a:latin typeface="Calibri"/>
              <a:ea typeface="Calibri"/>
              <a:cs typeface="Arial"/>
            </a:endParaRPr>
          </a:p>
          <a:p>
            <a:pPr marL="457200" indent="-457200">
              <a:buAutoNum type="arabicPeriod"/>
            </a:pPr>
            <a:r>
              <a:rPr lang="ca-ES" sz="2000" dirty="0">
                <a:solidFill>
                  <a:srgbClr val="404040"/>
                </a:solidFill>
                <a:latin typeface="Calibri"/>
                <a:cs typeface="Arial"/>
              </a:rPr>
              <a:t>On trobar </a:t>
            </a:r>
            <a:r>
              <a:rPr lang="ca-ES" sz="2000" dirty="0" err="1">
                <a:solidFill>
                  <a:srgbClr val="404040"/>
                </a:solidFill>
                <a:latin typeface="Calibri"/>
                <a:cs typeface="Arial"/>
              </a:rPr>
              <a:t>REOs</a:t>
            </a:r>
            <a:r>
              <a:rPr lang="ca-ES" sz="2000" dirty="0">
                <a:latin typeface="Calibri"/>
                <a:cs typeface="Arial"/>
              </a:rPr>
              <a:t>​</a:t>
            </a:r>
            <a:endParaRPr lang="ca-ES" sz="2000" dirty="0">
              <a:latin typeface="Calibri"/>
              <a:ea typeface="Calibri"/>
              <a:cs typeface="Arial"/>
            </a:endParaRPr>
          </a:p>
          <a:p>
            <a:pPr marL="457200" indent="-457200">
              <a:buAutoNum type="arabicPeriod"/>
            </a:pPr>
            <a:endParaRPr lang="ca-ES" sz="2000" dirty="0">
              <a:solidFill>
                <a:srgbClr val="000000"/>
              </a:solidFill>
              <a:latin typeface="Calibri"/>
              <a:ea typeface="Calibri"/>
              <a:cs typeface="Arial"/>
            </a:endParaRPr>
          </a:p>
          <a:p>
            <a:pPr marL="457200" indent="-457200">
              <a:buAutoNum type="arabicPeriod"/>
            </a:pPr>
            <a:r>
              <a:rPr lang="ca-ES" sz="2000" dirty="0">
                <a:solidFill>
                  <a:srgbClr val="404040"/>
                </a:solidFill>
                <a:latin typeface="Calibri"/>
                <a:cs typeface="Arial"/>
              </a:rPr>
              <a:t>Eines per elaborar </a:t>
            </a:r>
            <a:r>
              <a:rPr lang="ca-ES" sz="2000" dirty="0" err="1">
                <a:solidFill>
                  <a:srgbClr val="404040"/>
                </a:solidFill>
                <a:latin typeface="Calibri"/>
                <a:cs typeface="Arial"/>
              </a:rPr>
              <a:t>REOs</a:t>
            </a:r>
            <a:r>
              <a:rPr lang="ca-ES" sz="2000" dirty="0">
                <a:latin typeface="Calibri"/>
                <a:cs typeface="Arial"/>
              </a:rPr>
              <a:t>​</a:t>
            </a:r>
            <a:endParaRPr lang="ca-ES" sz="2000" dirty="0">
              <a:latin typeface="Calibri"/>
              <a:ea typeface="Calibri"/>
              <a:cs typeface="Arial"/>
            </a:endParaRPr>
          </a:p>
          <a:p>
            <a:pPr marL="457200" indent="-457200">
              <a:buAutoNum type="arabicPeriod"/>
            </a:pPr>
            <a:endParaRPr lang="ca-ES" sz="2000" dirty="0">
              <a:solidFill>
                <a:srgbClr val="000000"/>
              </a:solidFill>
              <a:latin typeface="Calibri"/>
              <a:ea typeface="Calibri"/>
              <a:cs typeface="Arial"/>
            </a:endParaRPr>
          </a:p>
          <a:p>
            <a:pPr marL="457200" indent="-457200">
              <a:buAutoNum type="arabicPeriod"/>
            </a:pPr>
            <a:r>
              <a:rPr lang="ca-ES" sz="2000" dirty="0">
                <a:solidFill>
                  <a:srgbClr val="404040"/>
                </a:solidFill>
                <a:latin typeface="Calibri"/>
                <a:cs typeface="Arial"/>
              </a:rPr>
              <a:t>Llicències </a:t>
            </a:r>
            <a:r>
              <a:rPr lang="ca-ES" sz="2000" dirty="0" err="1">
                <a:solidFill>
                  <a:srgbClr val="404040"/>
                </a:solidFill>
                <a:latin typeface="Calibri"/>
                <a:cs typeface="Arial"/>
              </a:rPr>
              <a:t>Creative</a:t>
            </a:r>
            <a:r>
              <a:rPr lang="ca-ES" sz="2000" dirty="0">
                <a:solidFill>
                  <a:srgbClr val="404040"/>
                </a:solidFill>
                <a:latin typeface="Calibri"/>
                <a:cs typeface="Arial"/>
              </a:rPr>
              <a:t> </a:t>
            </a:r>
            <a:r>
              <a:rPr lang="ca-ES" sz="2000" dirty="0" err="1">
                <a:solidFill>
                  <a:srgbClr val="404040"/>
                </a:solidFill>
                <a:latin typeface="Calibri"/>
                <a:cs typeface="Arial"/>
              </a:rPr>
              <a:t>Commons</a:t>
            </a:r>
            <a:r>
              <a:rPr lang="ca-ES" sz="2000" dirty="0">
                <a:latin typeface="Calibri"/>
                <a:cs typeface="Arial"/>
              </a:rPr>
              <a:t>​</a:t>
            </a:r>
            <a:endParaRPr lang="ca-ES" sz="2000" dirty="0">
              <a:latin typeface="Calibri"/>
              <a:ea typeface="Calibri"/>
              <a:cs typeface="Arial"/>
            </a:endParaRPr>
          </a:p>
          <a:p>
            <a:pPr marL="457200" indent="-457200">
              <a:buAutoNum type="arabicPeriod"/>
            </a:pPr>
            <a:endParaRPr lang="ca-ES" sz="2000" dirty="0">
              <a:latin typeface="Calibri"/>
              <a:ea typeface="Calibri"/>
              <a:cs typeface="Arial"/>
            </a:endParaRPr>
          </a:p>
          <a:p>
            <a:pPr marL="457200" indent="-457200">
              <a:buAutoNum type="arabicPeriod"/>
            </a:pPr>
            <a:r>
              <a:rPr lang="ca-ES" sz="2000" dirty="0">
                <a:solidFill>
                  <a:srgbClr val="404040"/>
                </a:solidFill>
                <a:latin typeface="Calibri"/>
                <a:cs typeface="Arial"/>
              </a:rPr>
              <a:t>Com i on publicar </a:t>
            </a:r>
            <a:r>
              <a:rPr lang="ca-ES" sz="2000" dirty="0" err="1">
                <a:solidFill>
                  <a:srgbClr val="404040"/>
                </a:solidFill>
                <a:latin typeface="Calibri"/>
                <a:cs typeface="Arial"/>
              </a:rPr>
              <a:t>REOs</a:t>
            </a:r>
            <a:endParaRPr lang="ca-ES" sz="2000" dirty="0" err="1">
              <a:solidFill>
                <a:srgbClr val="404040"/>
              </a:solidFill>
              <a:latin typeface="Calibri"/>
              <a:ea typeface="Calibri"/>
              <a:cs typeface="Arial"/>
            </a:endParaRPr>
          </a:p>
        </p:txBody>
      </p:sp>
      <p:sp>
        <p:nvSpPr>
          <p:cNvPr id="3" name="CuadroTexto 2">
            <a:extLst>
              <a:ext uri="{FF2B5EF4-FFF2-40B4-BE49-F238E27FC236}">
                <a16:creationId xmlns:a16="http://schemas.microsoft.com/office/drawing/2014/main" id="{3E3D87A5-5221-3673-D256-CF935E32D301}"/>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es-ES" sz="2800">
                <a:solidFill>
                  <a:schemeClr val="bg1"/>
                </a:solidFill>
                <a:cs typeface="Calibri"/>
              </a:rPr>
              <a:t>SUMARI</a:t>
            </a:r>
          </a:p>
          <a:p>
            <a:endParaRPr lang="es-ES">
              <a:cs typeface="Calibri"/>
            </a:endParaRPr>
          </a:p>
        </p:txBody>
      </p:sp>
    </p:spTree>
    <p:extLst>
      <p:ext uri="{BB962C8B-B14F-4D97-AF65-F5344CB8AC3E}">
        <p14:creationId xmlns:p14="http://schemas.microsoft.com/office/powerpoint/2010/main" val="2272993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CEDD27-1780-3FB9-8C40-B1B344EED72D}"/>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AC8A917C-A8A8-B88C-1DA3-141650020EF6}"/>
              </a:ext>
            </a:extLst>
          </p:cNvPr>
          <p:cNvSpPr txBox="1"/>
          <p:nvPr/>
        </p:nvSpPr>
        <p:spPr>
          <a:xfrm>
            <a:off x="2028792" y="828283"/>
            <a:ext cx="7373883"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400" b="1" dirty="0"/>
              <a:t>Trobar i Avaluar OER </a:t>
            </a:r>
            <a:endParaRPr lang="ca-ES" sz="2400" b="1">
              <a:ea typeface="Calibri"/>
              <a:cs typeface="Calibri"/>
            </a:endParaRPr>
          </a:p>
          <a:p>
            <a:endParaRPr lang="ca-ES" dirty="0">
              <a:ea typeface="Calibri"/>
              <a:cs typeface="Calibri"/>
            </a:endParaRPr>
          </a:p>
          <a:p>
            <a:r>
              <a:rPr lang="ca-ES" b="1" dirty="0"/>
              <a:t>Estratègia de cerca: </a:t>
            </a:r>
            <a:endParaRPr lang="ca-ES" b="1" dirty="0">
              <a:ea typeface="Calibri"/>
              <a:cs typeface="Calibri"/>
            </a:endParaRPr>
          </a:p>
          <a:p>
            <a:pPr marL="285750" indent="-285750">
              <a:buFont typeface="Arial"/>
              <a:buChar char="•"/>
            </a:pPr>
            <a:r>
              <a:rPr lang="ca-ES" dirty="0"/>
              <a:t>Usar paraules clau generals a l'inici</a:t>
            </a:r>
            <a:endParaRPr lang="ca-ES" dirty="0">
              <a:ea typeface="Calibri"/>
              <a:cs typeface="Calibri"/>
            </a:endParaRPr>
          </a:p>
          <a:p>
            <a:pPr marL="285750" indent="-285750">
              <a:buFont typeface="Arial"/>
              <a:buChar char="•"/>
            </a:pPr>
            <a:r>
              <a:rPr lang="ca-ES" dirty="0"/>
              <a:t>Explorar en plataformes com:</a:t>
            </a:r>
            <a:endParaRPr lang="ca-ES" dirty="0">
              <a:ea typeface="Calibri"/>
              <a:cs typeface="Calibri"/>
            </a:endParaRPr>
          </a:p>
          <a:p>
            <a:pPr marL="742950" lvl="1" indent="-285750">
              <a:buFont typeface="Courier New"/>
              <a:buChar char="o"/>
            </a:pPr>
            <a:r>
              <a:rPr lang="ca-ES" dirty="0"/>
              <a:t>Open </a:t>
            </a:r>
            <a:r>
              <a:rPr lang="ca-ES" dirty="0" err="1"/>
              <a:t>Textbook</a:t>
            </a:r>
            <a:r>
              <a:rPr lang="ca-ES" dirty="0"/>
              <a:t> </a:t>
            </a:r>
            <a:r>
              <a:rPr lang="ca-ES" dirty="0" err="1"/>
              <a:t>Library</a:t>
            </a:r>
            <a:r>
              <a:rPr lang="ca-ES" dirty="0"/>
              <a:t> </a:t>
            </a:r>
            <a:endParaRPr lang="ca-ES" dirty="0">
              <a:ea typeface="Calibri"/>
              <a:cs typeface="Calibri"/>
            </a:endParaRPr>
          </a:p>
          <a:p>
            <a:pPr marL="742950" lvl="1" indent="-285750">
              <a:buFont typeface="Courier New"/>
              <a:buChar char="o"/>
            </a:pPr>
            <a:r>
              <a:rPr lang="ca-ES" dirty="0"/>
              <a:t>OASIS MERLOT </a:t>
            </a:r>
            <a:endParaRPr lang="ca-ES" dirty="0">
              <a:ea typeface="Calibri"/>
              <a:cs typeface="Calibri"/>
            </a:endParaRPr>
          </a:p>
          <a:p>
            <a:pPr marL="742950" lvl="1" indent="-285750">
              <a:buFont typeface="Courier New"/>
              <a:buChar char="o"/>
            </a:pPr>
            <a:r>
              <a:rPr lang="ca-ES" dirty="0" err="1"/>
              <a:t>LliureTexts</a:t>
            </a:r>
            <a:r>
              <a:rPr lang="ca-ES" dirty="0"/>
              <a:t> MIT </a:t>
            </a:r>
            <a:endParaRPr lang="ca-ES" dirty="0">
              <a:ea typeface="Calibri"/>
              <a:cs typeface="Calibri"/>
            </a:endParaRPr>
          </a:p>
          <a:p>
            <a:pPr marL="742950" lvl="1" indent="-285750">
              <a:buFont typeface="Courier New"/>
              <a:buChar char="o"/>
            </a:pPr>
            <a:r>
              <a:rPr lang="ca-ES" err="1"/>
              <a:t>OpenCourseWare</a:t>
            </a:r>
            <a:r>
              <a:rPr lang="ca-ES" dirty="0"/>
              <a:t> </a:t>
            </a:r>
            <a:endParaRPr lang="ca-ES" dirty="0">
              <a:ea typeface="Calibri"/>
              <a:cs typeface="Calibri"/>
            </a:endParaRPr>
          </a:p>
          <a:p>
            <a:pPr marL="742950" lvl="1" indent="-285750">
              <a:buFont typeface="Courier New"/>
              <a:buChar char="o"/>
            </a:pPr>
            <a:endParaRPr lang="ca-ES" dirty="0">
              <a:ea typeface="Calibri"/>
              <a:cs typeface="Calibri"/>
            </a:endParaRPr>
          </a:p>
          <a:p>
            <a:r>
              <a:rPr lang="ca-ES" b="1" dirty="0"/>
              <a:t>Avaluació de qualitat: </a:t>
            </a:r>
            <a:endParaRPr lang="ca-ES" b="1" dirty="0">
              <a:ea typeface="Calibri"/>
              <a:cs typeface="Calibri"/>
            </a:endParaRPr>
          </a:p>
          <a:p>
            <a:pPr marL="285750" indent="-285750">
              <a:buFont typeface="Arial"/>
              <a:buChar char="•"/>
            </a:pPr>
            <a:r>
              <a:rPr lang="ca-ES"/>
              <a:t>Claredat i llegibilitat</a:t>
            </a:r>
            <a:endParaRPr lang="ca-ES">
              <a:ea typeface="Calibri"/>
              <a:cs typeface="Calibri"/>
            </a:endParaRPr>
          </a:p>
          <a:p>
            <a:pPr marL="285750" indent="-285750">
              <a:buFont typeface="Arial"/>
              <a:buChar char="•"/>
            </a:pPr>
            <a:r>
              <a:rPr lang="ca-ES" dirty="0"/>
              <a:t>Precisió tècnica i actualitzada</a:t>
            </a:r>
            <a:endParaRPr lang="ca-ES" dirty="0">
              <a:ea typeface="Calibri"/>
              <a:cs typeface="Calibri"/>
            </a:endParaRPr>
          </a:p>
          <a:p>
            <a:pPr marL="285750" indent="-285750">
              <a:buFont typeface="Arial"/>
              <a:buChar char="•"/>
            </a:pPr>
            <a:r>
              <a:rPr lang="ca-ES" dirty="0"/>
              <a:t>Possibilitat d'adaptació (modularitat, formats editables)</a:t>
            </a:r>
            <a:endParaRPr lang="ca-ES" dirty="0">
              <a:ea typeface="Calibri"/>
              <a:cs typeface="Calibri"/>
            </a:endParaRPr>
          </a:p>
          <a:p>
            <a:pPr marL="285750" indent="-285750">
              <a:buFont typeface="Arial"/>
              <a:buChar char="•"/>
            </a:pPr>
            <a:r>
              <a:rPr lang="ca-ES" dirty="0"/>
              <a:t>Accessibilitat (compatibilitat amb lectors de pantalla, subtítols, etc.)</a:t>
            </a:r>
            <a:endParaRPr lang="ca-ES" dirty="0">
              <a:ea typeface="Calibri"/>
              <a:cs typeface="Calibri"/>
            </a:endParaRPr>
          </a:p>
          <a:p>
            <a:pPr marL="285750" indent="-285750">
              <a:buFont typeface="Arial"/>
              <a:buChar char="•"/>
            </a:pPr>
            <a:r>
              <a:rPr lang="ca-ES" dirty="0">
                <a:ea typeface="Calibri"/>
                <a:cs typeface="Calibri"/>
              </a:rPr>
              <a:t>Alineació amb els objectius del curs</a:t>
            </a:r>
          </a:p>
        </p:txBody>
      </p:sp>
      <p:sp>
        <p:nvSpPr>
          <p:cNvPr id="10" name="CuadroTexto 9">
            <a:extLst>
              <a:ext uri="{FF2B5EF4-FFF2-40B4-BE49-F238E27FC236}">
                <a16:creationId xmlns:a16="http://schemas.microsoft.com/office/drawing/2014/main" id="{0F09647B-6D5D-6D29-4969-F927C322CA25}"/>
              </a:ext>
            </a:extLst>
          </p:cNvPr>
          <p:cNvSpPr txBox="1"/>
          <p:nvPr/>
        </p:nvSpPr>
        <p:spPr>
          <a:xfrm>
            <a:off x="2002972" y="62017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(Elder, 2019)</a:t>
            </a:r>
          </a:p>
        </p:txBody>
      </p:sp>
    </p:spTree>
    <p:extLst>
      <p:ext uri="{BB962C8B-B14F-4D97-AF65-F5344CB8AC3E}">
        <p14:creationId xmlns:p14="http://schemas.microsoft.com/office/powerpoint/2010/main" val="1848228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3" descr="Interfaz de usuario gráfica, Icono&#10;&#10;Descripción generada automáticamente">
            <a:extLst>
              <a:ext uri="{FF2B5EF4-FFF2-40B4-BE49-F238E27FC236}">
                <a16:creationId xmlns:a16="http://schemas.microsoft.com/office/drawing/2014/main" id="{E0ED1AB1-DA3A-A9FE-A8E6-27AE4F6FEB80}"/>
              </a:ext>
            </a:extLst>
          </p:cNvPr>
          <p:cNvPicPr>
            <a:picLocks noChangeAspect="1"/>
          </p:cNvPicPr>
          <p:nvPr/>
        </p:nvPicPr>
        <p:blipFill rotWithShape="1">
          <a:blip r:embed="rId2"/>
          <a:srcRect t="2694" r="-1"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25512782-A84B-EEF3-0ACA-4A63BB923868}"/>
              </a:ext>
            </a:extLst>
          </p:cNvPr>
          <p:cNvSpPr txBox="1"/>
          <p:nvPr/>
        </p:nvSpPr>
        <p:spPr>
          <a:xfrm>
            <a:off x="7935402" y="743447"/>
            <a:ext cx="3445765" cy="3692028"/>
          </a:xfrm>
          <a:prstGeom prst="rect">
            <a:avLst/>
          </a:prstGeom>
          <a:noFill/>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5200">
              <a:latin typeface="+mj-lt"/>
              <a:ea typeface="+mj-ea"/>
              <a:cs typeface="+mj-cs"/>
            </a:endParaRPr>
          </a:p>
          <a:p>
            <a:pPr>
              <a:lnSpc>
                <a:spcPct val="90000"/>
              </a:lnSpc>
              <a:spcBef>
                <a:spcPct val="0"/>
              </a:spcBef>
              <a:spcAft>
                <a:spcPts val="600"/>
              </a:spcAft>
            </a:pPr>
            <a:r>
              <a:rPr lang="ca-ES" sz="5200" dirty="0">
                <a:latin typeface="+mj-lt"/>
                <a:ea typeface="+mj-ea"/>
                <a:cs typeface="+mj-cs"/>
              </a:rPr>
              <a:t>Eines per elaborar </a:t>
            </a:r>
            <a:r>
              <a:rPr lang="en-US" sz="5200" dirty="0">
                <a:latin typeface="+mj-lt"/>
                <a:ea typeface="+mj-ea"/>
                <a:cs typeface="+mj-cs"/>
              </a:rPr>
              <a:t>REOs</a:t>
            </a:r>
            <a:endParaRPr lang="en-US" sz="5200" dirty="0">
              <a:latin typeface="+mj-lt"/>
              <a:ea typeface="Calibri Light"/>
              <a:cs typeface="Calibri Light"/>
            </a:endParaRPr>
          </a:p>
          <a:p>
            <a:pPr>
              <a:lnSpc>
                <a:spcPct val="90000"/>
              </a:lnSpc>
              <a:spcBef>
                <a:spcPct val="0"/>
              </a:spcBef>
              <a:spcAft>
                <a:spcPts val="600"/>
              </a:spcAft>
            </a:pPr>
            <a:endParaRPr lang="en-US" sz="5200">
              <a:latin typeface="+mj-lt"/>
              <a:ea typeface="+mj-ea"/>
              <a:cs typeface="+mj-cs"/>
            </a:endParaRPr>
          </a:p>
        </p:txBody>
      </p:sp>
    </p:spTree>
    <p:extLst>
      <p:ext uri="{BB962C8B-B14F-4D97-AF65-F5344CB8AC3E}">
        <p14:creationId xmlns:p14="http://schemas.microsoft.com/office/powerpoint/2010/main" val="3098151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EA6CA2-93A0-38B6-4D4A-15C4928E3F4B}"/>
              </a:ext>
            </a:extLst>
          </p:cNvPr>
          <p:cNvSpPr txBox="1"/>
          <p:nvPr/>
        </p:nvSpPr>
        <p:spPr>
          <a:xfrm>
            <a:off x="514815" y="1288517"/>
            <a:ext cx="5354444"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600" u="sng">
                <a:ea typeface="+mn-lt"/>
                <a:cs typeface="+mn-lt"/>
                <a:hlinkClick r:id="rId2"/>
              </a:rPr>
              <a:t>eXeLearning</a:t>
            </a:r>
            <a:endParaRPr lang="ca-ES" sz="1600" u="sng">
              <a:ea typeface="+mn-lt"/>
              <a:cs typeface="+mn-lt"/>
            </a:endParaRPr>
          </a:p>
          <a:p>
            <a:r>
              <a:rPr lang="ca-ES" sz="1600">
                <a:ea typeface="+mn-lt"/>
                <a:cs typeface="+mn-lt"/>
              </a:rPr>
              <a:t>Programari lliure i obert per crear continguts educatius</a:t>
            </a:r>
          </a:p>
          <a:p>
            <a:endParaRPr lang="ca-ES" sz="1600">
              <a:cs typeface="Calibri" panose="020F0502020204030204"/>
            </a:endParaRPr>
          </a:p>
          <a:p>
            <a:r>
              <a:rPr lang="ca-ES" sz="1600" u="sng">
                <a:ea typeface="+mn-lt"/>
                <a:cs typeface="+mn-lt"/>
                <a:hlinkClick r:id="rId3"/>
              </a:rPr>
              <a:t>MERLOT’s Content Builder</a:t>
            </a:r>
            <a:r>
              <a:rPr lang="ca-ES" sz="1600">
                <a:ea typeface="+mn-lt"/>
                <a:cs typeface="+mn-lt"/>
              </a:rPr>
              <a:t> </a:t>
            </a:r>
          </a:p>
          <a:p>
            <a:r>
              <a:rPr lang="ca-ES" sz="1600">
                <a:ea typeface="+mn-lt"/>
                <a:cs typeface="+mn-lt"/>
              </a:rPr>
              <a:t>Proporciona accés a materials seleccionats d'aprenentatge i suport en línia, així com a eines de creació de contingut. Liderat per una comunitat internacional d'educadors, aprenents i investigadors</a:t>
            </a:r>
          </a:p>
          <a:p>
            <a:endParaRPr lang="ca-ES" sz="1600">
              <a:cs typeface="Calibri" panose="020F0502020204030204"/>
            </a:endParaRPr>
          </a:p>
          <a:p>
            <a:r>
              <a:rPr lang="ca-ES" sz="1600" u="sng">
                <a:ea typeface="+mn-lt"/>
                <a:cs typeface="+mn-lt"/>
                <a:hlinkClick r:id="rId4"/>
              </a:rPr>
              <a:t>OER Commons Open Author</a:t>
            </a:r>
            <a:r>
              <a:rPr lang="ca-ES" sz="1600">
                <a:ea typeface="+mn-lt"/>
                <a:cs typeface="+mn-lt"/>
              </a:rPr>
              <a:t> </a:t>
            </a:r>
            <a:endParaRPr lang="ca-ES"/>
          </a:p>
          <a:p>
            <a:r>
              <a:rPr lang="ca-ES" sz="1600">
                <a:ea typeface="+mn-lt"/>
                <a:cs typeface="+mn-lt"/>
              </a:rPr>
              <a:t>Recull de recursos per a professorat i alumnat. Els professors poden veure el recurs personalitzat per a la classe i els estudiants poden veure el recurs personalitzat per a les seves necessitats d'aprenentatge</a:t>
            </a:r>
          </a:p>
          <a:p>
            <a:endParaRPr lang="ca-ES" sz="1600">
              <a:ea typeface="+mn-lt"/>
              <a:cs typeface="+mn-lt"/>
            </a:endParaRPr>
          </a:p>
          <a:p>
            <a:r>
              <a:rPr lang="ca-ES" sz="1600" u="sng">
                <a:ea typeface="+mn-lt"/>
                <a:cs typeface="+mn-lt"/>
                <a:hlinkClick r:id="rId5"/>
              </a:rPr>
              <a:t>Programari i recursos digitals per a la docència</a:t>
            </a:r>
            <a:r>
              <a:rPr lang="ca-ES" sz="1600">
                <a:ea typeface="+mn-lt"/>
                <a:cs typeface="+mn-lt"/>
              </a:rPr>
              <a:t> </a:t>
            </a:r>
          </a:p>
          <a:p>
            <a:r>
              <a:rPr lang="ca-ES" sz="1600">
                <a:ea typeface="+mn-lt"/>
                <a:cs typeface="+mn-lt"/>
              </a:rPr>
              <a:t>Recull d’eines i recursos elaborat per Andy </a:t>
            </a:r>
            <a:r>
              <a:rPr lang="ca-ES" sz="1600" err="1">
                <a:ea typeface="+mn-lt"/>
                <a:cs typeface="+mn-lt"/>
              </a:rPr>
              <a:t>Morodo</a:t>
            </a:r>
            <a:r>
              <a:rPr lang="ca-ES" sz="1600">
                <a:ea typeface="+mn-lt"/>
                <a:cs typeface="+mn-lt"/>
              </a:rPr>
              <a:t> i adreçat als docents que necessiten crear de cap i de nou recursos educatius</a:t>
            </a:r>
          </a:p>
        </p:txBody>
      </p:sp>
      <p:sp>
        <p:nvSpPr>
          <p:cNvPr id="7" name="CuadroTexto 6">
            <a:extLst>
              <a:ext uri="{FF2B5EF4-FFF2-40B4-BE49-F238E27FC236}">
                <a16:creationId xmlns:a16="http://schemas.microsoft.com/office/drawing/2014/main" id="{47E4948A-9350-693D-4C04-B99D1DAD7F61}"/>
              </a:ext>
            </a:extLst>
          </p:cNvPr>
          <p:cNvSpPr txBox="1"/>
          <p:nvPr/>
        </p:nvSpPr>
        <p:spPr>
          <a:xfrm>
            <a:off x="6062546" y="1295400"/>
            <a:ext cx="556817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600">
                <a:solidFill>
                  <a:srgbClr val="111111"/>
                </a:solidFill>
                <a:latin typeface="Calibri"/>
                <a:cs typeface="Calibri"/>
              </a:rPr>
              <a:t>Qualsevol recurs audiovisual que es troba a través d’Internet </a:t>
            </a:r>
            <a:r>
              <a:rPr lang="ca-ES" sz="1600" b="1">
                <a:solidFill>
                  <a:srgbClr val="111111"/>
                </a:solidFill>
                <a:latin typeface="Calibri"/>
                <a:cs typeface="Calibri"/>
              </a:rPr>
              <a:t>té drets d'autor. </a:t>
            </a:r>
            <a:r>
              <a:rPr lang="ca-ES" sz="1600">
                <a:solidFill>
                  <a:srgbClr val="111111"/>
                </a:solidFill>
                <a:latin typeface="Calibri"/>
                <a:cs typeface="Calibri"/>
              </a:rPr>
              <a:t>Aquí trobareu</a:t>
            </a:r>
            <a:r>
              <a:rPr lang="ca-ES" sz="1600">
                <a:ea typeface="+mn-lt"/>
                <a:cs typeface="+mn-lt"/>
              </a:rPr>
              <a:t> recursos audiovisuals en accés obert, amb llicències </a:t>
            </a:r>
            <a:r>
              <a:rPr lang="en-GB" sz="1600">
                <a:ea typeface="+mn-lt"/>
                <a:cs typeface="+mn-lt"/>
              </a:rPr>
              <a:t>Creative Commons</a:t>
            </a:r>
            <a:r>
              <a:rPr lang="ca-ES" sz="1600">
                <a:ea typeface="+mn-lt"/>
                <a:cs typeface="+mn-lt"/>
              </a:rPr>
              <a:t> o Domini públic. Dels recursos triats, abans d'utilitzar-los, caldria mirar prèviament la seva llicència d’ús</a:t>
            </a:r>
          </a:p>
        </p:txBody>
      </p:sp>
      <p:sp>
        <p:nvSpPr>
          <p:cNvPr id="8" name="CuadroTexto 7">
            <a:extLst>
              <a:ext uri="{FF2B5EF4-FFF2-40B4-BE49-F238E27FC236}">
                <a16:creationId xmlns:a16="http://schemas.microsoft.com/office/drawing/2014/main" id="{09855290-5FFD-375D-8502-636653D27B20}"/>
              </a:ext>
            </a:extLst>
          </p:cNvPr>
          <p:cNvSpPr txBox="1"/>
          <p:nvPr/>
        </p:nvSpPr>
        <p:spPr>
          <a:xfrm>
            <a:off x="529683" y="66907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400" b="1" dirty="0">
                <a:cs typeface="Calibri"/>
              </a:rPr>
              <a:t>Eines per crear REO</a:t>
            </a:r>
            <a:endParaRPr lang="ca-ES" sz="2400" b="1" dirty="0">
              <a:ea typeface="Calibri"/>
              <a:cs typeface="Calibri"/>
            </a:endParaRPr>
          </a:p>
        </p:txBody>
      </p:sp>
      <p:sp>
        <p:nvSpPr>
          <p:cNvPr id="9" name="CuadroTexto 8">
            <a:extLst>
              <a:ext uri="{FF2B5EF4-FFF2-40B4-BE49-F238E27FC236}">
                <a16:creationId xmlns:a16="http://schemas.microsoft.com/office/drawing/2014/main" id="{CA3E3201-6D8E-1AE4-3372-BB46E29EC5CB}"/>
              </a:ext>
            </a:extLst>
          </p:cNvPr>
          <p:cNvSpPr txBox="1"/>
          <p:nvPr/>
        </p:nvSpPr>
        <p:spPr>
          <a:xfrm>
            <a:off x="6068122" y="669073"/>
            <a:ext cx="37783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400" b="1" dirty="0">
                <a:cs typeface="Calibri"/>
              </a:rPr>
              <a:t>Recursos audiovisuals</a:t>
            </a:r>
            <a:endParaRPr lang="es-ES" sz="2400" dirty="0">
              <a:ea typeface="Calibri"/>
              <a:cs typeface="Calibri"/>
            </a:endParaRPr>
          </a:p>
        </p:txBody>
      </p:sp>
      <p:pic>
        <p:nvPicPr>
          <p:cNvPr id="11" name="Imagen 11">
            <a:extLst>
              <a:ext uri="{FF2B5EF4-FFF2-40B4-BE49-F238E27FC236}">
                <a16:creationId xmlns:a16="http://schemas.microsoft.com/office/drawing/2014/main" id="{B92CDC00-907B-3B86-74F6-CF3C8E9CC499}"/>
              </a:ext>
            </a:extLst>
          </p:cNvPr>
          <p:cNvPicPr>
            <a:picLocks noChangeAspect="1"/>
          </p:cNvPicPr>
          <p:nvPr/>
        </p:nvPicPr>
        <p:blipFill>
          <a:blip r:embed="rId6"/>
          <a:stretch>
            <a:fillRect/>
          </a:stretch>
        </p:blipFill>
        <p:spPr>
          <a:xfrm>
            <a:off x="6099717" y="3050518"/>
            <a:ext cx="1683836" cy="1119381"/>
          </a:xfrm>
          <a:prstGeom prst="rect">
            <a:avLst/>
          </a:prstGeom>
        </p:spPr>
      </p:pic>
      <p:pic>
        <p:nvPicPr>
          <p:cNvPr id="12" name="Imagen 12">
            <a:extLst>
              <a:ext uri="{FF2B5EF4-FFF2-40B4-BE49-F238E27FC236}">
                <a16:creationId xmlns:a16="http://schemas.microsoft.com/office/drawing/2014/main" id="{7D74D716-412D-8E70-3FFA-F24ED2EEA806}"/>
              </a:ext>
            </a:extLst>
          </p:cNvPr>
          <p:cNvPicPr>
            <a:picLocks noChangeAspect="1"/>
          </p:cNvPicPr>
          <p:nvPr/>
        </p:nvPicPr>
        <p:blipFill>
          <a:blip r:embed="rId7"/>
          <a:stretch>
            <a:fillRect/>
          </a:stretch>
        </p:blipFill>
        <p:spPr>
          <a:xfrm>
            <a:off x="9026912" y="3050518"/>
            <a:ext cx="1683836" cy="1119381"/>
          </a:xfrm>
          <a:prstGeom prst="rect">
            <a:avLst/>
          </a:prstGeom>
        </p:spPr>
      </p:pic>
      <p:pic>
        <p:nvPicPr>
          <p:cNvPr id="13" name="Imagen 13" descr="Imagen que contiene comida, plato, puesto&#10;&#10;Descripción generada automáticamente">
            <a:extLst>
              <a:ext uri="{FF2B5EF4-FFF2-40B4-BE49-F238E27FC236}">
                <a16:creationId xmlns:a16="http://schemas.microsoft.com/office/drawing/2014/main" id="{DB5828ED-5F5C-A315-D29F-8FEF6FA3E3B9}"/>
              </a:ext>
            </a:extLst>
          </p:cNvPr>
          <p:cNvPicPr>
            <a:picLocks noChangeAspect="1"/>
          </p:cNvPicPr>
          <p:nvPr/>
        </p:nvPicPr>
        <p:blipFill>
          <a:blip r:embed="rId8"/>
          <a:stretch>
            <a:fillRect/>
          </a:stretch>
        </p:blipFill>
        <p:spPr>
          <a:xfrm>
            <a:off x="6071838" y="4605454"/>
            <a:ext cx="1721006" cy="1159727"/>
          </a:xfrm>
          <a:prstGeom prst="rect">
            <a:avLst/>
          </a:prstGeom>
        </p:spPr>
      </p:pic>
      <p:pic>
        <p:nvPicPr>
          <p:cNvPr id="14" name="Imagen 14" descr="Mano sosteniendo un celular en la mano&#10;&#10;Descripción generada automáticamente">
            <a:extLst>
              <a:ext uri="{FF2B5EF4-FFF2-40B4-BE49-F238E27FC236}">
                <a16:creationId xmlns:a16="http://schemas.microsoft.com/office/drawing/2014/main" id="{66E47674-6C7B-5363-ABEB-02091ECF7652}"/>
              </a:ext>
            </a:extLst>
          </p:cNvPr>
          <p:cNvPicPr>
            <a:picLocks noChangeAspect="1"/>
          </p:cNvPicPr>
          <p:nvPr/>
        </p:nvPicPr>
        <p:blipFill>
          <a:blip r:embed="rId9"/>
          <a:stretch>
            <a:fillRect/>
          </a:stretch>
        </p:blipFill>
        <p:spPr>
          <a:xfrm>
            <a:off x="9026911" y="4606983"/>
            <a:ext cx="1683836" cy="1156669"/>
          </a:xfrm>
          <a:prstGeom prst="rect">
            <a:avLst/>
          </a:prstGeom>
        </p:spPr>
      </p:pic>
      <p:sp>
        <p:nvSpPr>
          <p:cNvPr id="16" name="CuadroTexto 15">
            <a:extLst>
              <a:ext uri="{FF2B5EF4-FFF2-40B4-BE49-F238E27FC236}">
                <a16:creationId xmlns:a16="http://schemas.microsoft.com/office/drawing/2014/main" id="{D9D874D5-3B96-810F-7B2E-D314D7F59334}"/>
              </a:ext>
            </a:extLst>
          </p:cNvPr>
          <p:cNvSpPr txBox="1"/>
          <p:nvPr/>
        </p:nvSpPr>
        <p:spPr>
          <a:xfrm>
            <a:off x="6071838" y="2680010"/>
            <a:ext cx="22413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600" b="1" dirty="0">
                <a:solidFill>
                  <a:srgbClr val="111111"/>
                </a:solidFill>
                <a:latin typeface="Calibri"/>
                <a:cs typeface="Calibri"/>
                <a:hlinkClick r:id="rId10"/>
              </a:rPr>
              <a:t>Imatges</a:t>
            </a:r>
          </a:p>
        </p:txBody>
      </p:sp>
      <p:sp>
        <p:nvSpPr>
          <p:cNvPr id="17" name="CuadroTexto 16">
            <a:extLst>
              <a:ext uri="{FF2B5EF4-FFF2-40B4-BE49-F238E27FC236}">
                <a16:creationId xmlns:a16="http://schemas.microsoft.com/office/drawing/2014/main" id="{17831BF3-BD66-6681-791A-C88135390DF7}"/>
              </a:ext>
            </a:extLst>
          </p:cNvPr>
          <p:cNvSpPr txBox="1"/>
          <p:nvPr/>
        </p:nvSpPr>
        <p:spPr>
          <a:xfrm>
            <a:off x="8999033" y="2680009"/>
            <a:ext cx="22413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600" b="1" dirty="0">
                <a:solidFill>
                  <a:srgbClr val="111111"/>
                </a:solidFill>
                <a:latin typeface="Calibri"/>
                <a:cs typeface="Calibri"/>
                <a:hlinkClick r:id="rId11"/>
              </a:rPr>
              <a:t>Música i Sons</a:t>
            </a:r>
            <a:endParaRPr lang="es-ES" dirty="0">
              <a:hlinkClick r:id="rId11"/>
            </a:endParaRPr>
          </a:p>
        </p:txBody>
      </p:sp>
      <p:sp>
        <p:nvSpPr>
          <p:cNvPr id="18" name="CuadroTexto 17">
            <a:extLst>
              <a:ext uri="{FF2B5EF4-FFF2-40B4-BE49-F238E27FC236}">
                <a16:creationId xmlns:a16="http://schemas.microsoft.com/office/drawing/2014/main" id="{A299B1D3-4CE0-F365-70EB-0B030104242D}"/>
              </a:ext>
            </a:extLst>
          </p:cNvPr>
          <p:cNvSpPr txBox="1"/>
          <p:nvPr/>
        </p:nvSpPr>
        <p:spPr>
          <a:xfrm>
            <a:off x="6081130" y="4259765"/>
            <a:ext cx="22413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600" b="1" dirty="0">
                <a:solidFill>
                  <a:srgbClr val="111111"/>
                </a:solidFill>
                <a:latin typeface="Calibri"/>
                <a:cs typeface="Calibri"/>
                <a:hlinkClick r:id="rId12"/>
              </a:rPr>
              <a:t>Mapes</a:t>
            </a:r>
          </a:p>
        </p:txBody>
      </p:sp>
      <p:sp>
        <p:nvSpPr>
          <p:cNvPr id="19" name="CuadroTexto 18">
            <a:extLst>
              <a:ext uri="{FF2B5EF4-FFF2-40B4-BE49-F238E27FC236}">
                <a16:creationId xmlns:a16="http://schemas.microsoft.com/office/drawing/2014/main" id="{671783FC-E8BB-8225-0CAC-4A48A164144F}"/>
              </a:ext>
            </a:extLst>
          </p:cNvPr>
          <p:cNvSpPr txBox="1"/>
          <p:nvPr/>
        </p:nvSpPr>
        <p:spPr>
          <a:xfrm>
            <a:off x="8999032" y="4259765"/>
            <a:ext cx="224139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600" b="1" dirty="0">
                <a:solidFill>
                  <a:srgbClr val="111111"/>
                </a:solidFill>
                <a:latin typeface="Calibri"/>
                <a:cs typeface="Calibri"/>
                <a:hlinkClick r:id="rId13"/>
              </a:rPr>
              <a:t>Vídeos</a:t>
            </a:r>
          </a:p>
        </p:txBody>
      </p:sp>
    </p:spTree>
    <p:extLst>
      <p:ext uri="{BB962C8B-B14F-4D97-AF65-F5344CB8AC3E}">
        <p14:creationId xmlns:p14="http://schemas.microsoft.com/office/powerpoint/2010/main" val="3990511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107FD3-29FD-6BF6-248C-3867513B9E11}"/>
            </a:ext>
          </a:extLst>
        </p:cNvPr>
        <p:cNvGrpSpPr/>
        <p:nvPr/>
      </p:nvGrpSpPr>
      <p:grpSpPr>
        <a:xfrm>
          <a:off x="0" y="0"/>
          <a:ext cx="0" cy="0"/>
          <a:chOff x="0" y="0"/>
          <a:chExt cx="0" cy="0"/>
        </a:xfrm>
      </p:grpSpPr>
      <p:pic>
        <p:nvPicPr>
          <p:cNvPr id="5" name="Imatge 4" descr="Imatge que conté text, creativitat, disseny&#10;&#10;Pot ser que el contingut generat per IA no sigui correcte.">
            <a:extLst>
              <a:ext uri="{FF2B5EF4-FFF2-40B4-BE49-F238E27FC236}">
                <a16:creationId xmlns:a16="http://schemas.microsoft.com/office/drawing/2014/main" id="{B98E60B6-C33A-9060-BF48-8D3D89422182}"/>
              </a:ext>
            </a:extLst>
          </p:cNvPr>
          <p:cNvPicPr>
            <a:picLocks noChangeAspect="1"/>
          </p:cNvPicPr>
          <p:nvPr/>
        </p:nvPicPr>
        <p:blipFill>
          <a:blip r:embed="rId2"/>
          <a:stretch>
            <a:fillRect/>
          </a:stretch>
        </p:blipFill>
        <p:spPr>
          <a:xfrm>
            <a:off x="2533650" y="852487"/>
            <a:ext cx="7124700" cy="5153025"/>
          </a:xfrm>
          <a:prstGeom prst="rect">
            <a:avLst/>
          </a:prstGeom>
        </p:spPr>
      </p:pic>
    </p:spTree>
    <p:extLst>
      <p:ext uri="{BB962C8B-B14F-4D97-AF65-F5344CB8AC3E}">
        <p14:creationId xmlns:p14="http://schemas.microsoft.com/office/powerpoint/2010/main" val="3104627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nterfaz de usuario gráfica, Texto, Aplicación, Chat o mensaje de texto&#10;&#10;Descripción generada automáticamente">
            <a:extLst>
              <a:ext uri="{FF2B5EF4-FFF2-40B4-BE49-F238E27FC236}">
                <a16:creationId xmlns:a16="http://schemas.microsoft.com/office/drawing/2014/main" id="{19EE9EC2-6C7D-E09F-216C-7AC6E4B1C356}"/>
              </a:ext>
            </a:extLst>
          </p:cNvPr>
          <p:cNvPicPr>
            <a:picLocks noChangeAspect="1"/>
          </p:cNvPicPr>
          <p:nvPr/>
        </p:nvPicPr>
        <p:blipFill rotWithShape="1">
          <a:blip r:embed="rId2"/>
          <a:srcRect b="40735"/>
          <a:stretch/>
        </p:blipFill>
        <p:spPr>
          <a:xfrm>
            <a:off x="339948" y="98928"/>
            <a:ext cx="5656808" cy="5173898"/>
          </a:xfrm>
          <a:prstGeom prst="rect">
            <a:avLst/>
          </a:prstGeom>
        </p:spPr>
      </p:pic>
      <p:pic>
        <p:nvPicPr>
          <p:cNvPr id="3" name="Imagen 3" descr="Interfaz de usuario gráfica, Texto, Aplicación, Chat o mensaje de texto&#10;&#10;Descripción generada automáticamente">
            <a:extLst>
              <a:ext uri="{FF2B5EF4-FFF2-40B4-BE49-F238E27FC236}">
                <a16:creationId xmlns:a16="http://schemas.microsoft.com/office/drawing/2014/main" id="{9E9D9104-6C7D-E333-B249-5F28D05EA092}"/>
              </a:ext>
            </a:extLst>
          </p:cNvPr>
          <p:cNvPicPr>
            <a:picLocks noChangeAspect="1"/>
          </p:cNvPicPr>
          <p:nvPr/>
        </p:nvPicPr>
        <p:blipFill rotWithShape="1">
          <a:blip r:embed="rId2"/>
          <a:srcRect t="59105" r="246" b="160"/>
          <a:stretch/>
        </p:blipFill>
        <p:spPr>
          <a:xfrm>
            <a:off x="6198803" y="3118707"/>
            <a:ext cx="5656824" cy="3574697"/>
          </a:xfrm>
          <a:prstGeom prst="rect">
            <a:avLst/>
          </a:prstGeom>
        </p:spPr>
      </p:pic>
      <p:sp>
        <p:nvSpPr>
          <p:cNvPr id="2" name="CuadroTexto 1">
            <a:extLst>
              <a:ext uri="{FF2B5EF4-FFF2-40B4-BE49-F238E27FC236}">
                <a16:creationId xmlns:a16="http://schemas.microsoft.com/office/drawing/2014/main" id="{3F649DB1-F9B6-1845-60A5-B5F5658FE74F}"/>
              </a:ext>
            </a:extLst>
          </p:cNvPr>
          <p:cNvSpPr txBox="1"/>
          <p:nvPr/>
        </p:nvSpPr>
        <p:spPr>
          <a:xfrm>
            <a:off x="6629400" y="1490546"/>
            <a:ext cx="44344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https://ddd.uab.cat/record/250915?ln=ca</a:t>
            </a:r>
            <a:endParaRPr lang="es-ES"/>
          </a:p>
          <a:p>
            <a:endParaRPr lang="en-US">
              <a:cs typeface="Calibri"/>
            </a:endParaRPr>
          </a:p>
        </p:txBody>
      </p:sp>
    </p:spTree>
    <p:extLst>
      <p:ext uri="{BB962C8B-B14F-4D97-AF65-F5344CB8AC3E}">
        <p14:creationId xmlns:p14="http://schemas.microsoft.com/office/powerpoint/2010/main" val="1609172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3FACA2-7667-A677-9C4B-4CA816F6DC3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24EF738-FCCC-8FF1-79B3-F8DA7137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4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488B16-A778-3D03-6A65-7D3826C35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QuadreDeText 2">
            <a:extLst>
              <a:ext uri="{FF2B5EF4-FFF2-40B4-BE49-F238E27FC236}">
                <a16:creationId xmlns:a16="http://schemas.microsoft.com/office/drawing/2014/main" id="{0023B20F-AF0F-4F63-CB87-EED9E047F210}"/>
              </a:ext>
            </a:extLst>
          </p:cNvPr>
          <p:cNvSpPr txBox="1"/>
          <p:nvPr/>
        </p:nvSpPr>
        <p:spPr>
          <a:xfrm>
            <a:off x="1725084" y="793750"/>
            <a:ext cx="9156698"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800" b="1" dirty="0">
                <a:solidFill>
                  <a:srgbClr val="111111"/>
                </a:solidFill>
                <a:ea typeface="+mn-lt"/>
                <a:cs typeface="+mn-lt"/>
              </a:rPr>
              <a:t>Dret de cita </a:t>
            </a:r>
            <a:endParaRPr lang="ca-ES" dirty="0">
              <a:solidFill>
                <a:srgbClr val="000000"/>
              </a:solidFill>
              <a:ea typeface="+mn-lt"/>
              <a:cs typeface="+mn-lt"/>
            </a:endParaRPr>
          </a:p>
          <a:p>
            <a:endParaRPr lang="ca-ES" sz="2000" dirty="0">
              <a:solidFill>
                <a:srgbClr val="111111"/>
              </a:solidFill>
              <a:ea typeface="+mn-lt"/>
              <a:cs typeface="+mn-lt"/>
            </a:endParaRPr>
          </a:p>
          <a:p>
            <a:r>
              <a:rPr lang="ca-ES" sz="2000" dirty="0">
                <a:solidFill>
                  <a:srgbClr val="111111"/>
                </a:solidFill>
                <a:ea typeface="+mn-lt"/>
                <a:cs typeface="+mn-lt"/>
              </a:rPr>
              <a:t>És la facultat que es dona a qualsevol usuari per incorporar part d’una obra protegida en una de pròpia, de forma limitada, </a:t>
            </a:r>
            <a:r>
              <a:rPr lang="ca-ES" sz="2000" b="1" dirty="0">
                <a:solidFill>
                  <a:srgbClr val="111111"/>
                </a:solidFill>
                <a:ea typeface="+mn-lt"/>
                <a:cs typeface="+mn-lt"/>
              </a:rPr>
              <a:t>sense haver de demanar autorització a l’autor</a:t>
            </a:r>
            <a:endParaRPr lang="ca-ES" sz="2000" b="1" dirty="0">
              <a:solidFill>
                <a:srgbClr val="000000"/>
              </a:solidFill>
              <a:ea typeface="+mn-lt"/>
              <a:cs typeface="+mn-lt"/>
            </a:endParaRPr>
          </a:p>
          <a:p>
            <a:endParaRPr lang="ca-ES" sz="2000" dirty="0">
              <a:solidFill>
                <a:srgbClr val="111111"/>
              </a:solidFill>
              <a:ea typeface="+mn-lt"/>
              <a:cs typeface="+mn-lt"/>
            </a:endParaRPr>
          </a:p>
          <a:p>
            <a:r>
              <a:rPr lang="ca-ES" sz="2000" b="1" dirty="0">
                <a:solidFill>
                  <a:srgbClr val="111111"/>
                </a:solidFill>
                <a:ea typeface="+mn-lt"/>
                <a:cs typeface="+mn-lt"/>
              </a:rPr>
              <a:t>Quan puc fer ús del dret de cita?</a:t>
            </a:r>
            <a:r>
              <a:rPr lang="ca-ES" sz="2000" dirty="0">
                <a:solidFill>
                  <a:srgbClr val="111111"/>
                </a:solidFill>
                <a:ea typeface="+mn-lt"/>
                <a:cs typeface="+mn-lt"/>
              </a:rPr>
              <a:t> Quan es compleixin aquestes condicions </a:t>
            </a:r>
            <a:r>
              <a:rPr lang="ca-ES" sz="2000" b="1" dirty="0">
                <a:solidFill>
                  <a:srgbClr val="111111"/>
                </a:solidFill>
                <a:ea typeface="+mn-lt"/>
                <a:cs typeface="+mn-lt"/>
              </a:rPr>
              <a:t>simultàniament</a:t>
            </a:r>
            <a:r>
              <a:rPr lang="ca-ES" sz="2000" dirty="0">
                <a:solidFill>
                  <a:srgbClr val="111111"/>
                </a:solidFill>
                <a:ea typeface="+mn-lt"/>
                <a:cs typeface="+mn-lt"/>
              </a:rPr>
              <a:t>:</a:t>
            </a:r>
            <a:endParaRPr lang="ca-ES" sz="2000">
              <a:ea typeface="Calibri"/>
              <a:cs typeface="Calibri"/>
            </a:endParaRPr>
          </a:p>
        </p:txBody>
      </p:sp>
      <p:sp>
        <p:nvSpPr>
          <p:cNvPr id="4" name="QuadreDeText 3">
            <a:extLst>
              <a:ext uri="{FF2B5EF4-FFF2-40B4-BE49-F238E27FC236}">
                <a16:creationId xmlns:a16="http://schemas.microsoft.com/office/drawing/2014/main" id="{A6B83F73-B7BE-C4A9-F7B1-4BFE6BFACB7A}"/>
              </a:ext>
            </a:extLst>
          </p:cNvPr>
          <p:cNvSpPr txBox="1"/>
          <p:nvPr/>
        </p:nvSpPr>
        <p:spPr>
          <a:xfrm>
            <a:off x="1852083" y="3555998"/>
            <a:ext cx="2870200" cy="30777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ca-ES" sz="1400" dirty="0">
                <a:solidFill>
                  <a:srgbClr val="FFFFFF"/>
                </a:solidFill>
                <a:ea typeface="+mn-lt"/>
                <a:cs typeface="+mn-lt"/>
              </a:rPr>
              <a:t>Finalitat docent o investigadora</a:t>
            </a:r>
            <a:endParaRPr lang="ca-ES" sz="1400" dirty="0">
              <a:solidFill>
                <a:srgbClr val="FFFFFF"/>
              </a:solidFill>
              <a:ea typeface="Calibri" panose="020F0502020204030204"/>
              <a:cs typeface="Calibri" panose="020F0502020204030204"/>
            </a:endParaRPr>
          </a:p>
        </p:txBody>
      </p:sp>
      <p:sp>
        <p:nvSpPr>
          <p:cNvPr id="8" name="QuadreDeText 7">
            <a:extLst>
              <a:ext uri="{FF2B5EF4-FFF2-40B4-BE49-F238E27FC236}">
                <a16:creationId xmlns:a16="http://schemas.microsoft.com/office/drawing/2014/main" id="{493801BA-7802-8832-B5C2-45959B66D58F}"/>
              </a:ext>
            </a:extLst>
          </p:cNvPr>
          <p:cNvSpPr txBox="1"/>
          <p:nvPr/>
        </p:nvSpPr>
        <p:spPr>
          <a:xfrm>
            <a:off x="1852082" y="4434414"/>
            <a:ext cx="2870200" cy="52322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ca-ES" sz="1400" dirty="0">
                <a:solidFill>
                  <a:srgbClr val="FFFFFF"/>
                </a:solidFill>
                <a:ea typeface="+mn-lt"/>
                <a:cs typeface="+mn-lt"/>
              </a:rPr>
              <a:t>Finalitat d’il·lustrar explicacions (anàlisi, comentari o judici crític)</a:t>
            </a:r>
            <a:endParaRPr lang="ca-ES" sz="1400" dirty="0">
              <a:solidFill>
                <a:srgbClr val="FFFFFF"/>
              </a:solidFill>
              <a:ea typeface="Calibri" panose="020F0502020204030204"/>
              <a:cs typeface="Calibri" panose="020F0502020204030204"/>
            </a:endParaRPr>
          </a:p>
        </p:txBody>
      </p:sp>
      <p:sp>
        <p:nvSpPr>
          <p:cNvPr id="10" name="QuadreDeText 9">
            <a:extLst>
              <a:ext uri="{FF2B5EF4-FFF2-40B4-BE49-F238E27FC236}">
                <a16:creationId xmlns:a16="http://schemas.microsoft.com/office/drawing/2014/main" id="{4594C95B-F9D0-74DA-B0AA-E5ECA137ED58}"/>
              </a:ext>
            </a:extLst>
          </p:cNvPr>
          <p:cNvSpPr txBox="1"/>
          <p:nvPr/>
        </p:nvSpPr>
        <p:spPr>
          <a:xfrm>
            <a:off x="5757333" y="3555998"/>
            <a:ext cx="3642783" cy="30777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ca-ES" sz="1400" dirty="0">
                <a:solidFill>
                  <a:srgbClr val="FFFFFF"/>
                </a:solidFill>
                <a:ea typeface="+mn-lt"/>
                <a:cs typeface="+mn-lt"/>
              </a:rPr>
              <a:t>De forma proporcionada (imatges senceres)</a:t>
            </a:r>
            <a:endParaRPr lang="ca-ES" sz="1400" dirty="0">
              <a:solidFill>
                <a:srgbClr val="FFFFFF"/>
              </a:solidFill>
              <a:ea typeface="Calibri" panose="020F0502020204030204"/>
              <a:cs typeface="Calibri" panose="020F0502020204030204"/>
            </a:endParaRPr>
          </a:p>
        </p:txBody>
      </p:sp>
      <p:sp>
        <p:nvSpPr>
          <p:cNvPr id="11" name="QuadreDeText 10">
            <a:extLst>
              <a:ext uri="{FF2B5EF4-FFF2-40B4-BE49-F238E27FC236}">
                <a16:creationId xmlns:a16="http://schemas.microsoft.com/office/drawing/2014/main" id="{AA39A6FD-B45E-3333-CCFC-E17D7A3848E0}"/>
              </a:ext>
            </a:extLst>
          </p:cNvPr>
          <p:cNvSpPr txBox="1"/>
          <p:nvPr/>
        </p:nvSpPr>
        <p:spPr>
          <a:xfrm>
            <a:off x="5757332" y="4042830"/>
            <a:ext cx="3642783" cy="30777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ca-ES" sz="1400" dirty="0">
                <a:solidFill>
                  <a:srgbClr val="FFFFFF"/>
                </a:solidFill>
                <a:ea typeface="+mn-lt"/>
                <a:cs typeface="+mn-lt"/>
              </a:rPr>
              <a:t>Sobre imatges i textos ja divulgats</a:t>
            </a:r>
            <a:endParaRPr lang="ca-ES" sz="1400" dirty="0">
              <a:solidFill>
                <a:srgbClr val="FFFFFF"/>
              </a:solidFill>
              <a:ea typeface="Calibri" panose="020F0502020204030204"/>
              <a:cs typeface="Calibri" panose="020F0502020204030204"/>
            </a:endParaRPr>
          </a:p>
        </p:txBody>
      </p:sp>
      <p:sp>
        <p:nvSpPr>
          <p:cNvPr id="12" name="QuadreDeText 11">
            <a:extLst>
              <a:ext uri="{FF2B5EF4-FFF2-40B4-BE49-F238E27FC236}">
                <a16:creationId xmlns:a16="http://schemas.microsoft.com/office/drawing/2014/main" id="{C7B7D214-5805-22B8-AE95-397C868C7A3F}"/>
              </a:ext>
            </a:extLst>
          </p:cNvPr>
          <p:cNvSpPr txBox="1"/>
          <p:nvPr/>
        </p:nvSpPr>
        <p:spPr>
          <a:xfrm>
            <a:off x="5757331" y="4646080"/>
            <a:ext cx="3642783" cy="307777"/>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ca-ES" sz="1400" dirty="0">
                <a:solidFill>
                  <a:srgbClr val="FFFFFF"/>
                </a:solidFill>
                <a:ea typeface="+mn-lt"/>
                <a:cs typeface="+mn-lt"/>
              </a:rPr>
              <a:t>Citant font i autor del document original</a:t>
            </a:r>
            <a:endParaRPr lang="ca-ES" sz="1400" dirty="0">
              <a:solidFill>
                <a:srgbClr val="FFFFFF"/>
              </a:solidFill>
              <a:ea typeface="Calibri" panose="020F0502020204030204"/>
              <a:cs typeface="Calibri" panose="020F0502020204030204"/>
            </a:endParaRPr>
          </a:p>
        </p:txBody>
      </p:sp>
      <p:sp>
        <p:nvSpPr>
          <p:cNvPr id="13" name="QuadreDeText 12">
            <a:extLst>
              <a:ext uri="{FF2B5EF4-FFF2-40B4-BE49-F238E27FC236}">
                <a16:creationId xmlns:a16="http://schemas.microsoft.com/office/drawing/2014/main" id="{E1521B49-3591-072E-6BD4-9FE1338D6389}"/>
              </a:ext>
            </a:extLst>
          </p:cNvPr>
          <p:cNvSpPr txBox="1"/>
          <p:nvPr/>
        </p:nvSpPr>
        <p:spPr>
          <a:xfrm>
            <a:off x="1852084" y="5556250"/>
            <a:ext cx="88264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b="1" dirty="0">
                <a:ea typeface="+mn-lt"/>
                <a:cs typeface="+mn-lt"/>
              </a:rPr>
              <a:t>Excepció </a:t>
            </a:r>
            <a:r>
              <a:rPr lang="ca-ES" dirty="0">
                <a:ea typeface="+mn-lt"/>
                <a:cs typeface="+mn-lt"/>
              </a:rPr>
              <a:t>al dret de cita: </a:t>
            </a:r>
            <a:r>
              <a:rPr lang="ca-ES" b="1" i="1" dirty="0" err="1">
                <a:ea typeface="+mn-lt"/>
                <a:cs typeface="+mn-lt"/>
              </a:rPr>
              <a:t>press</a:t>
            </a:r>
            <a:r>
              <a:rPr lang="ca-ES" b="1" i="1" dirty="0">
                <a:ea typeface="+mn-lt"/>
                <a:cs typeface="+mn-lt"/>
              </a:rPr>
              <a:t> </a:t>
            </a:r>
            <a:r>
              <a:rPr lang="ca-ES" b="1" i="1" dirty="0" err="1">
                <a:ea typeface="+mn-lt"/>
                <a:cs typeface="+mn-lt"/>
              </a:rPr>
              <a:t>clipping</a:t>
            </a:r>
            <a:r>
              <a:rPr lang="ca-ES" dirty="0">
                <a:ea typeface="+mn-lt"/>
                <a:cs typeface="+mn-lt"/>
              </a:rPr>
              <a:t> (reculls de premsa). Caldria demanar permís a l’autor</a:t>
            </a:r>
            <a:endParaRPr lang="ca-ES" dirty="0"/>
          </a:p>
        </p:txBody>
      </p:sp>
    </p:spTree>
    <p:extLst>
      <p:ext uri="{BB962C8B-B14F-4D97-AF65-F5344CB8AC3E}">
        <p14:creationId xmlns:p14="http://schemas.microsoft.com/office/powerpoint/2010/main" val="1930666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F4F06D8-DBD9-35B2-6B39-C18970C81CDF}"/>
              </a:ext>
            </a:extLst>
          </p:cNvPr>
          <p:cNvSpPr txBox="1"/>
          <p:nvPr/>
        </p:nvSpPr>
        <p:spPr>
          <a:xfrm>
            <a:off x="1558808" y="759177"/>
            <a:ext cx="9402467"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ca-ES" sz="2400" b="1" dirty="0">
                <a:solidFill>
                  <a:srgbClr val="111111"/>
                </a:solidFill>
                <a:latin typeface="Calibri"/>
                <a:ea typeface="Calibri"/>
                <a:cs typeface="Calibri"/>
              </a:rPr>
              <a:t>Crear recursos amb </a:t>
            </a:r>
            <a:r>
              <a:rPr lang="ca-ES" sz="2400" b="1" dirty="0">
                <a:solidFill>
                  <a:srgbClr val="00B050"/>
                </a:solidFill>
                <a:latin typeface="Calibri"/>
                <a:ea typeface="Calibri"/>
                <a:cs typeface="Calibri"/>
              </a:rPr>
              <a:t>Intel·ligència Artificial generativa</a:t>
            </a:r>
            <a:r>
              <a:rPr lang="ca-ES" sz="2400" b="1" dirty="0">
                <a:solidFill>
                  <a:srgbClr val="111111"/>
                </a:solidFill>
                <a:latin typeface="Calibri"/>
                <a:ea typeface="Calibri"/>
                <a:cs typeface="Calibri"/>
              </a:rPr>
              <a:t> (</a:t>
            </a:r>
            <a:r>
              <a:rPr lang="ca-ES" sz="2400" b="1" err="1">
                <a:solidFill>
                  <a:srgbClr val="111111"/>
                </a:solidFill>
                <a:latin typeface="Calibri"/>
                <a:ea typeface="Calibri"/>
                <a:cs typeface="Calibri"/>
              </a:rPr>
              <a:t>IAg</a:t>
            </a:r>
            <a:r>
              <a:rPr lang="ca-ES" sz="2400" b="1" dirty="0">
                <a:solidFill>
                  <a:srgbClr val="111111"/>
                </a:solidFill>
                <a:latin typeface="Calibri"/>
                <a:ea typeface="Calibri"/>
                <a:cs typeface="Calibri"/>
              </a:rPr>
              <a:t>)</a:t>
            </a:r>
            <a:r>
              <a:rPr lang="ca-ES" sz="2400" dirty="0">
                <a:solidFill>
                  <a:srgbClr val="111111"/>
                </a:solidFill>
                <a:latin typeface="Calibri"/>
                <a:ea typeface="Calibri"/>
                <a:cs typeface="Calibri"/>
              </a:rPr>
              <a:t>: </a:t>
            </a:r>
            <a:endParaRPr lang="es-ES" sz="2400">
              <a:ea typeface="Calibri"/>
              <a:cs typeface="Calibri"/>
            </a:endParaRPr>
          </a:p>
          <a:p>
            <a:endParaRPr lang="ca-ES" sz="1600">
              <a:solidFill>
                <a:srgbClr val="111111"/>
              </a:solidFill>
              <a:latin typeface="Calibri"/>
              <a:ea typeface="Calibri"/>
              <a:cs typeface="Calibri"/>
            </a:endParaRPr>
          </a:p>
          <a:p>
            <a:endParaRPr lang="ca-ES" sz="1600">
              <a:solidFill>
                <a:srgbClr val="111111"/>
              </a:solidFill>
              <a:latin typeface="Calibri"/>
              <a:ea typeface="Calibri"/>
              <a:cs typeface="Calibri"/>
            </a:endParaRPr>
          </a:p>
          <a:p>
            <a:pPr marL="285750" indent="-285750">
              <a:buFont typeface="Arial"/>
              <a:buChar char="•"/>
            </a:pPr>
            <a:r>
              <a:rPr lang="ca-ES" sz="1600" dirty="0">
                <a:solidFill>
                  <a:srgbClr val="111111"/>
                </a:solidFill>
                <a:latin typeface="Calibri"/>
                <a:ea typeface="Calibri"/>
                <a:cs typeface="Calibri"/>
              </a:rPr>
              <a:t>Les </a:t>
            </a:r>
            <a:r>
              <a:rPr lang="ca-ES" sz="1600" b="1" dirty="0">
                <a:solidFill>
                  <a:srgbClr val="111111"/>
                </a:solidFill>
                <a:latin typeface="Calibri"/>
                <a:ea typeface="Calibri"/>
                <a:cs typeface="Calibri"/>
              </a:rPr>
              <a:t>eines d'IAG</a:t>
            </a:r>
            <a:r>
              <a:rPr lang="ca-ES" sz="1600" dirty="0">
                <a:solidFill>
                  <a:srgbClr val="111111"/>
                </a:solidFill>
                <a:latin typeface="Calibri"/>
                <a:ea typeface="Calibri"/>
                <a:cs typeface="Calibri"/>
              </a:rPr>
              <a:t> (</a:t>
            </a:r>
            <a:r>
              <a:rPr lang="ca-ES" sz="1600" dirty="0" err="1">
                <a:solidFill>
                  <a:srgbClr val="111111"/>
                </a:solidFill>
                <a:latin typeface="Calibri"/>
                <a:ea typeface="Calibri"/>
                <a:cs typeface="Calibri"/>
              </a:rPr>
              <a:t>ChatGPT</a:t>
            </a:r>
            <a:r>
              <a:rPr lang="ca-ES" sz="1600" dirty="0">
                <a:solidFill>
                  <a:srgbClr val="111111"/>
                </a:solidFill>
                <a:latin typeface="Calibri"/>
                <a:ea typeface="Calibri"/>
                <a:cs typeface="Calibri"/>
              </a:rPr>
              <a:t>, Copilot, etc.) </a:t>
            </a:r>
            <a:r>
              <a:rPr lang="ca-ES" sz="1600" b="1" u="sng" dirty="0">
                <a:solidFill>
                  <a:srgbClr val="111111"/>
                </a:solidFill>
                <a:latin typeface="Calibri"/>
                <a:ea typeface="Calibri"/>
                <a:cs typeface="Calibri"/>
              </a:rPr>
              <a:t>no</a:t>
            </a:r>
            <a:r>
              <a:rPr lang="ca-ES" sz="1600" dirty="0">
                <a:solidFill>
                  <a:srgbClr val="111111"/>
                </a:solidFill>
                <a:latin typeface="Calibri"/>
                <a:ea typeface="Calibri"/>
                <a:cs typeface="Calibri"/>
              </a:rPr>
              <a:t> obtenen drets d'autor.</a:t>
            </a:r>
            <a:endParaRPr lang="ca-ES" dirty="0">
              <a:solidFill>
                <a:srgbClr val="000000"/>
              </a:solidFill>
              <a:ea typeface="+mn-lt"/>
              <a:cs typeface="+mn-lt"/>
            </a:endParaRPr>
          </a:p>
          <a:p>
            <a:pPr lvl="1"/>
            <a:endParaRPr lang="ca-ES" sz="1500">
              <a:solidFill>
                <a:srgbClr val="1E1E1E"/>
              </a:solidFill>
              <a:ea typeface="+mn-lt"/>
              <a:cs typeface="+mn-lt"/>
            </a:endParaRPr>
          </a:p>
          <a:p>
            <a:pPr lvl="1"/>
            <a:r>
              <a:rPr lang="es-ES_tradnl" sz="1500" dirty="0">
                <a:solidFill>
                  <a:srgbClr val="1E1E1E"/>
                </a:solidFill>
                <a:ea typeface="+mn-lt"/>
                <a:cs typeface="+mn-lt"/>
              </a:rPr>
              <a:t>"Las imágenes creadas por </a:t>
            </a:r>
            <a:r>
              <a:rPr lang="es-ES_tradnl" sz="1500" b="1" dirty="0">
                <a:solidFill>
                  <a:srgbClr val="1E1E1E"/>
                </a:solidFill>
                <a:ea typeface="+mn-lt"/>
                <a:cs typeface="+mn-lt"/>
              </a:rPr>
              <a:t>máquinas </a:t>
            </a:r>
            <a:r>
              <a:rPr lang="es-ES_tradnl" sz="1500" dirty="0">
                <a:solidFill>
                  <a:srgbClr val="1E1E1E"/>
                </a:solidFill>
                <a:ea typeface="+mn-lt"/>
                <a:cs typeface="+mn-lt"/>
              </a:rPr>
              <a:t>no tienen la consideración de obras protegidas, por lo que no gozan de la protección de las leyes de propiedad intelectual, y nadie tiene sus derechos de autor por ser inexistentes"</a:t>
            </a:r>
            <a:r>
              <a:rPr lang="ca-ES" sz="1500" dirty="0">
                <a:solidFill>
                  <a:srgbClr val="1E1E1E"/>
                </a:solidFill>
                <a:ea typeface="+mn-lt"/>
                <a:cs typeface="+mn-lt"/>
              </a:rPr>
              <a:t> (Iglesias citat per Andreu, 2023)</a:t>
            </a:r>
            <a:endParaRPr lang="ca-ES" dirty="0">
              <a:ea typeface="Calibri"/>
              <a:cs typeface="Calibri"/>
            </a:endParaRPr>
          </a:p>
          <a:p>
            <a:pPr marL="285750" indent="-285750">
              <a:buFont typeface="Arial"/>
              <a:buChar char="•"/>
            </a:pPr>
            <a:endParaRPr lang="ca-ES" sz="1600">
              <a:solidFill>
                <a:srgbClr val="111111"/>
              </a:solidFill>
              <a:latin typeface="Calibri"/>
              <a:ea typeface="Calibri"/>
              <a:cs typeface="Calibri"/>
            </a:endParaRPr>
          </a:p>
          <a:p>
            <a:pPr lvl="1"/>
            <a:r>
              <a:rPr lang="es-ES_tradnl" sz="1500" dirty="0">
                <a:solidFill>
                  <a:srgbClr val="1E1E1E"/>
                </a:solidFill>
                <a:ea typeface="+mn-lt"/>
                <a:cs typeface="+mn-lt"/>
              </a:rPr>
              <a:t>"No parece suficiente que </a:t>
            </a:r>
            <a:r>
              <a:rPr lang="es-ES_tradnl" sz="1500" dirty="0">
                <a:solidFill>
                  <a:srgbClr val="111111"/>
                </a:solidFill>
                <a:ea typeface="+mn-lt"/>
                <a:cs typeface="+mn-lt"/>
              </a:rPr>
              <a:t>un ser humano introduzca un </a:t>
            </a:r>
            <a:r>
              <a:rPr lang="es-ES_tradnl" sz="1500" i="1" dirty="0" err="1">
                <a:solidFill>
                  <a:srgbClr val="111111"/>
                </a:solidFill>
                <a:ea typeface="+mn-lt"/>
                <a:cs typeface="+mn-lt"/>
              </a:rPr>
              <a:t>prompt</a:t>
            </a:r>
            <a:r>
              <a:rPr lang="es-ES_tradnl" sz="1500" i="1" dirty="0">
                <a:solidFill>
                  <a:srgbClr val="1E1E1E"/>
                </a:solidFill>
                <a:ea typeface="+mn-lt"/>
                <a:cs typeface="+mn-lt"/>
              </a:rPr>
              <a:t> </a:t>
            </a:r>
            <a:r>
              <a:rPr lang="es-ES_tradnl" sz="1500" dirty="0">
                <a:solidFill>
                  <a:srgbClr val="1E1E1E"/>
                </a:solidFill>
                <a:ea typeface="+mn-lt"/>
                <a:cs typeface="+mn-lt"/>
              </a:rPr>
              <a:t>o frase en cualquiera de estas herramientas para que la obra se considere protegida. El hecho de que sea una </a:t>
            </a:r>
            <a:r>
              <a:rPr lang="es-ES_tradnl" sz="1500" b="1" dirty="0">
                <a:solidFill>
                  <a:srgbClr val="1E1E1E"/>
                </a:solidFill>
                <a:ea typeface="+mn-lt"/>
                <a:cs typeface="+mn-lt"/>
              </a:rPr>
              <a:t>persona </a:t>
            </a:r>
            <a:r>
              <a:rPr lang="es-ES_tradnl" sz="1500" dirty="0">
                <a:solidFill>
                  <a:srgbClr val="1E1E1E"/>
                </a:solidFill>
                <a:ea typeface="+mn-lt"/>
                <a:cs typeface="+mn-lt"/>
              </a:rPr>
              <a:t>quien proporcione una descripción textual para que un </a:t>
            </a:r>
            <a:r>
              <a:rPr lang="es-ES_tradnl" sz="1500" i="1" dirty="0">
                <a:solidFill>
                  <a:srgbClr val="1E1E1E"/>
                </a:solidFill>
                <a:ea typeface="+mn-lt"/>
                <a:cs typeface="+mn-lt"/>
              </a:rPr>
              <a:t>software </a:t>
            </a:r>
            <a:r>
              <a:rPr lang="es-ES_tradnl" sz="1500" dirty="0">
                <a:solidFill>
                  <a:srgbClr val="1E1E1E"/>
                </a:solidFill>
                <a:ea typeface="+mn-lt"/>
                <a:cs typeface="+mn-lt"/>
              </a:rPr>
              <a:t>cree una imagen no parece que sea suficiente para que pueda ser considerado autor"</a:t>
            </a:r>
            <a:r>
              <a:rPr lang="ca-ES" sz="1500" dirty="0">
                <a:solidFill>
                  <a:srgbClr val="1E1E1E"/>
                </a:solidFill>
                <a:ea typeface="+mn-lt"/>
                <a:cs typeface="+mn-lt"/>
              </a:rPr>
              <a:t> (Suárez citat per Andreu, 2023)</a:t>
            </a:r>
          </a:p>
          <a:p>
            <a:pPr lvl="1"/>
            <a:endParaRPr lang="ca-ES" sz="1500">
              <a:solidFill>
                <a:srgbClr val="1E1E1E"/>
              </a:solidFill>
              <a:latin typeface="Calibri" panose="020F0502020204030204"/>
              <a:ea typeface="Calibri" panose="020F0502020204030204"/>
              <a:cs typeface="Calibri" panose="020F0502020204030204"/>
            </a:endParaRPr>
          </a:p>
          <a:p>
            <a:pPr lvl="1"/>
            <a:r>
              <a:rPr lang="es-ES" sz="1500" dirty="0">
                <a:solidFill>
                  <a:srgbClr val="1E1E1E"/>
                </a:solidFill>
                <a:ea typeface="+mn-lt"/>
                <a:cs typeface="+mn-lt"/>
              </a:rPr>
              <a:t>"No obstante, el experto señala que habría que echar un vistazo a los términos de uso del servicio en cuestión, en este caso, de </a:t>
            </a:r>
            <a:r>
              <a:rPr lang="es-ES" sz="1500" dirty="0" err="1">
                <a:solidFill>
                  <a:srgbClr val="1E1E1E"/>
                </a:solidFill>
                <a:ea typeface="+mn-lt"/>
                <a:cs typeface="+mn-lt"/>
              </a:rPr>
              <a:t>OpenAI</a:t>
            </a:r>
            <a:r>
              <a:rPr lang="es-ES" sz="1500" dirty="0">
                <a:solidFill>
                  <a:srgbClr val="1E1E1E"/>
                </a:solidFill>
                <a:ea typeface="+mn-lt"/>
                <a:cs typeface="+mn-lt"/>
              </a:rPr>
              <a:t> para </a:t>
            </a:r>
            <a:r>
              <a:rPr lang="es-ES" sz="1500" dirty="0" err="1">
                <a:solidFill>
                  <a:srgbClr val="1E1E1E"/>
                </a:solidFill>
                <a:ea typeface="+mn-lt"/>
                <a:cs typeface="+mn-lt"/>
              </a:rPr>
              <a:t>ChatGPT</a:t>
            </a:r>
            <a:r>
              <a:rPr lang="es-ES" sz="1500" dirty="0">
                <a:solidFill>
                  <a:srgbClr val="1E1E1E"/>
                </a:solidFill>
                <a:ea typeface="+mn-lt"/>
                <a:cs typeface="+mn-lt"/>
              </a:rPr>
              <a:t>. Tal y como detallan, </a:t>
            </a:r>
            <a:r>
              <a:rPr lang="es-ES" sz="1500" b="1" dirty="0">
                <a:solidFill>
                  <a:srgbClr val="1E1E1E"/>
                </a:solidFill>
                <a:ea typeface="+mn-lt"/>
                <a:cs typeface="+mn-lt"/>
              </a:rPr>
              <a:t>el contenido generado puede usarse para cualquier propósito, incluidos fines comerciales</a:t>
            </a:r>
            <a:r>
              <a:rPr lang="es-ES" sz="1500" dirty="0">
                <a:solidFill>
                  <a:srgbClr val="1E1E1E"/>
                </a:solidFill>
                <a:ea typeface="+mn-lt"/>
                <a:cs typeface="+mn-lt"/>
              </a:rPr>
              <a:t> como venta o publicación."</a:t>
            </a:r>
            <a:r>
              <a:rPr lang="ca-ES" sz="1500" dirty="0">
                <a:solidFill>
                  <a:srgbClr val="1E1E1E"/>
                </a:solidFill>
                <a:ea typeface="+mn-lt"/>
                <a:cs typeface="+mn-lt"/>
              </a:rPr>
              <a:t> (Jornet citat per Andreu, 2023)</a:t>
            </a:r>
            <a:endParaRPr lang="ca-ES" dirty="0">
              <a:ea typeface="+mn-lt"/>
              <a:cs typeface="+mn-lt"/>
            </a:endParaRPr>
          </a:p>
          <a:p>
            <a:pPr marL="285750" indent="-285750">
              <a:buFont typeface="Arial"/>
              <a:buChar char="•"/>
            </a:pPr>
            <a:endParaRPr lang="ca-ES">
              <a:solidFill>
                <a:srgbClr val="111111"/>
              </a:solidFill>
              <a:latin typeface="neue-haas-grotesk-display"/>
            </a:endParaRPr>
          </a:p>
          <a:p>
            <a:endParaRPr lang="ca-ES">
              <a:solidFill>
                <a:srgbClr val="111111"/>
              </a:solidFill>
              <a:latin typeface="neue-haas-grotesk-display"/>
            </a:endParaRPr>
          </a:p>
        </p:txBody>
      </p:sp>
    </p:spTree>
    <p:extLst>
      <p:ext uri="{BB962C8B-B14F-4D97-AF65-F5344CB8AC3E}">
        <p14:creationId xmlns:p14="http://schemas.microsoft.com/office/powerpoint/2010/main" val="267686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8998BF-6439-49CA-2461-2CE5FB10127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D2B83E6-C4DC-2188-CA49-96C812105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4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FB3206-B411-FB5C-25A8-B1874CB29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QuadreDeText 2">
            <a:extLst>
              <a:ext uri="{FF2B5EF4-FFF2-40B4-BE49-F238E27FC236}">
                <a16:creationId xmlns:a16="http://schemas.microsoft.com/office/drawing/2014/main" id="{51DC8429-EA5E-ED2B-1449-99CF61A99356}"/>
              </a:ext>
            </a:extLst>
          </p:cNvPr>
          <p:cNvSpPr txBox="1"/>
          <p:nvPr/>
        </p:nvSpPr>
        <p:spPr>
          <a:xfrm>
            <a:off x="3587750" y="793750"/>
            <a:ext cx="626744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800" b="1" dirty="0">
                <a:solidFill>
                  <a:srgbClr val="111111"/>
                </a:solidFill>
                <a:ea typeface="+mn-lt"/>
                <a:cs typeface="+mn-lt"/>
              </a:rPr>
              <a:t>Dades de caràcter personal</a:t>
            </a:r>
            <a:endParaRPr lang="ca-ES" sz="2800" dirty="0">
              <a:ea typeface="Calibri"/>
              <a:cs typeface="Calibri"/>
            </a:endParaRPr>
          </a:p>
          <a:p>
            <a:endParaRPr lang="ca-ES" sz="2000" dirty="0">
              <a:solidFill>
                <a:srgbClr val="111111"/>
              </a:solidFill>
              <a:ea typeface="+mn-lt"/>
              <a:cs typeface="+mn-lt"/>
            </a:endParaRPr>
          </a:p>
          <a:p>
            <a:r>
              <a:rPr lang="ca-ES" sz="2000" dirty="0">
                <a:solidFill>
                  <a:srgbClr val="111111"/>
                </a:solidFill>
                <a:ea typeface="+mn-lt"/>
                <a:cs typeface="+mn-lt"/>
              </a:rPr>
              <a:t>Qualsevol informació referida a persones físiques identificades o identificables:</a:t>
            </a:r>
            <a:endParaRPr lang="ca-ES" sz="2000" dirty="0">
              <a:solidFill>
                <a:srgbClr val="111111"/>
              </a:solidFill>
              <a:ea typeface="Calibri"/>
              <a:cs typeface="Calibri"/>
            </a:endParaRPr>
          </a:p>
        </p:txBody>
      </p:sp>
      <p:sp>
        <p:nvSpPr>
          <p:cNvPr id="4" name="QuadreDeText 3">
            <a:extLst>
              <a:ext uri="{FF2B5EF4-FFF2-40B4-BE49-F238E27FC236}">
                <a16:creationId xmlns:a16="http://schemas.microsoft.com/office/drawing/2014/main" id="{4DF57EF6-DF59-79EF-37D1-ED0A1FE683B7}"/>
              </a:ext>
            </a:extLst>
          </p:cNvPr>
          <p:cNvSpPr txBox="1"/>
          <p:nvPr/>
        </p:nvSpPr>
        <p:spPr>
          <a:xfrm>
            <a:off x="4127499" y="2508248"/>
            <a:ext cx="3526366" cy="338554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ca-ES" sz="1400" dirty="0">
                <a:solidFill>
                  <a:srgbClr val="FFFFFF"/>
                </a:solidFill>
                <a:ea typeface="+mn-lt"/>
                <a:cs typeface="+mn-lt"/>
              </a:rPr>
              <a:t>Nom i cognoms</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DNI, Passaport, NIU o qualsevol altre document </a:t>
            </a:r>
            <a:r>
              <a:rPr lang="ca-ES" sz="1400" err="1">
                <a:solidFill>
                  <a:srgbClr val="FFFFFF"/>
                </a:solidFill>
                <a:ea typeface="+mn-lt"/>
                <a:cs typeface="+mn-lt"/>
              </a:rPr>
              <a:t>identificatiu</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Adreça postal o electrònica</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Edat</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Sexe</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Data de Naixement</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Nacionalitat</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Adreça IP de l'ordinador</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Fotografies</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Veu</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Característiques físiques</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Dades de </a:t>
            </a:r>
            <a:r>
              <a:rPr lang="ca-ES" sz="1400" dirty="0" err="1">
                <a:solidFill>
                  <a:srgbClr val="FFFFFF"/>
                </a:solidFill>
                <a:ea typeface="+mn-lt"/>
                <a:cs typeface="+mn-lt"/>
              </a:rPr>
              <a:t>geolocalització</a:t>
            </a:r>
            <a:endParaRPr lang="ca-ES" sz="1400">
              <a:solidFill>
                <a:srgbClr val="FFFFFF"/>
              </a:solidFill>
              <a:ea typeface="Calibri" panose="020F0502020204030204"/>
              <a:cs typeface="Calibri" panose="020F0502020204030204"/>
            </a:endParaRPr>
          </a:p>
          <a:p>
            <a:pPr marL="285750" indent="-285750">
              <a:buFont typeface="Arial"/>
              <a:buChar char="•"/>
            </a:pPr>
            <a:r>
              <a:rPr lang="ca-ES" sz="1400" dirty="0">
                <a:solidFill>
                  <a:srgbClr val="FFFFFF"/>
                </a:solidFill>
                <a:ea typeface="+mn-lt"/>
                <a:cs typeface="+mn-lt"/>
              </a:rPr>
              <a:t>Etc...</a:t>
            </a:r>
            <a:endParaRPr lang="ca-ES" sz="1400" dirty="0">
              <a:solidFill>
                <a:srgbClr val="FFFFFF"/>
              </a:solidFill>
              <a:ea typeface="Calibri"/>
              <a:cs typeface="Calibri"/>
            </a:endParaRPr>
          </a:p>
          <a:p>
            <a:endParaRPr lang="ca-ES" dirty="0">
              <a:solidFill>
                <a:srgbClr val="FFFFFF"/>
              </a:solidFill>
              <a:ea typeface="Calibri"/>
              <a:cs typeface="Calibri"/>
            </a:endParaRPr>
          </a:p>
        </p:txBody>
      </p:sp>
      <p:sp>
        <p:nvSpPr>
          <p:cNvPr id="6" name="QuadreDeText 5">
            <a:extLst>
              <a:ext uri="{FF2B5EF4-FFF2-40B4-BE49-F238E27FC236}">
                <a16:creationId xmlns:a16="http://schemas.microsoft.com/office/drawing/2014/main" id="{7D484B39-8BC7-9F1E-F37A-A2FAF4D6B8F7}"/>
              </a:ext>
            </a:extLst>
          </p:cNvPr>
          <p:cNvSpPr txBox="1"/>
          <p:nvPr/>
        </p:nvSpPr>
        <p:spPr>
          <a:xfrm>
            <a:off x="8636000" y="4614333"/>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dirty="0">
                <a:ea typeface="Calibri"/>
                <a:cs typeface="Calibri"/>
                <a:hlinkClick r:id="rId2"/>
              </a:rPr>
              <a:t>Protecció de dades UAB</a:t>
            </a:r>
            <a:endParaRPr lang="ca-ES" dirty="0"/>
          </a:p>
        </p:txBody>
      </p:sp>
    </p:spTree>
    <p:extLst>
      <p:ext uri="{BB962C8B-B14F-4D97-AF65-F5344CB8AC3E}">
        <p14:creationId xmlns:p14="http://schemas.microsoft.com/office/powerpoint/2010/main" val="236342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98806D-3125-B883-3F13-DFF19F391F34}"/>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CB95103-E6C1-40FF-E57E-012B1EC51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4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8166739-DD71-17A3-19E5-CF5FD6F5A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adreDeText 1">
            <a:extLst>
              <a:ext uri="{FF2B5EF4-FFF2-40B4-BE49-F238E27FC236}">
                <a16:creationId xmlns:a16="http://schemas.microsoft.com/office/drawing/2014/main" id="{0DF45DCA-9F32-C900-4B69-2AFD12D4E0AC}"/>
              </a:ext>
            </a:extLst>
          </p:cNvPr>
          <p:cNvSpPr txBox="1"/>
          <p:nvPr/>
        </p:nvSpPr>
        <p:spPr>
          <a:xfrm>
            <a:off x="793750" y="762000"/>
            <a:ext cx="614045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800" b="1" dirty="0">
                <a:ea typeface="+mn-lt"/>
                <a:cs typeface="+mn-lt"/>
              </a:rPr>
              <a:t>Cessió dels drets d’imatge</a:t>
            </a:r>
          </a:p>
          <a:p>
            <a:endParaRPr lang="ca-ES">
              <a:ea typeface="Calibri"/>
              <a:cs typeface="Calibri"/>
            </a:endParaRPr>
          </a:p>
        </p:txBody>
      </p:sp>
      <p:sp>
        <p:nvSpPr>
          <p:cNvPr id="4" name="QuadreDeText 3">
            <a:extLst>
              <a:ext uri="{FF2B5EF4-FFF2-40B4-BE49-F238E27FC236}">
                <a16:creationId xmlns:a16="http://schemas.microsoft.com/office/drawing/2014/main" id="{4072BCBE-E512-BBD8-B0A6-872AB5BC766D}"/>
              </a:ext>
            </a:extLst>
          </p:cNvPr>
          <p:cNvSpPr txBox="1"/>
          <p:nvPr/>
        </p:nvSpPr>
        <p:spPr>
          <a:xfrm>
            <a:off x="878417" y="1830916"/>
            <a:ext cx="4457701"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dirty="0">
                <a:ea typeface="+mn-lt"/>
                <a:cs typeface="+mn-lt"/>
              </a:rPr>
              <a:t>Si el recurs educatiu inclou </a:t>
            </a:r>
            <a:r>
              <a:rPr lang="ca-ES" b="1" dirty="0">
                <a:ea typeface="+mn-lt"/>
                <a:cs typeface="+mn-lt"/>
              </a:rPr>
              <a:t>imatges que heu pres a d’altres persones</a:t>
            </a:r>
            <a:r>
              <a:rPr lang="ca-ES" dirty="0">
                <a:ea typeface="+mn-lt"/>
                <a:cs typeface="+mn-lt"/>
              </a:rPr>
              <a:t>, cal que disposeu d’un </a:t>
            </a:r>
            <a:r>
              <a:rPr lang="ca-ES" b="1" dirty="0">
                <a:ea typeface="+mn-lt"/>
                <a:cs typeface="+mn-lt"/>
              </a:rPr>
              <a:t>document de cessió dels drets d’imatge </a:t>
            </a:r>
            <a:endParaRPr lang="ca-ES" sz="2800" b="1" dirty="0">
              <a:ea typeface="+mn-lt"/>
              <a:cs typeface="+mn-lt"/>
            </a:endParaRPr>
          </a:p>
          <a:p>
            <a:endParaRPr lang="ca-ES" b="1" dirty="0">
              <a:ea typeface="+mn-lt"/>
              <a:cs typeface="+mn-lt"/>
            </a:endParaRPr>
          </a:p>
          <a:p>
            <a:endParaRPr lang="ca-ES" dirty="0">
              <a:ea typeface="+mn-lt"/>
              <a:cs typeface="+mn-lt"/>
            </a:endParaRPr>
          </a:p>
          <a:p>
            <a:pPr algn="r"/>
            <a:r>
              <a:rPr lang="ca-ES" dirty="0">
                <a:ea typeface="+mn-lt"/>
                <a:cs typeface="+mn-lt"/>
              </a:rPr>
              <a:t>Aquest n'és un </a:t>
            </a:r>
            <a:r>
              <a:rPr lang="ca-ES" dirty="0">
                <a:solidFill>
                  <a:srgbClr val="00B0F0"/>
                </a:solidFill>
                <a:ea typeface="+mn-lt"/>
                <a:cs typeface="+mn-lt"/>
              </a:rPr>
              <a:t>model</a:t>
            </a:r>
            <a:r>
              <a:rPr lang="ca-ES" dirty="0">
                <a:ea typeface="+mn-lt"/>
                <a:cs typeface="+mn-lt"/>
              </a:rPr>
              <a:t>: </a:t>
            </a:r>
          </a:p>
          <a:p>
            <a:endParaRPr lang="ca-ES" dirty="0">
              <a:ea typeface="+mn-lt"/>
              <a:cs typeface="+mn-lt"/>
            </a:endParaRPr>
          </a:p>
          <a:p>
            <a:endParaRPr lang="ca-ES" sz="1000">
              <a:ea typeface="+mn-lt"/>
              <a:cs typeface="+mn-lt"/>
            </a:endParaRPr>
          </a:p>
        </p:txBody>
      </p:sp>
      <p:pic>
        <p:nvPicPr>
          <p:cNvPr id="5" name="Imatge 4" descr="Imatge que conté text, Font, captura de pantalla, carta&#10;&#10;Pot ser que el contingut generat per IA no sigui correcte.">
            <a:extLst>
              <a:ext uri="{FF2B5EF4-FFF2-40B4-BE49-F238E27FC236}">
                <a16:creationId xmlns:a16="http://schemas.microsoft.com/office/drawing/2014/main" id="{ABD5BA40-8F30-4DD2-F3FD-F9073111850D}"/>
              </a:ext>
            </a:extLst>
          </p:cNvPr>
          <p:cNvPicPr>
            <a:picLocks noChangeAspect="1"/>
          </p:cNvPicPr>
          <p:nvPr/>
        </p:nvPicPr>
        <p:blipFill>
          <a:blip r:embed="rId2"/>
          <a:stretch>
            <a:fillRect/>
          </a:stretch>
        </p:blipFill>
        <p:spPr>
          <a:xfrm>
            <a:off x="5946860" y="931334"/>
            <a:ext cx="3864861" cy="4561417"/>
          </a:xfrm>
          <a:prstGeom prst="rect">
            <a:avLst/>
          </a:prstGeom>
        </p:spPr>
      </p:pic>
      <p:sp>
        <p:nvSpPr>
          <p:cNvPr id="6" name="QuadreDeText 5">
            <a:extLst>
              <a:ext uri="{FF2B5EF4-FFF2-40B4-BE49-F238E27FC236}">
                <a16:creationId xmlns:a16="http://schemas.microsoft.com/office/drawing/2014/main" id="{28CF474D-E43E-D958-0CB5-0BC2659361E1}"/>
              </a:ext>
            </a:extLst>
          </p:cNvPr>
          <p:cNvSpPr txBox="1"/>
          <p:nvPr/>
        </p:nvSpPr>
        <p:spPr>
          <a:xfrm>
            <a:off x="1259417" y="5820833"/>
            <a:ext cx="93789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000" b="1" dirty="0">
                <a:ea typeface="Calibri"/>
                <a:cs typeface="Calibri"/>
              </a:rPr>
              <a:t>Font</a:t>
            </a:r>
            <a:r>
              <a:rPr lang="ca-ES" sz="1000" dirty="0">
                <a:ea typeface="Calibri"/>
                <a:cs typeface="Calibri"/>
              </a:rPr>
              <a:t>: </a:t>
            </a:r>
            <a:r>
              <a:rPr lang="ca-ES" sz="1000" dirty="0" err="1">
                <a:ea typeface="Calibri"/>
                <a:cs typeface="Calibri"/>
              </a:rPr>
              <a:t>Blog</a:t>
            </a:r>
            <a:r>
              <a:rPr lang="ca-ES" sz="1000" dirty="0">
                <a:ea typeface="Calibri"/>
                <a:cs typeface="Calibri"/>
              </a:rPr>
              <a:t> de Propietat Intel·lectual i Accés Obert </a:t>
            </a:r>
            <a:endParaRPr lang="ca-ES" dirty="0">
              <a:ea typeface="Calibri"/>
              <a:cs typeface="Calibri"/>
            </a:endParaRPr>
          </a:p>
          <a:p>
            <a:r>
              <a:rPr lang="ca-ES" sz="1000" dirty="0">
                <a:ea typeface="Calibri"/>
                <a:cs typeface="Calibri"/>
                <a:hlinkClick r:id="rId3"/>
              </a:rPr>
              <a:t>http://blogs.uab.cat/dretsautor/2016/07/12/que-es-un-document-de-cessio-de-drets-dimatge-i-dexplotaciodenregistrament-de-video-i-fotografia-i-en-quins-casos-cal-fer-ne-us</a:t>
            </a:r>
            <a:r>
              <a:rPr lang="ca-ES" sz="1000" dirty="0">
                <a:ea typeface="Calibri"/>
                <a:cs typeface="Calibri"/>
              </a:rPr>
              <a:t> </a:t>
            </a:r>
            <a:endParaRPr lang="ca-ES" dirty="0">
              <a:ea typeface="Calibri"/>
              <a:cs typeface="Calibri"/>
            </a:endParaRPr>
          </a:p>
        </p:txBody>
      </p:sp>
    </p:spTree>
    <p:extLst>
      <p:ext uri="{BB962C8B-B14F-4D97-AF65-F5344CB8AC3E}">
        <p14:creationId xmlns:p14="http://schemas.microsoft.com/office/powerpoint/2010/main" val="3057870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16281A-2DDD-2C08-07B1-36A76F7DE97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064403C-95AC-734D-FA00-5B3BAFEE3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4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9108E3-8905-ED22-B7F8-00EAD39EAF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QuadreDeText 1">
            <a:extLst>
              <a:ext uri="{FF2B5EF4-FFF2-40B4-BE49-F238E27FC236}">
                <a16:creationId xmlns:a16="http://schemas.microsoft.com/office/drawing/2014/main" id="{90AE26FF-9FB6-0AA6-F373-33644094CBC5}"/>
              </a:ext>
            </a:extLst>
          </p:cNvPr>
          <p:cNvSpPr txBox="1"/>
          <p:nvPr/>
        </p:nvSpPr>
        <p:spPr>
          <a:xfrm>
            <a:off x="793750" y="762000"/>
            <a:ext cx="614045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800" b="1" dirty="0">
                <a:ea typeface="+mn-lt"/>
                <a:cs typeface="+mn-lt"/>
              </a:rPr>
              <a:t>Reproducció d'entrevistes</a:t>
            </a:r>
          </a:p>
          <a:p>
            <a:endParaRPr lang="ca-ES">
              <a:ea typeface="Calibri"/>
              <a:cs typeface="Calibri"/>
            </a:endParaRPr>
          </a:p>
        </p:txBody>
      </p:sp>
      <p:sp>
        <p:nvSpPr>
          <p:cNvPr id="4" name="QuadreDeText 3">
            <a:extLst>
              <a:ext uri="{FF2B5EF4-FFF2-40B4-BE49-F238E27FC236}">
                <a16:creationId xmlns:a16="http://schemas.microsoft.com/office/drawing/2014/main" id="{214D4132-A1D9-131E-2DB2-078935105747}"/>
              </a:ext>
            </a:extLst>
          </p:cNvPr>
          <p:cNvSpPr txBox="1"/>
          <p:nvPr/>
        </p:nvSpPr>
        <p:spPr>
          <a:xfrm>
            <a:off x="878417" y="1830916"/>
            <a:ext cx="4457701"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dirty="0">
                <a:ea typeface="+mn-lt"/>
                <a:cs typeface="+mn-lt"/>
              </a:rPr>
              <a:t>Si el recurs educatiu inclou la </a:t>
            </a:r>
            <a:r>
              <a:rPr lang="ca-ES" b="1" dirty="0">
                <a:ea typeface="+mn-lt"/>
                <a:cs typeface="+mn-lt"/>
              </a:rPr>
              <a:t>reproducció total o parcial d’entrevistes o opinions</a:t>
            </a:r>
            <a:r>
              <a:rPr lang="ca-ES" dirty="0">
                <a:ea typeface="+mn-lt"/>
                <a:cs typeface="+mn-lt"/>
              </a:rPr>
              <a:t>, cal que disposeu d’un </a:t>
            </a:r>
            <a:r>
              <a:rPr lang="ca-ES" b="1" dirty="0">
                <a:ea typeface="+mn-lt"/>
                <a:cs typeface="+mn-lt"/>
              </a:rPr>
              <a:t>document de cessió dels drets de reproducció</a:t>
            </a:r>
            <a:r>
              <a:rPr lang="ca-ES" dirty="0">
                <a:ea typeface="+mn-lt"/>
                <a:cs typeface="+mn-lt"/>
              </a:rPr>
              <a:t>. </a:t>
            </a:r>
          </a:p>
          <a:p>
            <a:endParaRPr lang="ca-ES" dirty="0">
              <a:ea typeface="+mn-lt"/>
              <a:cs typeface="+mn-lt"/>
            </a:endParaRPr>
          </a:p>
          <a:p>
            <a:endParaRPr lang="ca-ES" dirty="0">
              <a:ea typeface="+mn-lt"/>
              <a:cs typeface="+mn-lt"/>
            </a:endParaRPr>
          </a:p>
          <a:p>
            <a:pPr algn="r"/>
            <a:r>
              <a:rPr lang="ca-ES" dirty="0">
                <a:ea typeface="+mn-lt"/>
                <a:cs typeface="+mn-lt"/>
              </a:rPr>
              <a:t>Aquest n'és un </a:t>
            </a:r>
            <a:r>
              <a:rPr lang="ca-ES" b="1" dirty="0">
                <a:solidFill>
                  <a:srgbClr val="00B0F0"/>
                </a:solidFill>
                <a:ea typeface="+mn-lt"/>
                <a:cs typeface="+mn-lt"/>
              </a:rPr>
              <a:t>model</a:t>
            </a:r>
            <a:r>
              <a:rPr lang="ca-ES" dirty="0">
                <a:ea typeface="+mn-lt"/>
                <a:cs typeface="+mn-lt"/>
              </a:rPr>
              <a:t>:</a:t>
            </a:r>
            <a:endParaRPr lang="ca-ES" dirty="0">
              <a:ea typeface="Calibri"/>
              <a:cs typeface="Calibri"/>
            </a:endParaRPr>
          </a:p>
          <a:p>
            <a:endParaRPr lang="ca-ES" sz="1000">
              <a:ea typeface="+mn-lt"/>
              <a:cs typeface="+mn-lt"/>
            </a:endParaRPr>
          </a:p>
        </p:txBody>
      </p:sp>
      <p:sp>
        <p:nvSpPr>
          <p:cNvPr id="6" name="QuadreDeText 5">
            <a:extLst>
              <a:ext uri="{FF2B5EF4-FFF2-40B4-BE49-F238E27FC236}">
                <a16:creationId xmlns:a16="http://schemas.microsoft.com/office/drawing/2014/main" id="{424DE5F9-3C9D-84A7-82B1-A7D7CA732E75}"/>
              </a:ext>
            </a:extLst>
          </p:cNvPr>
          <p:cNvSpPr txBox="1"/>
          <p:nvPr/>
        </p:nvSpPr>
        <p:spPr>
          <a:xfrm>
            <a:off x="1259417" y="5820833"/>
            <a:ext cx="982345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000" b="1" dirty="0">
                <a:ea typeface="+mn-lt"/>
                <a:cs typeface="+mn-lt"/>
              </a:rPr>
              <a:t>Font</a:t>
            </a:r>
            <a:r>
              <a:rPr lang="ca-ES" sz="1000" dirty="0">
                <a:ea typeface="+mn-lt"/>
                <a:cs typeface="+mn-lt"/>
              </a:rPr>
              <a:t>: </a:t>
            </a:r>
            <a:r>
              <a:rPr lang="ca-ES" sz="1000" dirty="0" err="1">
                <a:ea typeface="+mn-lt"/>
                <a:cs typeface="+mn-lt"/>
              </a:rPr>
              <a:t>Blog</a:t>
            </a:r>
            <a:r>
              <a:rPr lang="ca-ES" sz="1000" dirty="0">
                <a:ea typeface="+mn-lt"/>
                <a:cs typeface="+mn-lt"/>
              </a:rPr>
              <a:t> de Propietat Intel·lectual i Accés Obert</a:t>
            </a:r>
            <a:endParaRPr lang="ca-ES" dirty="0">
              <a:ea typeface="+mn-lt"/>
              <a:cs typeface="+mn-lt"/>
            </a:endParaRPr>
          </a:p>
          <a:p>
            <a:r>
              <a:rPr lang="ca-ES" sz="1000" dirty="0">
                <a:ea typeface="+mn-lt"/>
                <a:cs typeface="+mn-lt"/>
                <a:hlinkClick r:id="rId2"/>
              </a:rPr>
              <a:t>http://blogs.uab.cat/dretsautor/2016/03/07/es-pot-incorporar-en-un-treball-de-fi-de-grau-la-transcripcio-totalo-parcial-duna-entrevista-que-lautor-del-tfg-ha-hagut-de-portar-a-terme</a:t>
            </a:r>
            <a:endParaRPr lang="ca-ES">
              <a:ea typeface="+mn-lt"/>
              <a:cs typeface="+mn-lt"/>
            </a:endParaRPr>
          </a:p>
          <a:p>
            <a:endParaRPr lang="ca-ES" sz="1000" dirty="0">
              <a:ea typeface="Calibri"/>
              <a:cs typeface="Calibri"/>
            </a:endParaRPr>
          </a:p>
        </p:txBody>
      </p:sp>
      <p:pic>
        <p:nvPicPr>
          <p:cNvPr id="3" name="Imatge 2" descr="Imatge que conté text, captura de pantalla, Font, document&#10;&#10;Pot ser que el contingut generat per IA no sigui correcte.">
            <a:extLst>
              <a:ext uri="{FF2B5EF4-FFF2-40B4-BE49-F238E27FC236}">
                <a16:creationId xmlns:a16="http://schemas.microsoft.com/office/drawing/2014/main" id="{878F8CA6-251C-F75D-2AD0-6A4A3C55CBD4}"/>
              </a:ext>
            </a:extLst>
          </p:cNvPr>
          <p:cNvPicPr>
            <a:picLocks noChangeAspect="1"/>
          </p:cNvPicPr>
          <p:nvPr/>
        </p:nvPicPr>
        <p:blipFill>
          <a:blip r:embed="rId3"/>
          <a:stretch>
            <a:fillRect/>
          </a:stretch>
        </p:blipFill>
        <p:spPr>
          <a:xfrm>
            <a:off x="6934729" y="1406525"/>
            <a:ext cx="3762375" cy="3028950"/>
          </a:xfrm>
          <a:prstGeom prst="rect">
            <a:avLst/>
          </a:prstGeom>
        </p:spPr>
      </p:pic>
    </p:spTree>
    <p:extLst>
      <p:ext uri="{BB962C8B-B14F-4D97-AF65-F5344CB8AC3E}">
        <p14:creationId xmlns:p14="http://schemas.microsoft.com/office/powerpoint/2010/main" val="1031299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512782-A84B-EEF3-0ACA-4A63BB923868}"/>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Ciència Oberta</a:t>
            </a:r>
          </a:p>
          <a:p>
            <a:endParaRPr lang="es-ES">
              <a:cs typeface="Calibri"/>
            </a:endParaRPr>
          </a:p>
        </p:txBody>
      </p:sp>
      <p:sp>
        <p:nvSpPr>
          <p:cNvPr id="2" name="CuadroTexto 1">
            <a:extLst>
              <a:ext uri="{FF2B5EF4-FFF2-40B4-BE49-F238E27FC236}">
                <a16:creationId xmlns:a16="http://schemas.microsoft.com/office/drawing/2014/main" id="{B670098A-CDBE-09B2-405A-CC8757857A68}"/>
              </a:ext>
            </a:extLst>
          </p:cNvPr>
          <p:cNvSpPr txBox="1"/>
          <p:nvPr/>
        </p:nvSpPr>
        <p:spPr>
          <a:xfrm>
            <a:off x="1044498" y="2168912"/>
            <a:ext cx="95826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a:t>La </a:t>
            </a:r>
            <a:r>
              <a:rPr lang="ca-ES" b="1"/>
              <a:t>ciència oberta</a:t>
            </a:r>
            <a:r>
              <a:rPr lang="ca-ES"/>
              <a:t> descriu un moviment en curs que afecta a:</a:t>
            </a:r>
          </a:p>
          <a:p>
            <a:pPr marL="285750" indent="-285750">
              <a:buFont typeface="Arial"/>
              <a:buChar char="•"/>
            </a:pPr>
            <a:r>
              <a:rPr lang="ca-ES"/>
              <a:t>la manera d'investigar</a:t>
            </a:r>
            <a:endParaRPr lang="ca-ES">
              <a:cs typeface="Calibri"/>
            </a:endParaRPr>
          </a:p>
          <a:p>
            <a:pPr marL="285750" indent="-285750">
              <a:buFont typeface="Arial"/>
              <a:buChar char="•"/>
            </a:pPr>
            <a:r>
              <a:rPr lang="ca-ES"/>
              <a:t>la col·laboració entre investigadors</a:t>
            </a:r>
            <a:endParaRPr lang="ca-ES">
              <a:cs typeface="Calibri"/>
            </a:endParaRPr>
          </a:p>
          <a:p>
            <a:pPr marL="285750" indent="-285750">
              <a:buFont typeface="Arial"/>
              <a:buChar char="•"/>
            </a:pPr>
            <a:r>
              <a:rPr lang="ca-ES"/>
              <a:t>com es comparteix el coneixement </a:t>
            </a:r>
            <a:endParaRPr lang="ca-ES">
              <a:cs typeface="Calibri"/>
            </a:endParaRPr>
          </a:p>
          <a:p>
            <a:pPr marL="285750" indent="-285750">
              <a:buFont typeface="Arial"/>
              <a:buChar char="•"/>
            </a:pPr>
            <a:r>
              <a:rPr lang="ca-ES"/>
              <a:t>com s'organitza la ciència</a:t>
            </a:r>
            <a:endParaRPr lang="ca-ES">
              <a:cs typeface="Calibri"/>
            </a:endParaRPr>
          </a:p>
          <a:p>
            <a:endParaRPr lang="ca-ES">
              <a:cs typeface="Calibri"/>
            </a:endParaRPr>
          </a:p>
          <a:p>
            <a:r>
              <a:rPr lang="ca-ES"/>
              <a:t>Afecta </a:t>
            </a:r>
            <a:r>
              <a:rPr lang="ca-ES" b="1"/>
              <a:t>tot el cicle de recerca</a:t>
            </a:r>
            <a:r>
              <a:rPr lang="ca-ES"/>
              <a:t> i els seus grups d'interès, millora la ciència facilitant més </a:t>
            </a:r>
            <a:r>
              <a:rPr lang="ca-ES" b="1"/>
              <a:t>transparència</a:t>
            </a:r>
            <a:r>
              <a:rPr lang="ca-ES"/>
              <a:t>, </a:t>
            </a:r>
            <a:r>
              <a:rPr lang="ca-ES" b="1"/>
              <a:t>obertura</a:t>
            </a:r>
            <a:r>
              <a:rPr lang="ca-ES"/>
              <a:t>, </a:t>
            </a:r>
            <a:r>
              <a:rPr lang="ca-ES" b="1"/>
              <a:t>treball en xarxa</a:t>
            </a:r>
            <a:r>
              <a:rPr lang="ca-ES"/>
              <a:t> i </a:t>
            </a:r>
            <a:r>
              <a:rPr lang="ca-ES" b="1"/>
              <a:t>col·laboració</a:t>
            </a:r>
            <a:r>
              <a:rPr lang="ca-ES"/>
              <a:t>.</a:t>
            </a:r>
            <a:endParaRPr lang="ca-ES">
              <a:cs typeface="Calibri"/>
            </a:endParaRPr>
          </a:p>
          <a:p>
            <a:endParaRPr lang="ca-ES">
              <a:cs typeface="Calibri"/>
            </a:endParaRPr>
          </a:p>
          <a:p>
            <a:r>
              <a:rPr lang="ca-ES"/>
              <a:t>S'obren processos i productes científics de tots els nivells a tothom. Com a tal, inclou </a:t>
            </a:r>
            <a:r>
              <a:rPr lang="ca-ES" b="1"/>
              <a:t>accés obert</a:t>
            </a:r>
            <a:r>
              <a:rPr lang="ca-ES"/>
              <a:t>, </a:t>
            </a:r>
            <a:r>
              <a:rPr lang="ca-ES" b="1"/>
              <a:t>dades de recerca obertes</a:t>
            </a:r>
            <a:r>
              <a:rPr lang="ca-ES"/>
              <a:t>, </a:t>
            </a:r>
            <a:r>
              <a:rPr lang="ca-ES" b="1"/>
              <a:t>metodologia oberta</a:t>
            </a:r>
            <a:r>
              <a:rPr lang="ca-ES"/>
              <a:t>, </a:t>
            </a:r>
            <a:r>
              <a:rPr lang="ca-ES" b="1"/>
              <a:t>avaluació oberta</a:t>
            </a:r>
            <a:r>
              <a:rPr lang="ca-ES"/>
              <a:t>, </a:t>
            </a:r>
            <a:r>
              <a:rPr lang="ca-ES" b="1"/>
              <a:t>ciència ciutadana, </a:t>
            </a:r>
            <a:r>
              <a:rPr lang="ca-ES" b="1" err="1"/>
              <a:t>REOs</a:t>
            </a:r>
            <a:r>
              <a:rPr lang="ca-ES" b="1"/>
              <a:t>, i altres.</a:t>
            </a:r>
            <a:endParaRPr lang="ca-ES"/>
          </a:p>
          <a:p>
            <a:endParaRPr lang="ca-ES">
              <a:cs typeface="Calibri"/>
            </a:endParaRPr>
          </a:p>
        </p:txBody>
      </p:sp>
      <p:sp>
        <p:nvSpPr>
          <p:cNvPr id="4" name="CuadroTexto 3">
            <a:extLst>
              <a:ext uri="{FF2B5EF4-FFF2-40B4-BE49-F238E27FC236}">
                <a16:creationId xmlns:a16="http://schemas.microsoft.com/office/drawing/2014/main" id="{9A63CAB6-BF30-147E-7F83-AEF1D5C3F87C}"/>
              </a:ext>
            </a:extLst>
          </p:cNvPr>
          <p:cNvSpPr txBox="1"/>
          <p:nvPr/>
        </p:nvSpPr>
        <p:spPr>
          <a:xfrm>
            <a:off x="1090963" y="5579326"/>
            <a:ext cx="78820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200"/>
              <a:t>Basat en:</a:t>
            </a:r>
            <a:r>
              <a:rPr lang="en-US" sz="1200"/>
              <a:t> (</a:t>
            </a:r>
            <a:r>
              <a:rPr lang="en-US" sz="1200" err="1"/>
              <a:t>OpenAIRE</a:t>
            </a:r>
            <a:r>
              <a:rPr lang="en-US" sz="1200"/>
              <a:t> , 2017)</a:t>
            </a:r>
            <a:endParaRPr lang="en-US" sz="1200">
              <a:cs typeface="Calibri"/>
            </a:endParaRPr>
          </a:p>
        </p:txBody>
      </p:sp>
    </p:spTree>
    <p:extLst>
      <p:ext uri="{BB962C8B-B14F-4D97-AF65-F5344CB8AC3E}">
        <p14:creationId xmlns:p14="http://schemas.microsoft.com/office/powerpoint/2010/main" val="314377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D91260-2100-1882-9851-F8230C01FD21}"/>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4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QuadreDeText 3">
            <a:extLst>
              <a:ext uri="{FF2B5EF4-FFF2-40B4-BE49-F238E27FC236}">
                <a16:creationId xmlns:a16="http://schemas.microsoft.com/office/drawing/2014/main" id="{8FDAB56F-074B-CC78-1A9E-D3B09FB8F9EE}"/>
              </a:ext>
            </a:extLst>
          </p:cNvPr>
          <p:cNvSpPr txBox="1"/>
          <p:nvPr/>
        </p:nvSpPr>
        <p:spPr>
          <a:xfrm>
            <a:off x="8523817" y="5655734"/>
            <a:ext cx="26479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2"/>
              </a:rPr>
              <a:t>https://webs.uab.cat/dretsautor/</a:t>
            </a:r>
            <a:endParaRPr lang="ca-ES" sz="1400"/>
          </a:p>
        </p:txBody>
      </p:sp>
      <p:pic>
        <p:nvPicPr>
          <p:cNvPr id="6" name="Imatge 5" descr="Imatge que conté text, electrònica, captura de pantalla, programari&#10;&#10;Pot ser que el contingut generat per IA no sigui correcte.">
            <a:extLst>
              <a:ext uri="{FF2B5EF4-FFF2-40B4-BE49-F238E27FC236}">
                <a16:creationId xmlns:a16="http://schemas.microsoft.com/office/drawing/2014/main" id="{445DBAC6-4F1D-A5E8-53C7-57C27130673F}"/>
              </a:ext>
            </a:extLst>
          </p:cNvPr>
          <p:cNvPicPr>
            <a:picLocks noChangeAspect="1"/>
          </p:cNvPicPr>
          <p:nvPr/>
        </p:nvPicPr>
        <p:blipFill>
          <a:blip r:embed="rId3"/>
          <a:stretch>
            <a:fillRect/>
          </a:stretch>
        </p:blipFill>
        <p:spPr>
          <a:xfrm>
            <a:off x="1494366" y="643467"/>
            <a:ext cx="6366934" cy="5571066"/>
          </a:xfrm>
          <a:prstGeom prst="rect">
            <a:avLst/>
          </a:prstGeom>
        </p:spPr>
      </p:pic>
    </p:spTree>
    <p:extLst>
      <p:ext uri="{BB962C8B-B14F-4D97-AF65-F5344CB8AC3E}">
        <p14:creationId xmlns:p14="http://schemas.microsoft.com/office/powerpoint/2010/main" val="2111089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3">
            <a:extLst>
              <a:ext uri="{FF2B5EF4-FFF2-40B4-BE49-F238E27FC236}">
                <a16:creationId xmlns:a16="http://schemas.microsoft.com/office/drawing/2014/main" id="{F9B24468-6DF0-BC0F-DA91-51CB673A0C12}"/>
              </a:ext>
            </a:extLst>
          </p:cNvPr>
          <p:cNvPicPr>
            <a:picLocks noChangeAspect="1"/>
          </p:cNvPicPr>
          <p:nvPr/>
        </p:nvPicPr>
        <p:blipFill rotWithShape="1">
          <a:blip r:embed="rId2"/>
          <a:srcRect r="-2" b="2797"/>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25512782-A84B-EEF3-0ACA-4A63BB923868}"/>
              </a:ext>
            </a:extLst>
          </p:cNvPr>
          <p:cNvSpPr txBox="1"/>
          <p:nvPr/>
        </p:nvSpPr>
        <p:spPr>
          <a:xfrm>
            <a:off x="7935402" y="743447"/>
            <a:ext cx="3445765" cy="3692028"/>
          </a:xfrm>
          <a:prstGeom prst="rect">
            <a:avLst/>
          </a:prstGeom>
          <a:noFill/>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5200">
              <a:latin typeface="+mj-lt"/>
              <a:ea typeface="+mj-ea"/>
              <a:cs typeface="+mj-cs"/>
            </a:endParaRPr>
          </a:p>
          <a:p>
            <a:pPr>
              <a:lnSpc>
                <a:spcPct val="90000"/>
              </a:lnSpc>
              <a:spcBef>
                <a:spcPct val="0"/>
              </a:spcBef>
              <a:spcAft>
                <a:spcPts val="600"/>
              </a:spcAft>
            </a:pPr>
            <a:r>
              <a:rPr lang="ca-ES" sz="5200" dirty="0">
                <a:latin typeface="+mj-lt"/>
                <a:ea typeface="+mj-ea"/>
                <a:cs typeface="+mj-cs"/>
              </a:rPr>
              <a:t>Llicències </a:t>
            </a:r>
            <a:r>
              <a:rPr lang="en-US" sz="5200" dirty="0">
                <a:latin typeface="+mj-lt"/>
                <a:ea typeface="+mj-ea"/>
                <a:cs typeface="+mj-cs"/>
              </a:rPr>
              <a:t>Creative Commons</a:t>
            </a:r>
            <a:endParaRPr lang="en-US" sz="5200" dirty="0">
              <a:latin typeface="+mj-lt"/>
              <a:ea typeface="Calibri Light"/>
              <a:cs typeface="Calibri Light"/>
            </a:endParaRPr>
          </a:p>
          <a:p>
            <a:pPr>
              <a:lnSpc>
                <a:spcPct val="90000"/>
              </a:lnSpc>
              <a:spcBef>
                <a:spcPct val="0"/>
              </a:spcBef>
              <a:spcAft>
                <a:spcPts val="600"/>
              </a:spcAft>
            </a:pPr>
            <a:endParaRPr lang="en-US" sz="5200">
              <a:latin typeface="+mj-lt"/>
              <a:ea typeface="+mj-ea"/>
              <a:cs typeface="+mj-cs"/>
            </a:endParaRPr>
          </a:p>
        </p:txBody>
      </p:sp>
    </p:spTree>
    <p:extLst>
      <p:ext uri="{BB962C8B-B14F-4D97-AF65-F5344CB8AC3E}">
        <p14:creationId xmlns:p14="http://schemas.microsoft.com/office/powerpoint/2010/main" val="3446819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E96417-CC17-12B8-9CCC-F991A51068AF}"/>
            </a:ext>
          </a:extLst>
        </p:cNvPr>
        <p:cNvGrpSpPr/>
        <p:nvPr/>
      </p:nvGrpSpPr>
      <p:grpSpPr>
        <a:xfrm>
          <a:off x="0" y="0"/>
          <a:ext cx="0" cy="0"/>
          <a:chOff x="0" y="0"/>
          <a:chExt cx="0" cy="0"/>
        </a:xfrm>
      </p:grpSpPr>
      <p:pic>
        <p:nvPicPr>
          <p:cNvPr id="2" name="Imatge 1" descr="Imatge que conté text, captura de pantalla, Font, diagrama&#10;&#10;Pot ser que el contingut generat per IA no sigui correcte.">
            <a:extLst>
              <a:ext uri="{FF2B5EF4-FFF2-40B4-BE49-F238E27FC236}">
                <a16:creationId xmlns:a16="http://schemas.microsoft.com/office/drawing/2014/main" id="{5660C887-FE9A-55F8-B959-4349EAD0C64D}"/>
              </a:ext>
            </a:extLst>
          </p:cNvPr>
          <p:cNvPicPr>
            <a:picLocks noChangeAspect="1"/>
          </p:cNvPicPr>
          <p:nvPr/>
        </p:nvPicPr>
        <p:blipFill>
          <a:blip r:embed="rId2"/>
          <a:stretch>
            <a:fillRect/>
          </a:stretch>
        </p:blipFill>
        <p:spPr>
          <a:xfrm>
            <a:off x="1162050" y="981075"/>
            <a:ext cx="9867900" cy="5657850"/>
          </a:xfrm>
          <a:prstGeom prst="rect">
            <a:avLst/>
          </a:prstGeom>
        </p:spPr>
      </p:pic>
      <p:sp>
        <p:nvSpPr>
          <p:cNvPr id="4" name="QuadreDeText 3">
            <a:extLst>
              <a:ext uri="{FF2B5EF4-FFF2-40B4-BE49-F238E27FC236}">
                <a16:creationId xmlns:a16="http://schemas.microsoft.com/office/drawing/2014/main" id="{5EDFD91F-509E-9B9C-ECCB-7DAED23041A3}"/>
              </a:ext>
            </a:extLst>
          </p:cNvPr>
          <p:cNvSpPr txBox="1"/>
          <p:nvPr/>
        </p:nvSpPr>
        <p:spPr>
          <a:xfrm>
            <a:off x="1460500" y="4762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400" b="1" dirty="0">
                <a:ea typeface="Calibri"/>
                <a:cs typeface="Calibri"/>
              </a:rPr>
              <a:t>Qui és AUTOR?</a:t>
            </a:r>
          </a:p>
        </p:txBody>
      </p:sp>
    </p:spTree>
    <p:extLst>
      <p:ext uri="{BB962C8B-B14F-4D97-AF65-F5344CB8AC3E}">
        <p14:creationId xmlns:p14="http://schemas.microsoft.com/office/powerpoint/2010/main" val="1032668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7392C0-38E5-3087-8604-13F7FBD812CF}"/>
            </a:ext>
          </a:extLst>
        </p:cNvPr>
        <p:cNvGrpSpPr/>
        <p:nvPr/>
      </p:nvGrpSpPr>
      <p:grpSpPr>
        <a:xfrm>
          <a:off x="0" y="0"/>
          <a:ext cx="0" cy="0"/>
          <a:chOff x="0" y="0"/>
          <a:chExt cx="0" cy="0"/>
        </a:xfrm>
      </p:grpSpPr>
      <p:sp>
        <p:nvSpPr>
          <p:cNvPr id="4" name="QuadreDeText 3">
            <a:extLst>
              <a:ext uri="{FF2B5EF4-FFF2-40B4-BE49-F238E27FC236}">
                <a16:creationId xmlns:a16="http://schemas.microsoft.com/office/drawing/2014/main" id="{7C8084E3-7088-3002-CFBA-6985C6660F7C}"/>
              </a:ext>
            </a:extLst>
          </p:cNvPr>
          <p:cNvSpPr txBox="1"/>
          <p:nvPr/>
        </p:nvSpPr>
        <p:spPr>
          <a:xfrm>
            <a:off x="1460500" y="4762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400" b="1" dirty="0">
                <a:ea typeface="Calibri"/>
                <a:cs typeface="Calibri"/>
              </a:rPr>
              <a:t>Drets d'autor</a:t>
            </a:r>
          </a:p>
        </p:txBody>
      </p:sp>
      <p:pic>
        <p:nvPicPr>
          <p:cNvPr id="3" name="Imatge 2" descr="Imatge que conté text, captura de pantalla, Font, nombre&#10;&#10;Pot ser que el contingut generat per IA no sigui correcte.">
            <a:extLst>
              <a:ext uri="{FF2B5EF4-FFF2-40B4-BE49-F238E27FC236}">
                <a16:creationId xmlns:a16="http://schemas.microsoft.com/office/drawing/2014/main" id="{5651FF10-9B6D-1AC4-714E-E6820400956C}"/>
              </a:ext>
            </a:extLst>
          </p:cNvPr>
          <p:cNvPicPr>
            <a:picLocks noChangeAspect="1"/>
          </p:cNvPicPr>
          <p:nvPr/>
        </p:nvPicPr>
        <p:blipFill>
          <a:blip r:embed="rId2"/>
          <a:stretch>
            <a:fillRect/>
          </a:stretch>
        </p:blipFill>
        <p:spPr>
          <a:xfrm>
            <a:off x="1562630" y="1195388"/>
            <a:ext cx="7405159" cy="3398309"/>
          </a:xfrm>
          <a:prstGeom prst="rect">
            <a:avLst/>
          </a:prstGeom>
        </p:spPr>
      </p:pic>
      <p:pic>
        <p:nvPicPr>
          <p:cNvPr id="5" name="Imatge 4" descr="Imatge que conté text, captura de pantalla, Font, línia&#10;&#10;Pot ser que el contingut generat per IA no sigui correcte.">
            <a:extLst>
              <a:ext uri="{FF2B5EF4-FFF2-40B4-BE49-F238E27FC236}">
                <a16:creationId xmlns:a16="http://schemas.microsoft.com/office/drawing/2014/main" id="{C721A4B2-2DEF-3753-0C1D-7EFDD6027C93}"/>
              </a:ext>
            </a:extLst>
          </p:cNvPr>
          <p:cNvPicPr>
            <a:picLocks noChangeAspect="1"/>
          </p:cNvPicPr>
          <p:nvPr/>
        </p:nvPicPr>
        <p:blipFill>
          <a:blip r:embed="rId3"/>
          <a:srcRect r="1531" b="2150"/>
          <a:stretch>
            <a:fillRect/>
          </a:stretch>
        </p:blipFill>
        <p:spPr>
          <a:xfrm>
            <a:off x="1665289" y="4936597"/>
            <a:ext cx="6130848" cy="964125"/>
          </a:xfrm>
          <a:prstGeom prst="rect">
            <a:avLst/>
          </a:prstGeom>
        </p:spPr>
      </p:pic>
    </p:spTree>
    <p:extLst>
      <p:ext uri="{BB962C8B-B14F-4D97-AF65-F5344CB8AC3E}">
        <p14:creationId xmlns:p14="http://schemas.microsoft.com/office/powerpoint/2010/main" val="3960584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26C87C-4810-2290-6523-E65FBE083977}"/>
            </a:ext>
          </a:extLst>
        </p:cNvPr>
        <p:cNvGrpSpPr/>
        <p:nvPr/>
      </p:nvGrpSpPr>
      <p:grpSpPr>
        <a:xfrm>
          <a:off x="0" y="0"/>
          <a:ext cx="0" cy="0"/>
          <a:chOff x="0" y="0"/>
          <a:chExt cx="0" cy="0"/>
        </a:xfrm>
      </p:grpSpPr>
      <p:sp>
        <p:nvSpPr>
          <p:cNvPr id="4" name="QuadreDeText 3">
            <a:extLst>
              <a:ext uri="{FF2B5EF4-FFF2-40B4-BE49-F238E27FC236}">
                <a16:creationId xmlns:a16="http://schemas.microsoft.com/office/drawing/2014/main" id="{82500EC0-A299-9519-52D3-36C20C9ED4FA}"/>
              </a:ext>
            </a:extLst>
          </p:cNvPr>
          <p:cNvSpPr txBox="1"/>
          <p:nvPr/>
        </p:nvSpPr>
        <p:spPr>
          <a:xfrm>
            <a:off x="1460500" y="4762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400" b="1" dirty="0">
                <a:ea typeface="Calibri"/>
                <a:cs typeface="Calibri"/>
              </a:rPr>
              <a:t>Drets d'autor</a:t>
            </a:r>
          </a:p>
        </p:txBody>
      </p:sp>
      <p:sp>
        <p:nvSpPr>
          <p:cNvPr id="2" name="QuadreDeText 1">
            <a:extLst>
              <a:ext uri="{FF2B5EF4-FFF2-40B4-BE49-F238E27FC236}">
                <a16:creationId xmlns:a16="http://schemas.microsoft.com/office/drawing/2014/main" id="{1F9F4D16-BE96-3A84-EC21-539052D4282E}"/>
              </a:ext>
            </a:extLst>
          </p:cNvPr>
          <p:cNvSpPr txBox="1"/>
          <p:nvPr/>
        </p:nvSpPr>
        <p:spPr>
          <a:xfrm>
            <a:off x="1464733" y="1337733"/>
            <a:ext cx="97282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600" b="1" dirty="0">
                <a:solidFill>
                  <a:srgbClr val="424242"/>
                </a:solidFill>
                <a:latin typeface="Calibri"/>
                <a:ea typeface="Calibri"/>
                <a:cs typeface="Calibri"/>
              </a:rPr>
              <a:t>Drets morals</a:t>
            </a:r>
          </a:p>
          <a:p>
            <a:endParaRPr lang="ca-ES" sz="1600" b="1" dirty="0">
              <a:solidFill>
                <a:srgbClr val="424242"/>
              </a:solidFill>
              <a:latin typeface="Calibri"/>
              <a:ea typeface="Calibri"/>
              <a:cs typeface="Calibri"/>
            </a:endParaRPr>
          </a:p>
          <a:p>
            <a:pPr>
              <a:buFont typeface=""/>
              <a:buAutoNum type="arabicPeriod"/>
            </a:pPr>
            <a:r>
              <a:rPr lang="ca-ES" sz="1600" b="1" dirty="0">
                <a:solidFill>
                  <a:srgbClr val="424242"/>
                </a:solidFill>
                <a:latin typeface="Calibri"/>
                <a:ea typeface="Calibri"/>
                <a:cs typeface="Calibri"/>
              </a:rPr>
              <a:t>Integritat</a:t>
            </a:r>
            <a:r>
              <a:rPr lang="ca-ES" sz="1600" dirty="0">
                <a:solidFill>
                  <a:srgbClr val="424242"/>
                </a:solidFill>
                <a:latin typeface="Calibri"/>
                <a:ea typeface="Calibri"/>
                <a:cs typeface="Calibri"/>
              </a:rPr>
              <a:t>: Dret a impedir modificacions que perjudiquin l'obra o la reputació de l'autor</a:t>
            </a:r>
          </a:p>
          <a:p>
            <a:pPr>
              <a:buFont typeface=""/>
              <a:buAutoNum type="arabicPeriod"/>
            </a:pPr>
            <a:r>
              <a:rPr lang="ca-ES" sz="1600" b="1" dirty="0">
                <a:solidFill>
                  <a:srgbClr val="424242"/>
                </a:solidFill>
                <a:latin typeface="Calibri"/>
                <a:ea typeface="Calibri"/>
                <a:cs typeface="Calibri"/>
              </a:rPr>
              <a:t>Atribució</a:t>
            </a:r>
            <a:r>
              <a:rPr lang="ca-ES" sz="1600" dirty="0">
                <a:solidFill>
                  <a:srgbClr val="424242"/>
                </a:solidFill>
                <a:latin typeface="Calibri"/>
                <a:ea typeface="Calibri"/>
                <a:cs typeface="Calibri"/>
              </a:rPr>
              <a:t>: Dret a ser reconegut com a autor de l'obra</a:t>
            </a:r>
          </a:p>
          <a:p>
            <a:pPr>
              <a:buFont typeface=""/>
              <a:buAutoNum type="arabicPeriod"/>
            </a:pPr>
            <a:r>
              <a:rPr lang="ca-ES" sz="1600" b="1" dirty="0">
                <a:solidFill>
                  <a:srgbClr val="424242"/>
                </a:solidFill>
                <a:latin typeface="Calibri"/>
                <a:ea typeface="Calibri"/>
                <a:cs typeface="Calibri"/>
              </a:rPr>
              <a:t>Divulgació</a:t>
            </a:r>
            <a:r>
              <a:rPr lang="ca-ES" sz="1600" dirty="0">
                <a:solidFill>
                  <a:srgbClr val="424242"/>
                </a:solidFill>
                <a:latin typeface="Calibri"/>
                <a:ea typeface="Calibri"/>
                <a:cs typeface="Calibri"/>
              </a:rPr>
              <a:t>: Dret a decidir si i quan l'obra es fa pública</a:t>
            </a:r>
          </a:p>
          <a:p>
            <a:pPr>
              <a:buFont typeface=""/>
              <a:buAutoNum type="arabicPeriod"/>
            </a:pPr>
            <a:r>
              <a:rPr lang="ca-ES" sz="1600" b="1" dirty="0">
                <a:solidFill>
                  <a:srgbClr val="424242"/>
                </a:solidFill>
                <a:latin typeface="Calibri"/>
                <a:ea typeface="Calibri"/>
                <a:cs typeface="Calibri"/>
              </a:rPr>
              <a:t>Modificació</a:t>
            </a:r>
            <a:r>
              <a:rPr lang="ca-ES" sz="1600" dirty="0">
                <a:solidFill>
                  <a:srgbClr val="424242"/>
                </a:solidFill>
                <a:latin typeface="Calibri"/>
                <a:ea typeface="Calibri"/>
                <a:cs typeface="Calibri"/>
              </a:rPr>
              <a:t>: Dret a modificar l'obra després de la seva divulgació</a:t>
            </a:r>
          </a:p>
          <a:p>
            <a:pPr>
              <a:buFont typeface=""/>
              <a:buAutoNum type="arabicPeriod"/>
            </a:pPr>
            <a:r>
              <a:rPr lang="ca-ES" sz="1600" b="1" dirty="0">
                <a:solidFill>
                  <a:srgbClr val="424242"/>
                </a:solidFill>
                <a:latin typeface="Calibri"/>
                <a:ea typeface="Calibri"/>
                <a:cs typeface="Calibri"/>
              </a:rPr>
              <a:t>Accés</a:t>
            </a:r>
            <a:r>
              <a:rPr lang="ca-ES" sz="1600" dirty="0">
                <a:solidFill>
                  <a:srgbClr val="424242"/>
                </a:solidFill>
                <a:latin typeface="Calibri"/>
                <a:ea typeface="Calibri"/>
                <a:cs typeface="Calibri"/>
              </a:rPr>
              <a:t>: Dret a accedir a l'obra original, especialment si està en possessió d’un tercer</a:t>
            </a:r>
          </a:p>
          <a:p>
            <a:pPr>
              <a:buFont typeface=""/>
              <a:buAutoNum type="arabicPeriod"/>
            </a:pPr>
            <a:r>
              <a:rPr lang="ca-ES" sz="1600" b="1" dirty="0">
                <a:solidFill>
                  <a:srgbClr val="424242"/>
                </a:solidFill>
                <a:latin typeface="Calibri"/>
                <a:ea typeface="Calibri"/>
                <a:cs typeface="Calibri"/>
              </a:rPr>
              <a:t>Retirada</a:t>
            </a:r>
            <a:r>
              <a:rPr lang="ca-ES" sz="1600" dirty="0">
                <a:solidFill>
                  <a:srgbClr val="424242"/>
                </a:solidFill>
                <a:latin typeface="Calibri"/>
                <a:ea typeface="Calibri"/>
                <a:cs typeface="Calibri"/>
              </a:rPr>
              <a:t>: Dret a retirar l'obra del mercat per motius morals, compensant els perjudicis causats</a:t>
            </a:r>
          </a:p>
          <a:p>
            <a:endParaRPr lang="ca-ES" sz="1600" b="1" dirty="0">
              <a:solidFill>
                <a:srgbClr val="424242"/>
              </a:solidFill>
              <a:latin typeface="Calibri"/>
              <a:ea typeface="Calibri"/>
              <a:cs typeface="Calibri"/>
            </a:endParaRPr>
          </a:p>
          <a:p>
            <a:r>
              <a:rPr lang="ca-ES" sz="1600" b="1" dirty="0">
                <a:solidFill>
                  <a:srgbClr val="424242"/>
                </a:solidFill>
                <a:latin typeface="Calibri"/>
                <a:ea typeface="Calibri"/>
                <a:cs typeface="Calibri"/>
              </a:rPr>
              <a:t>Drets patrimonials o d'explotació</a:t>
            </a:r>
          </a:p>
          <a:p>
            <a:endParaRPr lang="ca-ES" sz="1600" b="1" dirty="0">
              <a:solidFill>
                <a:srgbClr val="424242"/>
              </a:solidFill>
              <a:latin typeface="Calibri"/>
              <a:ea typeface="Calibri"/>
              <a:cs typeface="Calibri"/>
            </a:endParaRPr>
          </a:p>
          <a:p>
            <a:pPr>
              <a:buFont typeface=""/>
              <a:buAutoNum type="arabicPeriod"/>
            </a:pPr>
            <a:r>
              <a:rPr lang="ca-ES" sz="1600" b="1" dirty="0">
                <a:solidFill>
                  <a:srgbClr val="424242"/>
                </a:solidFill>
                <a:latin typeface="Calibri"/>
                <a:ea typeface="Calibri"/>
                <a:cs typeface="Calibri"/>
              </a:rPr>
              <a:t>Reproducció</a:t>
            </a:r>
            <a:r>
              <a:rPr lang="ca-ES" sz="1600" dirty="0">
                <a:solidFill>
                  <a:srgbClr val="424242"/>
                </a:solidFill>
                <a:latin typeface="Calibri"/>
                <a:ea typeface="Calibri"/>
                <a:cs typeface="Calibri"/>
              </a:rPr>
              <a:t>: Dret a autoritzar la còpia de l'obra en qualsevol forma</a:t>
            </a:r>
          </a:p>
          <a:p>
            <a:pPr>
              <a:buFont typeface=""/>
              <a:buAutoNum type="arabicPeriod"/>
            </a:pPr>
            <a:r>
              <a:rPr lang="ca-ES" sz="1600" b="1" dirty="0">
                <a:solidFill>
                  <a:srgbClr val="424242"/>
                </a:solidFill>
                <a:latin typeface="Calibri"/>
                <a:ea typeface="Calibri"/>
                <a:cs typeface="Calibri"/>
              </a:rPr>
              <a:t>Distribució</a:t>
            </a:r>
            <a:r>
              <a:rPr lang="ca-ES" sz="1600" dirty="0">
                <a:solidFill>
                  <a:srgbClr val="424242"/>
                </a:solidFill>
                <a:latin typeface="Calibri"/>
                <a:ea typeface="Calibri"/>
                <a:cs typeface="Calibri"/>
              </a:rPr>
              <a:t>: Dret a controlar la posada a disposició del públic de còpies de l'obra</a:t>
            </a:r>
          </a:p>
          <a:p>
            <a:pPr>
              <a:buFont typeface=""/>
              <a:buAutoNum type="arabicPeriod"/>
            </a:pPr>
            <a:r>
              <a:rPr lang="ca-ES" sz="1600" b="1" dirty="0">
                <a:solidFill>
                  <a:srgbClr val="424242"/>
                </a:solidFill>
                <a:latin typeface="Calibri"/>
                <a:ea typeface="Calibri"/>
                <a:cs typeface="Calibri"/>
              </a:rPr>
              <a:t>Transformació</a:t>
            </a:r>
            <a:r>
              <a:rPr lang="ca-ES" sz="1600" dirty="0">
                <a:solidFill>
                  <a:srgbClr val="424242"/>
                </a:solidFill>
                <a:latin typeface="Calibri"/>
                <a:ea typeface="Calibri"/>
                <a:cs typeface="Calibri"/>
              </a:rPr>
              <a:t>: Dret a autoritzar adaptacions, traduccions o modificacions de l'obra</a:t>
            </a:r>
          </a:p>
          <a:p>
            <a:pPr>
              <a:buFont typeface=""/>
              <a:buAutoNum type="arabicPeriod"/>
            </a:pPr>
            <a:r>
              <a:rPr lang="ca-ES" sz="1600" b="1" dirty="0">
                <a:solidFill>
                  <a:srgbClr val="424242"/>
                </a:solidFill>
                <a:latin typeface="Calibri"/>
                <a:ea typeface="Calibri"/>
                <a:cs typeface="Calibri"/>
              </a:rPr>
              <a:t>Comunicació pública</a:t>
            </a:r>
            <a:r>
              <a:rPr lang="ca-ES" sz="1600" dirty="0">
                <a:solidFill>
                  <a:srgbClr val="424242"/>
                </a:solidFill>
                <a:latin typeface="Calibri"/>
                <a:ea typeface="Calibri"/>
                <a:cs typeface="Calibri"/>
              </a:rPr>
              <a:t>: Dret a autoritzar la difusió de l'obra davant un públic que no en tingui accés previ</a:t>
            </a:r>
          </a:p>
        </p:txBody>
      </p:sp>
    </p:spTree>
    <p:extLst>
      <p:ext uri="{BB962C8B-B14F-4D97-AF65-F5344CB8AC3E}">
        <p14:creationId xmlns:p14="http://schemas.microsoft.com/office/powerpoint/2010/main" val="1068948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89FEC1-1CFC-9906-84CC-15BA8DE3D158}"/>
            </a:ext>
          </a:extLst>
        </p:cNvPr>
        <p:cNvGrpSpPr/>
        <p:nvPr/>
      </p:nvGrpSpPr>
      <p:grpSpPr>
        <a:xfrm>
          <a:off x="0" y="0"/>
          <a:ext cx="0" cy="0"/>
          <a:chOff x="0" y="0"/>
          <a:chExt cx="0" cy="0"/>
        </a:xfrm>
      </p:grpSpPr>
      <p:sp>
        <p:nvSpPr>
          <p:cNvPr id="3" name="QuadreDeText 2">
            <a:extLst>
              <a:ext uri="{FF2B5EF4-FFF2-40B4-BE49-F238E27FC236}">
                <a16:creationId xmlns:a16="http://schemas.microsoft.com/office/drawing/2014/main" id="{0CFFD357-E65C-2DEC-68A8-8248BD101501}"/>
              </a:ext>
            </a:extLst>
          </p:cNvPr>
          <p:cNvSpPr txBox="1"/>
          <p:nvPr/>
        </p:nvSpPr>
        <p:spPr>
          <a:xfrm>
            <a:off x="402336" y="561303"/>
            <a:ext cx="11283696" cy="6032421"/>
          </a:xfrm>
          <a:prstGeom prst="rect">
            <a:avLst/>
          </a:prstGeom>
          <a:noFill/>
        </p:spPr>
        <p:txBody>
          <a:bodyPr wrap="square" lIns="91440" tIns="45720" rIns="91440" bIns="45720" anchor="t">
            <a:spAutoFit/>
          </a:bodyPr>
          <a:lstStyle/>
          <a:p>
            <a:r>
              <a:rPr lang="ca-ES" b="1" dirty="0">
                <a:hlinkClick r:id="rId2"/>
              </a:rPr>
              <a:t>Què són la retenció de drets i les llicències obertes?</a:t>
            </a:r>
            <a:endParaRPr lang="es-ES" dirty="0"/>
          </a:p>
          <a:p>
            <a:endParaRPr lang="ca-ES" sz="1600" b="1" i="0" noProof="0">
              <a:solidFill>
                <a:srgbClr val="111111"/>
              </a:solidFill>
              <a:effectLst/>
              <a:latin typeface="Mona Sans"/>
            </a:endParaRPr>
          </a:p>
          <a:p>
            <a:pPr marL="285750" indent="-285750">
              <a:buFont typeface="Arial"/>
              <a:buChar char="•"/>
            </a:pPr>
            <a:r>
              <a:rPr lang="ca-ES" sz="1400" b="0" i="0" noProof="0" dirty="0">
                <a:solidFill>
                  <a:srgbClr val="111111"/>
                </a:solidFill>
                <a:effectLst/>
                <a:ea typeface="+mn-lt"/>
                <a:cs typeface="+mn-lt"/>
              </a:rPr>
              <a:t>En la legislació espanyola, els autors de les obres literàries, artístiques i científiques adquireixen</a:t>
            </a:r>
            <a:r>
              <a:rPr lang="ca-ES" sz="1400" b="1" i="0" noProof="0" dirty="0">
                <a:solidFill>
                  <a:srgbClr val="111111"/>
                </a:solidFill>
                <a:effectLst/>
                <a:ea typeface="+mn-lt"/>
                <a:cs typeface="+mn-lt"/>
              </a:rPr>
              <a:t> de manera automàtica</a:t>
            </a:r>
            <a:r>
              <a:rPr lang="ca-ES" sz="1400" b="0" i="0" noProof="0" dirty="0">
                <a:solidFill>
                  <a:srgbClr val="111111"/>
                </a:solidFill>
                <a:effectLst/>
                <a:ea typeface="+mn-lt"/>
                <a:cs typeface="+mn-lt"/>
              </a:rPr>
              <a:t> els drets d’explotació sobre la seva obra: drets de reproducció, distribució, comunicació pública i transformació. En el cas d’obres creades per </a:t>
            </a:r>
            <a:r>
              <a:rPr lang="ca-ES" sz="1400" b="1" i="0" noProof="0" dirty="0">
                <a:solidFill>
                  <a:srgbClr val="111111"/>
                </a:solidFill>
                <a:effectLst/>
                <a:ea typeface="+mn-lt"/>
                <a:cs typeface="+mn-lt"/>
              </a:rPr>
              <a:t>personal investigador de la Universitat</a:t>
            </a:r>
            <a:r>
              <a:rPr lang="ca-ES" sz="1400" b="0" i="0" noProof="0" dirty="0">
                <a:solidFill>
                  <a:srgbClr val="111111"/>
                </a:solidFill>
                <a:effectLst/>
                <a:ea typeface="+mn-lt"/>
                <a:cs typeface="+mn-lt"/>
              </a:rPr>
              <a:t> com a conseqüència de les funcions que li són pròpies, els drets d’explotació pertanyeran a la </a:t>
            </a:r>
            <a:r>
              <a:rPr lang="ca-ES" sz="1400" dirty="0">
                <a:solidFill>
                  <a:srgbClr val="111111"/>
                </a:solidFill>
                <a:ea typeface="+mn-lt"/>
                <a:cs typeface="+mn-lt"/>
              </a:rPr>
              <a:t>Universitat </a:t>
            </a:r>
            <a:r>
              <a:rPr lang="ca-ES" sz="1200" b="1" dirty="0">
                <a:solidFill>
                  <a:srgbClr val="111111"/>
                </a:solidFill>
                <a:ea typeface="+mn-lt"/>
                <a:cs typeface="+mn-lt"/>
              </a:rPr>
              <a:t>(1)</a:t>
            </a:r>
            <a:r>
              <a:rPr lang="ca-ES" sz="1400" dirty="0">
                <a:solidFill>
                  <a:srgbClr val="111111"/>
                </a:solidFill>
                <a:ea typeface="+mn-lt"/>
                <a:cs typeface="+mn-lt"/>
              </a:rPr>
              <a:t>, </a:t>
            </a:r>
            <a:r>
              <a:rPr lang="ca-ES" sz="1400" b="0" i="0" noProof="0" dirty="0">
                <a:solidFill>
                  <a:srgbClr val="111111"/>
                </a:solidFill>
                <a:effectLst/>
                <a:ea typeface="+mn-lt"/>
                <a:cs typeface="+mn-lt"/>
              </a:rPr>
              <a:t>tot i que és habitual que aquests drets els gestionin directament els investigadors.</a:t>
            </a:r>
            <a:endParaRPr lang="ca-ES" sz="1400" dirty="0">
              <a:solidFill>
                <a:srgbClr val="111111"/>
              </a:solidFill>
              <a:ea typeface="+mn-lt"/>
              <a:cs typeface="+mn-lt"/>
            </a:endParaRPr>
          </a:p>
          <a:p>
            <a:pPr marL="285750" indent="-285750">
              <a:buFont typeface="Arial"/>
              <a:buChar char="•"/>
            </a:pPr>
            <a:endParaRPr lang="ca-ES" sz="1400">
              <a:solidFill>
                <a:srgbClr val="111111"/>
              </a:solidFill>
              <a:ea typeface="+mn-lt"/>
              <a:cs typeface="+mn-lt"/>
            </a:endParaRPr>
          </a:p>
          <a:p>
            <a:pPr marL="285750" indent="-285750">
              <a:buFont typeface="Arial"/>
              <a:buChar char="•"/>
            </a:pPr>
            <a:r>
              <a:rPr lang="ca-ES" sz="1400" dirty="0">
                <a:solidFill>
                  <a:srgbClr val="111111"/>
                </a:solidFill>
                <a:ea typeface="+mn-lt"/>
                <a:cs typeface="+mn-lt"/>
              </a:rPr>
              <a:t>Els</a:t>
            </a:r>
            <a:r>
              <a:rPr lang="ca-ES" sz="1400" b="0" i="0" noProof="0" dirty="0">
                <a:solidFill>
                  <a:srgbClr val="111111"/>
                </a:solidFill>
                <a:effectLst/>
                <a:ea typeface="+mn-lt"/>
                <a:cs typeface="+mn-lt"/>
              </a:rPr>
              <a:t> drets d’explotació, </a:t>
            </a:r>
            <a:r>
              <a:rPr lang="ca-ES" sz="1400" b="1" i="0" noProof="0" dirty="0">
                <a:solidFill>
                  <a:srgbClr val="111111"/>
                </a:solidFill>
                <a:effectLst/>
                <a:ea typeface="+mn-lt"/>
                <a:cs typeface="+mn-lt"/>
              </a:rPr>
              <a:t>es poden cedir a tercers</a:t>
            </a:r>
            <a:r>
              <a:rPr lang="ca-ES" sz="1400" b="0" i="0" noProof="0" dirty="0">
                <a:solidFill>
                  <a:srgbClr val="111111"/>
                </a:solidFill>
                <a:effectLst/>
                <a:ea typeface="+mn-lt"/>
                <a:cs typeface="+mn-lt"/>
              </a:rPr>
              <a:t>, de manera exclusiva </a:t>
            </a:r>
            <a:r>
              <a:rPr lang="ca-ES" sz="1400" dirty="0">
                <a:solidFill>
                  <a:srgbClr val="111111"/>
                </a:solidFill>
                <a:ea typeface="+mn-lt"/>
                <a:cs typeface="+mn-lt"/>
              </a:rPr>
              <a:t>[</a:t>
            </a:r>
            <a:r>
              <a:rPr lang="ca-ES" sz="1400" i="1" dirty="0">
                <a:solidFill>
                  <a:srgbClr val="111111"/>
                </a:solidFill>
                <a:ea typeface="+mn-lt"/>
                <a:cs typeface="+mn-lt"/>
              </a:rPr>
              <a:t>l'autor perd els drets</a:t>
            </a:r>
            <a:r>
              <a:rPr lang="ca-ES" sz="1400" dirty="0">
                <a:solidFill>
                  <a:srgbClr val="111111"/>
                </a:solidFill>
                <a:ea typeface="+mn-lt"/>
                <a:cs typeface="+mn-lt"/>
              </a:rPr>
              <a:t>] o</a:t>
            </a:r>
            <a:r>
              <a:rPr lang="ca-ES" sz="1400" b="0" i="0" noProof="0" dirty="0">
                <a:solidFill>
                  <a:srgbClr val="111111"/>
                </a:solidFill>
                <a:effectLst/>
                <a:ea typeface="+mn-lt"/>
                <a:cs typeface="+mn-lt"/>
              </a:rPr>
              <a:t> no exclusiva</a:t>
            </a:r>
            <a:r>
              <a:rPr lang="ca-ES" sz="1400" dirty="0">
                <a:solidFill>
                  <a:srgbClr val="111111"/>
                </a:solidFill>
                <a:ea typeface="+mn-lt"/>
                <a:cs typeface="+mn-lt"/>
              </a:rPr>
              <a:t> [</a:t>
            </a:r>
            <a:r>
              <a:rPr lang="ca-ES" sz="1400" i="1" dirty="0">
                <a:solidFill>
                  <a:srgbClr val="111111"/>
                </a:solidFill>
                <a:ea typeface="+mn-lt"/>
                <a:cs typeface="+mn-lt"/>
              </a:rPr>
              <a:t>l'autor conserva els drets juntament amb l'editorial</a:t>
            </a:r>
            <a:r>
              <a:rPr lang="ca-ES" sz="1400" dirty="0">
                <a:solidFill>
                  <a:srgbClr val="111111"/>
                </a:solidFill>
                <a:ea typeface="+mn-lt"/>
                <a:cs typeface="+mn-lt"/>
              </a:rPr>
              <a:t>] </a:t>
            </a:r>
            <a:r>
              <a:rPr lang="ca-ES" sz="1400" b="0" i="0" noProof="0" dirty="0">
                <a:solidFill>
                  <a:srgbClr val="111111"/>
                </a:solidFill>
                <a:effectLst/>
                <a:ea typeface="+mn-lt"/>
                <a:cs typeface="+mn-lt"/>
              </a:rPr>
              <a:t>,</a:t>
            </a:r>
            <a:r>
              <a:rPr lang="ca-ES" sz="1400" b="1" i="0" noProof="0" dirty="0">
                <a:solidFill>
                  <a:srgbClr val="111111"/>
                </a:solidFill>
                <a:effectLst/>
                <a:ea typeface="+mn-lt"/>
                <a:cs typeface="+mn-lt"/>
              </a:rPr>
              <a:t> o bé mantenir-los</a:t>
            </a:r>
            <a:r>
              <a:rPr lang="ca-ES" sz="1400" dirty="0">
                <a:solidFill>
                  <a:srgbClr val="111111"/>
                </a:solidFill>
                <a:ea typeface="+mn-lt"/>
                <a:cs typeface="+mn-lt"/>
              </a:rPr>
              <a:t> [</a:t>
            </a:r>
            <a:r>
              <a:rPr lang="ca-ES" sz="1400" i="1" dirty="0">
                <a:solidFill>
                  <a:srgbClr val="111111"/>
                </a:solidFill>
                <a:ea typeface="+mn-lt"/>
                <a:cs typeface="+mn-lt"/>
              </a:rPr>
              <a:t>només té els drets l'autor, no l'editorial</a:t>
            </a:r>
            <a:r>
              <a:rPr lang="ca-ES" sz="1400" dirty="0">
                <a:solidFill>
                  <a:srgbClr val="111111"/>
                </a:solidFill>
                <a:ea typeface="+mn-lt"/>
                <a:cs typeface="+mn-lt"/>
              </a:rPr>
              <a:t>].</a:t>
            </a:r>
            <a:r>
              <a:rPr lang="ca-ES" sz="1400" b="0" i="0" noProof="0" dirty="0">
                <a:solidFill>
                  <a:srgbClr val="111111"/>
                </a:solidFill>
                <a:effectLst/>
                <a:ea typeface="+mn-lt"/>
                <a:cs typeface="+mn-lt"/>
              </a:rPr>
              <a:t> Habitualment, aquests drets d’explotació es cedeixen en exclusiva a revistes científiques, el que implica que l’autor ja no pot reutilitzar ni compartir la seva obra.</a:t>
            </a:r>
            <a:endParaRPr lang="ca-ES" sz="1400" dirty="0">
              <a:ea typeface="+mn-lt"/>
              <a:cs typeface="+mn-lt"/>
            </a:endParaRPr>
          </a:p>
          <a:p>
            <a:pPr marL="285750" indent="-285750">
              <a:buFont typeface="Arial"/>
              <a:buChar char="•"/>
            </a:pPr>
            <a:endParaRPr lang="ca-ES" sz="1400">
              <a:solidFill>
                <a:srgbClr val="111111"/>
              </a:solidFill>
              <a:ea typeface="+mn-lt"/>
              <a:cs typeface="+mn-lt"/>
            </a:endParaRPr>
          </a:p>
          <a:p>
            <a:pPr marL="285750" indent="-285750" algn="l">
              <a:buFont typeface="Arial"/>
              <a:buChar char="•"/>
            </a:pPr>
            <a:r>
              <a:rPr lang="ca-ES" sz="1400" b="0" i="0" noProof="0" dirty="0">
                <a:solidFill>
                  <a:srgbClr val="111111"/>
                </a:solidFill>
                <a:effectLst/>
                <a:ea typeface="+mn-lt"/>
                <a:cs typeface="+mn-lt"/>
              </a:rPr>
              <a:t>La retenció d’aquests drets per part dels autors, en lloc de cedir-los en exclusiva a les editorials, permet als autors fer comunicació pública de les seves obres de manera immediata i permetre’n la seva reutilització, essent una mesura que contribueix a l’impuls de l’accés obert.</a:t>
            </a:r>
            <a:endParaRPr lang="ca-ES" sz="1400" dirty="0">
              <a:ea typeface="+mn-lt"/>
              <a:cs typeface="+mn-lt"/>
            </a:endParaRPr>
          </a:p>
          <a:p>
            <a:pPr marL="285750" indent="-285750">
              <a:buFont typeface="Arial"/>
              <a:buChar char="•"/>
            </a:pPr>
            <a:endParaRPr lang="ca-ES" sz="1400">
              <a:solidFill>
                <a:srgbClr val="111111"/>
              </a:solidFill>
              <a:ea typeface="+mn-lt"/>
              <a:cs typeface="+mn-lt"/>
            </a:endParaRPr>
          </a:p>
          <a:p>
            <a:pPr marL="285750" indent="-285750">
              <a:buFont typeface="Arial"/>
              <a:buChar char="•"/>
            </a:pPr>
            <a:r>
              <a:rPr lang="ca-ES" sz="1400" b="0" i="0" noProof="0" dirty="0">
                <a:solidFill>
                  <a:srgbClr val="111111"/>
                </a:solidFill>
                <a:effectLst/>
                <a:ea typeface="+mn-lt"/>
                <a:cs typeface="+mn-lt"/>
              </a:rPr>
              <a:t>En aquesta línia, la </a:t>
            </a:r>
            <a:r>
              <a:rPr lang="ca-ES" sz="1400" b="1" i="1" noProof="0" dirty="0">
                <a:solidFill>
                  <a:srgbClr val="111111"/>
                </a:solidFill>
                <a:effectLst/>
                <a:ea typeface="+mn-lt"/>
                <a:cs typeface="+mn-lt"/>
              </a:rPr>
              <a:t>Llei 14/2011, d’1 de juny, de la Ciència, la Tecnologia i la </a:t>
            </a:r>
            <a:r>
              <a:rPr lang="ca-ES" sz="1400" b="1" i="1" dirty="0">
                <a:solidFill>
                  <a:srgbClr val="111111"/>
                </a:solidFill>
                <a:ea typeface="+mn-lt"/>
                <a:cs typeface="+mn-lt"/>
              </a:rPr>
              <a:t>Innovació</a:t>
            </a:r>
            <a:r>
              <a:rPr lang="ca-ES" sz="1400" i="1" dirty="0">
                <a:solidFill>
                  <a:srgbClr val="111111"/>
                </a:solidFill>
                <a:ea typeface="+mn-lt"/>
                <a:cs typeface="+mn-lt"/>
              </a:rPr>
              <a:t> </a:t>
            </a:r>
            <a:r>
              <a:rPr lang="ca-ES" sz="1200" b="1" dirty="0">
                <a:solidFill>
                  <a:srgbClr val="111111"/>
                </a:solidFill>
                <a:ea typeface="+mn-lt"/>
                <a:cs typeface="+mn-lt"/>
              </a:rPr>
              <a:t>(2)</a:t>
            </a:r>
            <a:r>
              <a:rPr lang="ca-ES" sz="1400" dirty="0">
                <a:solidFill>
                  <a:srgbClr val="111111"/>
                </a:solidFill>
                <a:ea typeface="+mn-lt"/>
                <a:cs typeface="+mn-lt"/>
              </a:rPr>
              <a:t> estableix</a:t>
            </a:r>
            <a:r>
              <a:rPr lang="ca-ES" sz="1400" b="0" i="0" noProof="0" dirty="0">
                <a:solidFill>
                  <a:srgbClr val="111111"/>
                </a:solidFill>
                <a:effectLst/>
                <a:ea typeface="+mn-lt"/>
                <a:cs typeface="+mn-lt"/>
              </a:rPr>
              <a:t> l’obligació dels beneficiaris de projectes </a:t>
            </a:r>
            <a:r>
              <a:rPr lang="ca-ES" sz="1400" dirty="0">
                <a:solidFill>
                  <a:srgbClr val="111111"/>
                </a:solidFill>
                <a:ea typeface="+mn-lt"/>
                <a:cs typeface="+mn-lt"/>
              </a:rPr>
              <a:t>d’investigació de</a:t>
            </a:r>
            <a:r>
              <a:rPr lang="ca-ES" sz="1400" b="0" i="0" noProof="0" dirty="0">
                <a:solidFill>
                  <a:srgbClr val="111111"/>
                </a:solidFill>
                <a:effectLst/>
                <a:ea typeface="+mn-lt"/>
                <a:cs typeface="+mn-lt"/>
              </a:rPr>
              <a:t> complir amb els requisits d’accés obert que disposin les convocatòries, pel que el personal investigador s’ha d’assegurar de conservar els drets de propietat intel·lectual necessaris per donar compliment als requeriments d’accés obert de les convocatòries de recerca.</a:t>
            </a:r>
            <a:endParaRPr lang="ca-ES" sz="1400" dirty="0">
              <a:ea typeface="+mn-lt"/>
              <a:cs typeface="+mn-lt"/>
            </a:endParaRPr>
          </a:p>
          <a:p>
            <a:pPr marL="285750" indent="-285750">
              <a:buFont typeface="Arial"/>
              <a:buChar char="•"/>
            </a:pPr>
            <a:endParaRPr lang="ca-ES" sz="1400">
              <a:solidFill>
                <a:srgbClr val="111111"/>
              </a:solidFill>
              <a:ea typeface="+mn-lt"/>
              <a:cs typeface="+mn-lt"/>
            </a:endParaRPr>
          </a:p>
          <a:p>
            <a:pPr marL="285750" indent="-285750" algn="l">
              <a:buFont typeface="Arial"/>
              <a:buChar char="•"/>
            </a:pPr>
            <a:r>
              <a:rPr lang="ca-ES" sz="1400" b="0" i="0" noProof="0" dirty="0">
                <a:solidFill>
                  <a:srgbClr val="111111"/>
                </a:solidFill>
                <a:effectLst/>
                <a:ea typeface="+mn-lt"/>
                <a:cs typeface="+mn-lt"/>
              </a:rPr>
              <a:t>Les </a:t>
            </a:r>
            <a:r>
              <a:rPr lang="ca-ES" sz="1400" b="1" i="0" noProof="0" dirty="0">
                <a:solidFill>
                  <a:srgbClr val="111111"/>
                </a:solidFill>
                <a:effectLst/>
                <a:ea typeface="+mn-lt"/>
                <a:cs typeface="+mn-lt"/>
              </a:rPr>
              <a:t>llicències obertes</a:t>
            </a:r>
            <a:r>
              <a:rPr lang="ca-ES" sz="1400" b="0" i="0" noProof="0" dirty="0">
                <a:solidFill>
                  <a:srgbClr val="111111"/>
                </a:solidFill>
                <a:effectLst/>
                <a:ea typeface="+mn-lt"/>
                <a:cs typeface="+mn-lt"/>
              </a:rPr>
              <a:t> permeten als autors mantenir els drets d’explotació i indicar els usos que permeten a tercers.</a:t>
            </a:r>
            <a:endParaRPr lang="ca-ES" sz="1400" dirty="0">
              <a:ea typeface="+mn-lt"/>
              <a:cs typeface="+mn-lt"/>
            </a:endParaRPr>
          </a:p>
          <a:p>
            <a:pPr marL="285750" indent="-285750">
              <a:buFont typeface="Arial"/>
              <a:buChar char="•"/>
            </a:pPr>
            <a:endParaRPr lang="ca-ES" sz="1400">
              <a:solidFill>
                <a:srgbClr val="111111"/>
              </a:solidFill>
              <a:ea typeface="+mn-lt"/>
              <a:cs typeface="+mn-lt"/>
            </a:endParaRPr>
          </a:p>
          <a:p>
            <a:endParaRPr lang="ca-ES" sz="1600" b="0" i="0" noProof="0">
              <a:solidFill>
                <a:srgbClr val="111111"/>
              </a:solidFill>
              <a:effectLst/>
              <a:latin typeface="Mona Sans"/>
            </a:endParaRPr>
          </a:p>
          <a:p>
            <a:r>
              <a:rPr lang="es-ES" sz="1200" b="1" dirty="0">
                <a:solidFill>
                  <a:srgbClr val="111111"/>
                </a:solidFill>
                <a:latin typeface="Mona Sans"/>
              </a:rPr>
              <a:t>(1)</a:t>
            </a:r>
            <a:r>
              <a:rPr lang="es-ES" sz="1200" dirty="0">
                <a:solidFill>
                  <a:srgbClr val="111111"/>
                </a:solidFill>
                <a:latin typeface="Mona Sans"/>
              </a:rPr>
              <a:t> </a:t>
            </a:r>
            <a:r>
              <a:rPr lang="es-ES" sz="1200" dirty="0" err="1">
                <a:solidFill>
                  <a:srgbClr val="111111"/>
                </a:solidFill>
                <a:latin typeface="Mona Sans"/>
              </a:rPr>
              <a:t>Article</a:t>
            </a:r>
            <a:r>
              <a:rPr lang="es-ES" sz="1200" i="0" dirty="0">
                <a:solidFill>
                  <a:srgbClr val="111111"/>
                </a:solidFill>
                <a:effectLst/>
                <a:latin typeface="Mona Sans"/>
              </a:rPr>
              <a:t> 35 de la </a:t>
            </a:r>
            <a:r>
              <a:rPr lang="es-ES" sz="1200" i="1" dirty="0" err="1">
                <a:solidFill>
                  <a:srgbClr val="111111"/>
                </a:solidFill>
                <a:effectLst/>
                <a:latin typeface="Mona Sans"/>
              </a:rPr>
              <a:t>Llei</a:t>
            </a:r>
            <a:r>
              <a:rPr lang="es-ES" sz="1200" i="1" dirty="0">
                <a:solidFill>
                  <a:srgbClr val="111111"/>
                </a:solidFill>
                <a:effectLst/>
                <a:latin typeface="Mona Sans"/>
              </a:rPr>
              <a:t> 14/2011, d’1 de </a:t>
            </a:r>
            <a:r>
              <a:rPr lang="es-ES" sz="1200" i="1" dirty="0" err="1">
                <a:solidFill>
                  <a:srgbClr val="111111"/>
                </a:solidFill>
                <a:effectLst/>
                <a:latin typeface="Mona Sans"/>
              </a:rPr>
              <a:t>juny</a:t>
            </a:r>
            <a:r>
              <a:rPr lang="es-ES" sz="1200" i="1" dirty="0">
                <a:solidFill>
                  <a:srgbClr val="111111"/>
                </a:solidFill>
                <a:effectLst/>
                <a:latin typeface="Mona Sans"/>
              </a:rPr>
              <a:t>, de la </a:t>
            </a:r>
            <a:r>
              <a:rPr lang="es-ES" sz="1200" i="1" dirty="0" err="1">
                <a:solidFill>
                  <a:srgbClr val="111111"/>
                </a:solidFill>
                <a:effectLst/>
                <a:latin typeface="Mona Sans"/>
              </a:rPr>
              <a:t>Ciència</a:t>
            </a:r>
            <a:r>
              <a:rPr lang="es-ES" sz="1200" i="1" dirty="0">
                <a:solidFill>
                  <a:srgbClr val="111111"/>
                </a:solidFill>
                <a:effectLst/>
                <a:latin typeface="Mona Sans"/>
              </a:rPr>
              <a:t>, la </a:t>
            </a:r>
            <a:r>
              <a:rPr lang="es-ES" sz="1200" i="1" dirty="0" err="1">
                <a:solidFill>
                  <a:srgbClr val="111111"/>
                </a:solidFill>
                <a:effectLst/>
                <a:latin typeface="Mona Sans"/>
              </a:rPr>
              <a:t>Tecnologia</a:t>
            </a:r>
            <a:r>
              <a:rPr lang="es-ES" sz="1200" i="1" dirty="0">
                <a:solidFill>
                  <a:srgbClr val="111111"/>
                </a:solidFill>
                <a:effectLst/>
                <a:latin typeface="Mona Sans"/>
              </a:rPr>
              <a:t> i la </a:t>
            </a:r>
            <a:r>
              <a:rPr lang="es-ES" sz="1200" i="1" dirty="0" err="1">
                <a:solidFill>
                  <a:srgbClr val="111111"/>
                </a:solidFill>
                <a:effectLst/>
                <a:latin typeface="Mona Sans"/>
              </a:rPr>
              <a:t>Innovació</a:t>
            </a:r>
            <a:r>
              <a:rPr lang="es-ES" sz="1200" i="0" dirty="0">
                <a:solidFill>
                  <a:srgbClr val="111111"/>
                </a:solidFill>
                <a:effectLst/>
                <a:latin typeface="Mona Sans"/>
              </a:rPr>
              <a:t>. </a:t>
            </a:r>
            <a:r>
              <a:rPr lang="es-ES" sz="1200" i="0" dirty="0" err="1">
                <a:solidFill>
                  <a:srgbClr val="111111"/>
                </a:solidFill>
                <a:effectLst/>
                <a:latin typeface="Mona Sans"/>
              </a:rPr>
              <a:t>Article</a:t>
            </a:r>
            <a:r>
              <a:rPr lang="es-ES" sz="1200" i="0" dirty="0">
                <a:solidFill>
                  <a:srgbClr val="111111"/>
                </a:solidFill>
                <a:effectLst/>
                <a:latin typeface="Mona Sans"/>
              </a:rPr>
              <a:t> 51 </a:t>
            </a:r>
            <a:r>
              <a:rPr lang="es-ES" sz="1200" i="1" dirty="0">
                <a:solidFill>
                  <a:srgbClr val="111111"/>
                </a:solidFill>
                <a:effectLst/>
                <a:latin typeface="Mona Sans"/>
              </a:rPr>
              <a:t>Real </a:t>
            </a:r>
            <a:r>
              <a:rPr lang="es-ES" sz="1200" i="1" dirty="0" err="1">
                <a:solidFill>
                  <a:srgbClr val="111111"/>
                </a:solidFill>
                <a:effectLst/>
                <a:latin typeface="Mona Sans"/>
              </a:rPr>
              <a:t>Decret</a:t>
            </a:r>
            <a:r>
              <a:rPr lang="es-ES" sz="1200" i="1" dirty="0">
                <a:solidFill>
                  <a:srgbClr val="111111"/>
                </a:solidFill>
                <a:effectLst/>
                <a:latin typeface="Mona Sans"/>
              </a:rPr>
              <a:t> </a:t>
            </a:r>
            <a:r>
              <a:rPr lang="es-ES" sz="1200" i="1" dirty="0" err="1">
                <a:solidFill>
                  <a:srgbClr val="111111"/>
                </a:solidFill>
                <a:effectLst/>
                <a:latin typeface="Mona Sans"/>
              </a:rPr>
              <a:t>Legislatiu</a:t>
            </a:r>
            <a:r>
              <a:rPr lang="es-ES" sz="1200" i="1" dirty="0">
                <a:solidFill>
                  <a:srgbClr val="111111"/>
                </a:solidFill>
                <a:effectLst/>
                <a:latin typeface="Mona Sans"/>
              </a:rPr>
              <a:t> 1/1996, de 12 </a:t>
            </a:r>
            <a:r>
              <a:rPr lang="es-ES" sz="1200" i="1" dirty="0" err="1">
                <a:solidFill>
                  <a:srgbClr val="111111"/>
                </a:solidFill>
                <a:effectLst/>
                <a:latin typeface="Mona Sans"/>
              </a:rPr>
              <a:t>d’abril</a:t>
            </a:r>
            <a:r>
              <a:rPr lang="es-ES" sz="1200" i="1" dirty="0">
                <a:solidFill>
                  <a:srgbClr val="111111"/>
                </a:solidFill>
                <a:effectLst/>
                <a:latin typeface="Mona Sans"/>
              </a:rPr>
              <a:t>, </a:t>
            </a:r>
            <a:r>
              <a:rPr lang="es-ES" sz="1200" i="1" dirty="0" err="1">
                <a:solidFill>
                  <a:srgbClr val="111111"/>
                </a:solidFill>
                <a:effectLst/>
                <a:latin typeface="Mona Sans"/>
              </a:rPr>
              <a:t>pel</a:t>
            </a:r>
            <a:r>
              <a:rPr lang="es-ES" sz="1200" i="1" dirty="0">
                <a:solidFill>
                  <a:srgbClr val="111111"/>
                </a:solidFill>
                <a:effectLst/>
                <a:latin typeface="Mona Sans"/>
              </a:rPr>
              <a:t> que </a:t>
            </a:r>
            <a:r>
              <a:rPr lang="es-ES" sz="1200" i="1" dirty="0" err="1">
                <a:solidFill>
                  <a:srgbClr val="111111"/>
                </a:solidFill>
                <a:effectLst/>
                <a:latin typeface="Mona Sans"/>
              </a:rPr>
              <a:t>s’aprova</a:t>
            </a:r>
            <a:r>
              <a:rPr lang="es-ES" sz="1200" i="1" dirty="0">
                <a:solidFill>
                  <a:srgbClr val="111111"/>
                </a:solidFill>
                <a:effectLst/>
                <a:latin typeface="Mona Sans"/>
              </a:rPr>
              <a:t> el </a:t>
            </a:r>
            <a:r>
              <a:rPr lang="es-ES" sz="1200" i="1" dirty="0" err="1">
                <a:solidFill>
                  <a:srgbClr val="111111"/>
                </a:solidFill>
                <a:effectLst/>
                <a:latin typeface="Mona Sans"/>
              </a:rPr>
              <a:t>text</a:t>
            </a:r>
            <a:r>
              <a:rPr lang="es-ES" sz="1200" i="1" dirty="0">
                <a:solidFill>
                  <a:srgbClr val="111111"/>
                </a:solidFill>
                <a:effectLst/>
                <a:latin typeface="Mona Sans"/>
              </a:rPr>
              <a:t> </a:t>
            </a:r>
            <a:r>
              <a:rPr lang="es-ES" sz="1200" i="1" dirty="0" err="1">
                <a:solidFill>
                  <a:srgbClr val="111111"/>
                </a:solidFill>
                <a:effectLst/>
                <a:latin typeface="Mona Sans"/>
              </a:rPr>
              <a:t>refós</a:t>
            </a:r>
            <a:r>
              <a:rPr lang="es-ES" sz="1200" i="1" dirty="0">
                <a:solidFill>
                  <a:srgbClr val="111111"/>
                </a:solidFill>
                <a:effectLst/>
                <a:latin typeface="Mona Sans"/>
              </a:rPr>
              <a:t> de la </a:t>
            </a:r>
            <a:r>
              <a:rPr lang="es-ES" sz="1200" i="1" dirty="0" err="1">
                <a:solidFill>
                  <a:srgbClr val="111111"/>
                </a:solidFill>
                <a:effectLst/>
                <a:latin typeface="Mona Sans"/>
              </a:rPr>
              <a:t>Llei</a:t>
            </a:r>
            <a:r>
              <a:rPr lang="es-ES" sz="1200" i="1" dirty="0">
                <a:solidFill>
                  <a:srgbClr val="111111"/>
                </a:solidFill>
                <a:effectLst/>
                <a:latin typeface="Mona Sans"/>
              </a:rPr>
              <a:t> de </a:t>
            </a:r>
            <a:r>
              <a:rPr lang="es-ES" sz="1200" i="1" dirty="0" err="1">
                <a:solidFill>
                  <a:srgbClr val="111111"/>
                </a:solidFill>
                <a:effectLst/>
                <a:latin typeface="Mona Sans"/>
              </a:rPr>
              <a:t>Propietat</a:t>
            </a:r>
            <a:r>
              <a:rPr lang="es-ES" sz="1200" i="1" dirty="0">
                <a:solidFill>
                  <a:srgbClr val="111111"/>
                </a:solidFill>
                <a:effectLst/>
                <a:latin typeface="Mona Sans"/>
              </a:rPr>
              <a:t> </a:t>
            </a:r>
            <a:r>
              <a:rPr lang="es-ES" sz="1200" i="1" dirty="0" err="1">
                <a:solidFill>
                  <a:srgbClr val="111111"/>
                </a:solidFill>
                <a:effectLst/>
                <a:latin typeface="Mona Sans"/>
              </a:rPr>
              <a:t>Intel·lectual</a:t>
            </a:r>
            <a:r>
              <a:rPr lang="es-ES" sz="1200" i="0" dirty="0">
                <a:solidFill>
                  <a:srgbClr val="111111"/>
                </a:solidFill>
                <a:effectLst/>
                <a:latin typeface="Mona Sans"/>
              </a:rPr>
              <a:t>. </a:t>
            </a:r>
            <a:r>
              <a:rPr lang="es-ES" sz="1200" i="0" dirty="0" err="1">
                <a:solidFill>
                  <a:srgbClr val="111111"/>
                </a:solidFill>
                <a:effectLst/>
                <a:latin typeface="Mona Sans"/>
              </a:rPr>
              <a:t>Article</a:t>
            </a:r>
            <a:r>
              <a:rPr lang="es-ES" sz="1200" i="0" dirty="0">
                <a:solidFill>
                  <a:srgbClr val="111111"/>
                </a:solidFill>
                <a:effectLst/>
                <a:latin typeface="Mona Sans"/>
              </a:rPr>
              <a:t> 58.4 de la </a:t>
            </a:r>
            <a:r>
              <a:rPr lang="es-ES" sz="1200" i="1" dirty="0" err="1">
                <a:solidFill>
                  <a:srgbClr val="111111"/>
                </a:solidFill>
                <a:effectLst/>
                <a:latin typeface="Mona Sans"/>
              </a:rPr>
              <a:t>Llei</a:t>
            </a:r>
            <a:r>
              <a:rPr lang="es-ES" sz="1200" i="1" dirty="0">
                <a:solidFill>
                  <a:srgbClr val="111111"/>
                </a:solidFill>
                <a:effectLst/>
                <a:latin typeface="Mona Sans"/>
              </a:rPr>
              <a:t> </a:t>
            </a:r>
            <a:r>
              <a:rPr lang="es-ES" sz="1200" i="1" dirty="0" err="1">
                <a:solidFill>
                  <a:srgbClr val="111111"/>
                </a:solidFill>
                <a:effectLst/>
                <a:latin typeface="Mona Sans"/>
              </a:rPr>
              <a:t>Orgànica</a:t>
            </a:r>
            <a:r>
              <a:rPr lang="es-ES" sz="1200" i="1" dirty="0">
                <a:solidFill>
                  <a:srgbClr val="111111"/>
                </a:solidFill>
                <a:effectLst/>
                <a:latin typeface="Mona Sans"/>
              </a:rPr>
              <a:t> 2/2023, de 22 de </a:t>
            </a:r>
            <a:r>
              <a:rPr lang="es-ES" sz="1200" i="1" dirty="0" err="1">
                <a:solidFill>
                  <a:srgbClr val="111111"/>
                </a:solidFill>
                <a:effectLst/>
                <a:latin typeface="Mona Sans"/>
              </a:rPr>
              <a:t>març</a:t>
            </a:r>
            <a:r>
              <a:rPr lang="es-ES" sz="1200" i="1" dirty="0">
                <a:solidFill>
                  <a:srgbClr val="111111"/>
                </a:solidFill>
                <a:effectLst/>
                <a:latin typeface="Mona Sans"/>
              </a:rPr>
              <a:t>, del Sistema </a:t>
            </a:r>
            <a:r>
              <a:rPr lang="es-ES" sz="1200" i="1" dirty="0" err="1">
                <a:solidFill>
                  <a:srgbClr val="111111"/>
                </a:solidFill>
                <a:effectLst/>
                <a:latin typeface="Mona Sans"/>
              </a:rPr>
              <a:t>Universitari</a:t>
            </a:r>
            <a:r>
              <a:rPr lang="es-ES" sz="1200" i="1" dirty="0">
                <a:solidFill>
                  <a:srgbClr val="111111"/>
                </a:solidFill>
                <a:effectLst/>
                <a:latin typeface="Mona Sans"/>
              </a:rPr>
              <a:t>.</a:t>
            </a:r>
            <a:endParaRPr lang="es-ES" sz="1200" i="0" dirty="0">
              <a:solidFill>
                <a:srgbClr val="111111"/>
              </a:solidFill>
              <a:effectLst/>
              <a:latin typeface="Mona Sans"/>
            </a:endParaRPr>
          </a:p>
          <a:p>
            <a:endParaRPr lang="es-ES" sz="1200" i="1" dirty="0">
              <a:solidFill>
                <a:srgbClr val="111111"/>
              </a:solidFill>
              <a:latin typeface="Mona Sans"/>
            </a:endParaRPr>
          </a:p>
          <a:p>
            <a:r>
              <a:rPr lang="es-ES" sz="1200" b="1" dirty="0">
                <a:solidFill>
                  <a:srgbClr val="111111"/>
                </a:solidFill>
                <a:latin typeface="Mona Sans"/>
              </a:rPr>
              <a:t>(2)</a:t>
            </a:r>
            <a:r>
              <a:rPr lang="es-ES" sz="1200" dirty="0">
                <a:solidFill>
                  <a:srgbClr val="111111"/>
                </a:solidFill>
                <a:latin typeface="Mona Sans"/>
              </a:rPr>
              <a:t> </a:t>
            </a:r>
            <a:r>
              <a:rPr lang="es-ES" sz="1200" dirty="0" err="1">
                <a:solidFill>
                  <a:srgbClr val="111111"/>
                </a:solidFill>
                <a:latin typeface="Mona Sans"/>
              </a:rPr>
              <a:t>L’article</a:t>
            </a:r>
            <a:r>
              <a:rPr lang="es-ES" sz="1200" i="0" dirty="0">
                <a:solidFill>
                  <a:srgbClr val="111111"/>
                </a:solidFill>
                <a:effectLst/>
                <a:latin typeface="Mona Sans"/>
              </a:rPr>
              <a:t> 37.3 de la </a:t>
            </a:r>
            <a:r>
              <a:rPr lang="es-ES" sz="1200" i="1" dirty="0" err="1">
                <a:solidFill>
                  <a:srgbClr val="111111"/>
                </a:solidFill>
                <a:effectLst/>
                <a:latin typeface="Mona Sans"/>
              </a:rPr>
              <a:t>Llei</a:t>
            </a:r>
            <a:r>
              <a:rPr lang="es-ES" sz="1200" i="1" dirty="0">
                <a:solidFill>
                  <a:srgbClr val="111111"/>
                </a:solidFill>
                <a:effectLst/>
                <a:latin typeface="Mona Sans"/>
              </a:rPr>
              <a:t> 14/2011, d’1 de </a:t>
            </a:r>
            <a:r>
              <a:rPr lang="es-ES" sz="1200" i="1" dirty="0" err="1">
                <a:solidFill>
                  <a:srgbClr val="111111"/>
                </a:solidFill>
                <a:effectLst/>
                <a:latin typeface="Mona Sans"/>
              </a:rPr>
              <a:t>juny</a:t>
            </a:r>
            <a:r>
              <a:rPr lang="es-ES" sz="1200" i="1" dirty="0">
                <a:solidFill>
                  <a:srgbClr val="111111"/>
                </a:solidFill>
                <a:effectLst/>
                <a:latin typeface="Mona Sans"/>
              </a:rPr>
              <a:t>, de la </a:t>
            </a:r>
            <a:r>
              <a:rPr lang="es-ES" sz="1200" i="1" dirty="0" err="1">
                <a:solidFill>
                  <a:srgbClr val="111111"/>
                </a:solidFill>
                <a:effectLst/>
                <a:latin typeface="Mona Sans"/>
              </a:rPr>
              <a:t>Ciència</a:t>
            </a:r>
            <a:r>
              <a:rPr lang="es-ES" sz="1200" i="1" dirty="0">
                <a:solidFill>
                  <a:srgbClr val="111111"/>
                </a:solidFill>
                <a:effectLst/>
                <a:latin typeface="Mona Sans"/>
              </a:rPr>
              <a:t>, la </a:t>
            </a:r>
            <a:r>
              <a:rPr lang="es-ES" sz="1200" i="1" dirty="0" err="1">
                <a:solidFill>
                  <a:srgbClr val="111111"/>
                </a:solidFill>
                <a:effectLst/>
                <a:latin typeface="Mona Sans"/>
              </a:rPr>
              <a:t>Tecnologia</a:t>
            </a:r>
            <a:r>
              <a:rPr lang="es-ES" sz="1200" i="1" dirty="0">
                <a:solidFill>
                  <a:srgbClr val="111111"/>
                </a:solidFill>
                <a:effectLst/>
                <a:latin typeface="Mona Sans"/>
              </a:rPr>
              <a:t> i la </a:t>
            </a:r>
            <a:r>
              <a:rPr lang="es-ES" sz="1200" i="1" dirty="0" err="1">
                <a:solidFill>
                  <a:srgbClr val="111111"/>
                </a:solidFill>
                <a:effectLst/>
                <a:latin typeface="Mona Sans"/>
              </a:rPr>
              <a:t>Innovació</a:t>
            </a:r>
            <a:r>
              <a:rPr lang="es-ES" sz="1200" i="0" dirty="0">
                <a:solidFill>
                  <a:srgbClr val="111111"/>
                </a:solidFill>
                <a:effectLst/>
                <a:latin typeface="Mona Sans"/>
              </a:rPr>
              <a:t>, </a:t>
            </a:r>
            <a:r>
              <a:rPr lang="es-ES" sz="1200" i="0" dirty="0" err="1">
                <a:solidFill>
                  <a:srgbClr val="111111"/>
                </a:solidFill>
                <a:effectLst/>
                <a:latin typeface="Mona Sans"/>
              </a:rPr>
              <a:t>estableix</a:t>
            </a:r>
            <a:r>
              <a:rPr lang="es-ES" sz="1200" i="0" dirty="0">
                <a:solidFill>
                  <a:srgbClr val="111111"/>
                </a:solidFill>
                <a:effectLst/>
                <a:latin typeface="Mona Sans"/>
              </a:rPr>
              <a:t>: </a:t>
            </a:r>
            <a:r>
              <a:rPr lang="es-ES" sz="1200" i="1" dirty="0">
                <a:solidFill>
                  <a:srgbClr val="111111"/>
                </a:solidFill>
                <a:effectLst/>
                <a:latin typeface="Mona Sans"/>
              </a:rPr>
              <a:t>“Los beneficiarios de proyectos de investigación, desarrollo o innovación financiados mayoritariamente con fondos públicos deberán cumplir en todo momento con las obligaciones de acceso abierto dispuestas en las bases o los acuerdos de subvención de las convocatorias correspondientes. Los beneficiarios de ayudas y subvenciones públicas se asegurarán de que conservan los derechos de propiedad intelectual necesarios para dar cumplimiento a los requisitos de acceso abierto”</a:t>
            </a:r>
            <a:r>
              <a:rPr lang="es-ES" sz="1200" i="0" dirty="0">
                <a:solidFill>
                  <a:srgbClr val="111111"/>
                </a:solidFill>
                <a:effectLst/>
                <a:latin typeface="Mona Sans"/>
              </a:rPr>
              <a:t> </a:t>
            </a:r>
          </a:p>
        </p:txBody>
      </p:sp>
    </p:spTree>
    <p:extLst>
      <p:ext uri="{BB962C8B-B14F-4D97-AF65-F5344CB8AC3E}">
        <p14:creationId xmlns:p14="http://schemas.microsoft.com/office/powerpoint/2010/main" val="2161504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C86515-FD01-7298-3FF1-AB18A140343A}"/>
            </a:ext>
          </a:extLst>
        </p:cNvPr>
        <p:cNvGrpSpPr/>
        <p:nvPr/>
      </p:nvGrpSpPr>
      <p:grpSpPr>
        <a:xfrm>
          <a:off x="0" y="0"/>
          <a:ext cx="0" cy="0"/>
          <a:chOff x="0" y="0"/>
          <a:chExt cx="0" cy="0"/>
        </a:xfrm>
      </p:grpSpPr>
      <p:pic>
        <p:nvPicPr>
          <p:cNvPr id="4" name="Imagen 3" descr="Interfaz de usuario gráfica, Texto, Aplicación, Chat o mensaje de texto&#10;&#10;Descripción generada automáticamente">
            <a:extLst>
              <a:ext uri="{FF2B5EF4-FFF2-40B4-BE49-F238E27FC236}">
                <a16:creationId xmlns:a16="http://schemas.microsoft.com/office/drawing/2014/main" id="{E4FA6C12-3B4D-F545-90A4-E3DDBA2AAE0E}"/>
              </a:ext>
            </a:extLst>
          </p:cNvPr>
          <p:cNvPicPr>
            <a:picLocks noChangeAspect="1"/>
          </p:cNvPicPr>
          <p:nvPr/>
        </p:nvPicPr>
        <p:blipFill>
          <a:blip r:embed="rId2"/>
          <a:stretch>
            <a:fillRect/>
          </a:stretch>
        </p:blipFill>
        <p:spPr>
          <a:xfrm>
            <a:off x="2158853" y="643466"/>
            <a:ext cx="7874294" cy="5571067"/>
          </a:xfrm>
          <a:prstGeom prst="rect">
            <a:avLst/>
          </a:prstGeom>
        </p:spPr>
      </p:pic>
      <p:sp>
        <p:nvSpPr>
          <p:cNvPr id="5" name="CuadroTexto 4">
            <a:extLst>
              <a:ext uri="{FF2B5EF4-FFF2-40B4-BE49-F238E27FC236}">
                <a16:creationId xmlns:a16="http://schemas.microsoft.com/office/drawing/2014/main" id="{10ACF3A5-FFEE-3EF6-A7E7-8528712A2FAA}"/>
              </a:ext>
            </a:extLst>
          </p:cNvPr>
          <p:cNvSpPr txBox="1"/>
          <p:nvPr/>
        </p:nvSpPr>
        <p:spPr>
          <a:xfrm>
            <a:off x="2095500" y="6392333"/>
            <a:ext cx="80137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000">
                <a:ea typeface="Calibri"/>
                <a:cs typeface="Calibri"/>
              </a:rPr>
              <a:t>Font: </a:t>
            </a:r>
            <a:r>
              <a:rPr lang="es-ES" sz="1000">
                <a:ea typeface="+mn-lt"/>
                <a:cs typeface="+mn-lt"/>
                <a:hlinkClick r:id="rId3"/>
              </a:rPr>
              <a:t>https://cedec.intef.es/5-mitos-sobre-derechos-de-autor-y-licencias-de-uso/</a:t>
            </a:r>
            <a:endParaRPr lang="es-ES" sz="1000">
              <a:ea typeface="+mn-lt"/>
              <a:cs typeface="+mn-lt"/>
            </a:endParaRPr>
          </a:p>
        </p:txBody>
      </p:sp>
    </p:spTree>
    <p:extLst>
      <p:ext uri="{BB962C8B-B14F-4D97-AF65-F5344CB8AC3E}">
        <p14:creationId xmlns:p14="http://schemas.microsoft.com/office/powerpoint/2010/main" val="753038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D127AB3-A0C7-3A70-FE60-561E7DC2F34D}"/>
              </a:ext>
            </a:extLst>
          </p:cNvPr>
          <p:cNvSpPr txBox="1"/>
          <p:nvPr/>
        </p:nvSpPr>
        <p:spPr>
          <a:xfrm>
            <a:off x="2532474" y="2325511"/>
            <a:ext cx="6195719"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b="1"/>
              <a:t>Què és </a:t>
            </a:r>
            <a:r>
              <a:rPr lang="ca-ES" b="1" err="1"/>
              <a:t>Creative</a:t>
            </a:r>
            <a:r>
              <a:rPr lang="ca-ES" b="1"/>
              <a:t> </a:t>
            </a:r>
            <a:r>
              <a:rPr lang="ca-ES" b="1" err="1"/>
              <a:t>Commons</a:t>
            </a:r>
            <a:r>
              <a:rPr lang="ca-ES" b="1"/>
              <a:t>?</a:t>
            </a:r>
            <a:endParaRPr lang="es-ES"/>
          </a:p>
          <a:p>
            <a:endParaRPr lang="ca-ES" b="1">
              <a:solidFill>
                <a:srgbClr val="000000"/>
              </a:solidFill>
              <a:ea typeface="+mn-lt"/>
              <a:cs typeface="+mn-lt"/>
            </a:endParaRPr>
          </a:p>
          <a:p>
            <a:r>
              <a:rPr lang="ca-ES" sz="1600">
                <a:solidFill>
                  <a:srgbClr val="111111"/>
                </a:solidFill>
                <a:ea typeface="+mn-lt"/>
                <a:cs typeface="+mn-lt"/>
              </a:rPr>
              <a:t>És una </a:t>
            </a:r>
            <a:r>
              <a:rPr lang="ca-ES" sz="1600" b="1">
                <a:solidFill>
                  <a:srgbClr val="111111"/>
                </a:solidFill>
                <a:ea typeface="+mn-lt"/>
                <a:cs typeface="+mn-lt"/>
              </a:rPr>
              <a:t>organització global sense ànim de lucre</a:t>
            </a:r>
            <a:r>
              <a:rPr lang="ca-ES" sz="1600">
                <a:solidFill>
                  <a:srgbClr val="111111"/>
                </a:solidFill>
                <a:ea typeface="+mn-lt"/>
                <a:cs typeface="+mn-lt"/>
              </a:rPr>
              <a:t> que permet compartir i reutilitzar la creativitat i el coneixement mitjançant el subministrament d'</a:t>
            </a:r>
            <a:r>
              <a:rPr lang="ca-ES" sz="1600" b="1">
                <a:solidFill>
                  <a:srgbClr val="111111"/>
                </a:solidFill>
                <a:ea typeface="+mn-lt"/>
                <a:cs typeface="+mn-lt"/>
              </a:rPr>
              <a:t>eines legals gratuïtes</a:t>
            </a:r>
            <a:r>
              <a:rPr lang="ca-ES" sz="1600">
                <a:solidFill>
                  <a:srgbClr val="111111"/>
                </a:solidFill>
                <a:ea typeface="+mn-lt"/>
                <a:cs typeface="+mn-lt"/>
              </a:rPr>
              <a:t>.</a:t>
            </a:r>
            <a:endParaRPr lang="ca-ES"/>
          </a:p>
          <a:p>
            <a:endParaRPr lang="ca-ES" sz="1600">
              <a:solidFill>
                <a:srgbClr val="111111"/>
              </a:solidFill>
              <a:latin typeface="Calibri"/>
              <a:ea typeface="Calibri"/>
              <a:cs typeface="Calibri"/>
            </a:endParaRPr>
          </a:p>
          <a:p>
            <a:pPr marL="285750" indent="-285750">
              <a:buFont typeface="Arial"/>
              <a:buChar char="•"/>
            </a:pPr>
            <a:endParaRPr lang="ca-ES">
              <a:solidFill>
                <a:srgbClr val="111111"/>
              </a:solidFill>
              <a:latin typeface="neue-haas-grotesk-display"/>
            </a:endParaRPr>
          </a:p>
          <a:p>
            <a:endParaRPr lang="ca-ES">
              <a:solidFill>
                <a:srgbClr val="111111"/>
              </a:solidFill>
              <a:latin typeface="neue-haas-grotesk-display"/>
            </a:endParaRPr>
          </a:p>
        </p:txBody>
      </p:sp>
    </p:spTree>
    <p:extLst>
      <p:ext uri="{BB962C8B-B14F-4D97-AF65-F5344CB8AC3E}">
        <p14:creationId xmlns:p14="http://schemas.microsoft.com/office/powerpoint/2010/main" val="4201081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1" descr="Imagen que contiene Texto&#10;&#10;Descripción generada automáticamente">
            <a:extLst>
              <a:ext uri="{FF2B5EF4-FFF2-40B4-BE49-F238E27FC236}">
                <a16:creationId xmlns:a16="http://schemas.microsoft.com/office/drawing/2014/main" id="{21EF4716-9CB5-B3C4-5E64-7BF5F4C88C4B}"/>
              </a:ext>
            </a:extLst>
          </p:cNvPr>
          <p:cNvPicPr>
            <a:picLocks noChangeAspect="1"/>
          </p:cNvPicPr>
          <p:nvPr/>
        </p:nvPicPr>
        <p:blipFill rotWithShape="1">
          <a:blip r:embed="rId2"/>
          <a:srcRect r="1454" b="-366"/>
          <a:stretch/>
        </p:blipFill>
        <p:spPr>
          <a:xfrm>
            <a:off x="870209" y="2370250"/>
            <a:ext cx="3343202" cy="3379408"/>
          </a:xfrm>
          <a:prstGeom prst="rect">
            <a:avLst/>
          </a:prstGeom>
        </p:spPr>
      </p:pic>
      <p:pic>
        <p:nvPicPr>
          <p:cNvPr id="6" name="Imagen 5">
            <a:extLst>
              <a:ext uri="{FF2B5EF4-FFF2-40B4-BE49-F238E27FC236}">
                <a16:creationId xmlns:a16="http://schemas.microsoft.com/office/drawing/2014/main" id="{66168DD1-BF5E-9C1B-F6C7-82CCC59AA105}"/>
              </a:ext>
            </a:extLst>
          </p:cNvPr>
          <p:cNvPicPr>
            <a:picLocks noChangeAspect="1"/>
          </p:cNvPicPr>
          <p:nvPr/>
        </p:nvPicPr>
        <p:blipFill rotWithShape="1">
          <a:blip r:embed="rId3"/>
          <a:srcRect l="-81" r="1054" b="2353"/>
          <a:stretch/>
        </p:blipFill>
        <p:spPr>
          <a:xfrm>
            <a:off x="5476875" y="2471394"/>
            <a:ext cx="5962118" cy="3512743"/>
          </a:xfrm>
          <a:prstGeom prst="rect">
            <a:avLst/>
          </a:prstGeom>
        </p:spPr>
      </p:pic>
      <p:pic>
        <p:nvPicPr>
          <p:cNvPr id="8" name="Imagen 7">
            <a:extLst>
              <a:ext uri="{FF2B5EF4-FFF2-40B4-BE49-F238E27FC236}">
                <a16:creationId xmlns:a16="http://schemas.microsoft.com/office/drawing/2014/main" id="{E90FE7A2-2059-8279-1D92-13F5C3F20F1E}"/>
              </a:ext>
            </a:extLst>
          </p:cNvPr>
          <p:cNvPicPr>
            <a:picLocks noChangeAspect="1"/>
          </p:cNvPicPr>
          <p:nvPr/>
        </p:nvPicPr>
        <p:blipFill>
          <a:blip r:embed="rId4"/>
          <a:stretch>
            <a:fillRect/>
          </a:stretch>
        </p:blipFill>
        <p:spPr>
          <a:xfrm>
            <a:off x="5476875" y="1280583"/>
            <a:ext cx="4635501" cy="635001"/>
          </a:xfrm>
          <a:prstGeom prst="rect">
            <a:avLst/>
          </a:prstGeom>
        </p:spPr>
      </p:pic>
      <p:pic>
        <p:nvPicPr>
          <p:cNvPr id="11" name="Imagen 10" descr="Archivo:CC-logo.svg - Wikipedia, la enciclopedia libre">
            <a:extLst>
              <a:ext uri="{FF2B5EF4-FFF2-40B4-BE49-F238E27FC236}">
                <a16:creationId xmlns:a16="http://schemas.microsoft.com/office/drawing/2014/main" id="{05BA10FA-480F-45B5-D0BC-07D546E4464F}"/>
              </a:ext>
            </a:extLst>
          </p:cNvPr>
          <p:cNvPicPr>
            <a:picLocks noChangeAspect="1"/>
          </p:cNvPicPr>
          <p:nvPr/>
        </p:nvPicPr>
        <p:blipFill>
          <a:blip r:embed="rId5"/>
          <a:stretch>
            <a:fillRect/>
          </a:stretch>
        </p:blipFill>
        <p:spPr>
          <a:xfrm>
            <a:off x="872596" y="248708"/>
            <a:ext cx="3027892" cy="730250"/>
          </a:xfrm>
          <a:prstGeom prst="rect">
            <a:avLst/>
          </a:prstGeom>
        </p:spPr>
      </p:pic>
    </p:spTree>
    <p:extLst>
      <p:ext uri="{BB962C8B-B14F-4D97-AF65-F5344CB8AC3E}">
        <p14:creationId xmlns:p14="http://schemas.microsoft.com/office/powerpoint/2010/main" val="1696635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a:extLst>
              <a:ext uri="{FF2B5EF4-FFF2-40B4-BE49-F238E27FC236}">
                <a16:creationId xmlns:a16="http://schemas.microsoft.com/office/drawing/2014/main" id="{A0ABEF56-1FA3-257A-66DA-7CD70B9830CF}"/>
              </a:ext>
            </a:extLst>
          </p:cNvPr>
          <p:cNvPicPr>
            <a:picLocks noChangeAspect="1"/>
          </p:cNvPicPr>
          <p:nvPr/>
        </p:nvPicPr>
        <p:blipFill>
          <a:blip r:embed="rId2"/>
          <a:stretch>
            <a:fillRect/>
          </a:stretch>
        </p:blipFill>
        <p:spPr>
          <a:xfrm>
            <a:off x="2331792" y="345228"/>
            <a:ext cx="7519638" cy="6158251"/>
          </a:xfrm>
          <a:prstGeom prst="rect">
            <a:avLst/>
          </a:prstGeom>
        </p:spPr>
      </p:pic>
    </p:spTree>
    <p:extLst>
      <p:ext uri="{BB962C8B-B14F-4D97-AF65-F5344CB8AC3E}">
        <p14:creationId xmlns:p14="http://schemas.microsoft.com/office/powerpoint/2010/main" val="1649805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512782-A84B-EEF3-0ACA-4A63BB923868}"/>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Ciència Oberta</a:t>
            </a:r>
          </a:p>
          <a:p>
            <a:endParaRPr lang="es-ES">
              <a:cs typeface="Calibri"/>
            </a:endParaRPr>
          </a:p>
        </p:txBody>
      </p:sp>
      <p:sp>
        <p:nvSpPr>
          <p:cNvPr id="2" name="CuadroTexto 1">
            <a:extLst>
              <a:ext uri="{FF2B5EF4-FFF2-40B4-BE49-F238E27FC236}">
                <a16:creationId xmlns:a16="http://schemas.microsoft.com/office/drawing/2014/main" id="{B670098A-CDBE-09B2-405A-CC8757857A68}"/>
              </a:ext>
            </a:extLst>
          </p:cNvPr>
          <p:cNvSpPr txBox="1"/>
          <p:nvPr/>
        </p:nvSpPr>
        <p:spPr>
          <a:xfrm>
            <a:off x="1044498" y="2791522"/>
            <a:ext cx="95826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a:ea typeface="+mn-lt"/>
                <a:cs typeface="+mn-lt"/>
              </a:rPr>
              <a:t>La </a:t>
            </a:r>
            <a:r>
              <a:rPr lang="ca-ES" b="1">
                <a:ea typeface="+mn-lt"/>
                <a:cs typeface="+mn-lt"/>
              </a:rPr>
              <a:t>ciència oberta</a:t>
            </a:r>
            <a:r>
              <a:rPr lang="ca-ES">
                <a:ea typeface="+mn-lt"/>
                <a:cs typeface="+mn-lt"/>
              </a:rPr>
              <a:t> és la pràctica de la ciència de tal manera que altres puguin col·laborar i contribuir, on les dades de recerca, les notes de laboratori i altres processos de recerca estan disponibles gratuïtament, en termes que permetin la </a:t>
            </a:r>
            <a:r>
              <a:rPr lang="ca-ES" b="1">
                <a:ea typeface="+mn-lt"/>
                <a:cs typeface="+mn-lt"/>
              </a:rPr>
              <a:t>reutilització</a:t>
            </a:r>
            <a:r>
              <a:rPr lang="ca-ES">
                <a:ea typeface="+mn-lt"/>
                <a:cs typeface="+mn-lt"/>
              </a:rPr>
              <a:t>, la </a:t>
            </a:r>
            <a:r>
              <a:rPr lang="ca-ES" b="1">
                <a:ea typeface="+mn-lt"/>
                <a:cs typeface="+mn-lt"/>
              </a:rPr>
              <a:t>redistribució </a:t>
            </a:r>
            <a:r>
              <a:rPr lang="ca-ES">
                <a:ea typeface="+mn-lt"/>
                <a:cs typeface="+mn-lt"/>
              </a:rPr>
              <a:t>i la </a:t>
            </a:r>
            <a:r>
              <a:rPr lang="ca-ES" b="1">
                <a:ea typeface="+mn-lt"/>
                <a:cs typeface="+mn-lt"/>
              </a:rPr>
              <a:t>reproducció </a:t>
            </a:r>
            <a:r>
              <a:rPr lang="ca-ES">
                <a:ea typeface="+mn-lt"/>
                <a:cs typeface="+mn-lt"/>
              </a:rPr>
              <a:t>de la investigació i les seves dades i mètodes subjacents. </a:t>
            </a:r>
            <a:endParaRPr lang="es-ES">
              <a:ea typeface="+mn-lt"/>
              <a:cs typeface="+mn-lt"/>
            </a:endParaRPr>
          </a:p>
        </p:txBody>
      </p:sp>
      <p:sp>
        <p:nvSpPr>
          <p:cNvPr id="4" name="CuadroTexto 3">
            <a:extLst>
              <a:ext uri="{FF2B5EF4-FFF2-40B4-BE49-F238E27FC236}">
                <a16:creationId xmlns:a16="http://schemas.microsoft.com/office/drawing/2014/main" id="{9A63CAB6-BF30-147E-7F83-AEF1D5C3F87C}"/>
              </a:ext>
            </a:extLst>
          </p:cNvPr>
          <p:cNvSpPr txBox="1"/>
          <p:nvPr/>
        </p:nvSpPr>
        <p:spPr>
          <a:xfrm>
            <a:off x="1090963" y="5058936"/>
            <a:ext cx="97312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Font: (FOSTER, </a:t>
            </a:r>
            <a:r>
              <a:rPr lang="en-US" sz="1400" err="1"/>
              <a:t>s.d.</a:t>
            </a:r>
            <a:r>
              <a:rPr lang="en-US" sz="1400"/>
              <a:t>)</a:t>
            </a:r>
            <a:endParaRPr lang="en-US" sz="1400" err="1">
              <a:cs typeface="Calibri"/>
            </a:endParaRPr>
          </a:p>
        </p:txBody>
      </p:sp>
    </p:spTree>
    <p:extLst>
      <p:ext uri="{BB962C8B-B14F-4D97-AF65-F5344CB8AC3E}">
        <p14:creationId xmlns:p14="http://schemas.microsoft.com/office/powerpoint/2010/main" val="2430543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A124527B-C701-AC76-5F86-86366BB91533}"/>
              </a:ext>
            </a:extLst>
          </p:cNvPr>
          <p:cNvPicPr>
            <a:picLocks noChangeAspect="1"/>
          </p:cNvPicPr>
          <p:nvPr/>
        </p:nvPicPr>
        <p:blipFill>
          <a:blip r:embed="rId2"/>
          <a:stretch>
            <a:fillRect/>
          </a:stretch>
        </p:blipFill>
        <p:spPr>
          <a:xfrm>
            <a:off x="5375004" y="4554460"/>
            <a:ext cx="949480" cy="332445"/>
          </a:xfrm>
          <a:prstGeom prst="rect">
            <a:avLst/>
          </a:prstGeom>
        </p:spPr>
      </p:pic>
      <p:sp>
        <p:nvSpPr>
          <p:cNvPr id="3" name="CuadroTexto 2">
            <a:extLst>
              <a:ext uri="{FF2B5EF4-FFF2-40B4-BE49-F238E27FC236}">
                <a16:creationId xmlns:a16="http://schemas.microsoft.com/office/drawing/2014/main" id="{51F23842-0F4A-B8C8-449B-CF0D5FBBE7CA}"/>
              </a:ext>
            </a:extLst>
          </p:cNvPr>
          <p:cNvSpPr txBox="1"/>
          <p:nvPr/>
        </p:nvSpPr>
        <p:spPr>
          <a:xfrm>
            <a:off x="1369742" y="1983059"/>
            <a:ext cx="983351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dirty="0">
                <a:solidFill>
                  <a:srgbClr val="111111"/>
                </a:solidFill>
                <a:latin typeface="neue-haas-grotesk-display"/>
              </a:rPr>
              <a:t>Un cop heu creat el vostre REO ho podeu </a:t>
            </a:r>
            <a:r>
              <a:rPr lang="ca-ES" b="1" dirty="0">
                <a:solidFill>
                  <a:srgbClr val="111111"/>
                </a:solidFill>
                <a:latin typeface="neue-haas-grotesk-display"/>
              </a:rPr>
              <a:t>publicar </a:t>
            </a:r>
            <a:r>
              <a:rPr lang="ca-ES" dirty="0">
                <a:solidFill>
                  <a:srgbClr val="111111"/>
                </a:solidFill>
                <a:latin typeface="neue-haas-grotesk-display"/>
              </a:rPr>
              <a:t>a plataformes o </a:t>
            </a:r>
            <a:r>
              <a:rPr lang="ca-ES" dirty="0" err="1">
                <a:solidFill>
                  <a:srgbClr val="111111"/>
                </a:solidFill>
                <a:latin typeface="neue-haas-grotesk-display"/>
              </a:rPr>
              <a:t>repositoris</a:t>
            </a:r>
            <a:r>
              <a:rPr lang="ca-ES" dirty="0">
                <a:solidFill>
                  <a:srgbClr val="111111"/>
                </a:solidFill>
                <a:latin typeface="neue-haas-grotesk-display"/>
              </a:rPr>
              <a:t> com el </a:t>
            </a:r>
            <a:r>
              <a:rPr lang="ca-ES" dirty="0">
                <a:solidFill>
                  <a:srgbClr val="111111"/>
                </a:solidFill>
                <a:latin typeface="neue-haas-grotesk-display"/>
                <a:hlinkClick r:id="rId3"/>
              </a:rPr>
              <a:t>Dipòsit Digital de Documents de la UAB</a:t>
            </a:r>
            <a:r>
              <a:rPr lang="ca-ES" dirty="0">
                <a:solidFill>
                  <a:srgbClr val="111111"/>
                </a:solidFill>
                <a:latin typeface="neue-haas-grotesk-display"/>
              </a:rPr>
              <a:t> (DDD), </a:t>
            </a:r>
            <a:r>
              <a:rPr lang="ca-ES" dirty="0">
                <a:solidFill>
                  <a:srgbClr val="111111"/>
                </a:solidFill>
                <a:latin typeface="neue-haas-grotesk-display"/>
                <a:hlinkClick r:id="rId4"/>
              </a:rPr>
              <a:t>MERLOT</a:t>
            </a:r>
            <a:r>
              <a:rPr lang="ca-ES" dirty="0">
                <a:solidFill>
                  <a:srgbClr val="111111"/>
                </a:solidFill>
                <a:latin typeface="neue-haas-grotesk-display"/>
              </a:rPr>
              <a:t> o </a:t>
            </a:r>
            <a:r>
              <a:rPr lang="ca-ES" dirty="0">
                <a:solidFill>
                  <a:srgbClr val="111111"/>
                </a:solidFill>
                <a:latin typeface="neue-haas-grotesk-display"/>
                <a:hlinkClick r:id="rId5"/>
              </a:rPr>
              <a:t>OERCommons</a:t>
            </a:r>
            <a:r>
              <a:rPr lang="ca-ES" dirty="0">
                <a:solidFill>
                  <a:srgbClr val="111111"/>
                </a:solidFill>
                <a:latin typeface="neue-haas-grotesk-display"/>
              </a:rPr>
              <a:t>, d’aquesta manera queda a disposició de la comunitat educativa en obert. </a:t>
            </a:r>
            <a:endParaRPr lang="es-ES" dirty="0"/>
          </a:p>
          <a:p>
            <a:endParaRPr lang="ca-ES">
              <a:solidFill>
                <a:srgbClr val="111111"/>
              </a:solidFill>
              <a:latin typeface="neue-haas-grotesk-display"/>
            </a:endParaRPr>
          </a:p>
          <a:p>
            <a:r>
              <a:rPr lang="ca-ES" dirty="0">
                <a:solidFill>
                  <a:srgbClr val="111111"/>
                </a:solidFill>
                <a:latin typeface="neue-haas-grotesk-display"/>
              </a:rPr>
              <a:t>Cal que hi </a:t>
            </a:r>
            <a:r>
              <a:rPr lang="ca-ES" b="1" dirty="0">
                <a:solidFill>
                  <a:srgbClr val="111111"/>
                </a:solidFill>
                <a:latin typeface="neue-haas-grotesk-display"/>
              </a:rPr>
              <a:t>assigneu una llicència</a:t>
            </a:r>
            <a:r>
              <a:rPr lang="ca-ES" dirty="0">
                <a:solidFill>
                  <a:srgbClr val="111111"/>
                </a:solidFill>
                <a:latin typeface="neue-haas-grotesk-display"/>
              </a:rPr>
              <a:t> que en detalli els usos que es permeten, sense que se n'hagi de demanar permís.</a:t>
            </a:r>
            <a:endParaRPr lang="ca-ES" dirty="0">
              <a:cs typeface="Calibri"/>
            </a:endParaRPr>
          </a:p>
          <a:p>
            <a:endParaRPr lang="ca-ES">
              <a:solidFill>
                <a:srgbClr val="111111"/>
              </a:solidFill>
              <a:latin typeface="neue-haas-grotesk-display"/>
            </a:endParaRPr>
          </a:p>
          <a:p>
            <a:r>
              <a:rPr lang="ca-ES" dirty="0">
                <a:solidFill>
                  <a:srgbClr val="111111"/>
                </a:solidFill>
                <a:latin typeface="neue-haas-grotesk-display"/>
              </a:rPr>
              <a:t>La UAB posa a la vostra disposició el DDD per publicar-hi el vostre REO. La </a:t>
            </a:r>
            <a:r>
              <a:rPr lang="ca-ES" dirty="0">
                <a:solidFill>
                  <a:srgbClr val="111111"/>
                </a:solidFill>
                <a:latin typeface="neue-haas-grotesk-display"/>
                <a:hlinkClick r:id="rId6"/>
              </a:rPr>
              <a:t>recomanació</a:t>
            </a:r>
            <a:r>
              <a:rPr lang="ca-ES" dirty="0">
                <a:solidFill>
                  <a:srgbClr val="111111"/>
                </a:solidFill>
                <a:latin typeface="neue-haas-grotesk-display"/>
              </a:rPr>
              <a:t> és que ho feu sota una llicència </a:t>
            </a:r>
            <a:r>
              <a:rPr lang="en-GB" dirty="0">
                <a:solidFill>
                  <a:srgbClr val="111111"/>
                </a:solidFill>
                <a:latin typeface="neue-haas-grotesk-display"/>
              </a:rPr>
              <a:t>Creative Commons</a:t>
            </a:r>
            <a:r>
              <a:rPr lang="ca-ES" dirty="0">
                <a:solidFill>
                  <a:srgbClr val="111111"/>
                </a:solidFill>
                <a:latin typeface="neue-haas-grotesk-display"/>
              </a:rPr>
              <a:t> </a:t>
            </a:r>
            <a:r>
              <a:rPr lang="ca-ES" b="1" dirty="0">
                <a:solidFill>
                  <a:srgbClr val="111111"/>
                </a:solidFill>
                <a:latin typeface="neue-haas-grotesk-display"/>
              </a:rPr>
              <a:t>CC-BY-NC-SA </a:t>
            </a:r>
            <a:r>
              <a:rPr lang="ca-ES" dirty="0">
                <a:solidFill>
                  <a:srgbClr val="111111"/>
                </a:solidFill>
                <a:latin typeface="neue-haas-grotesk-display"/>
              </a:rPr>
              <a:t>(Reconeixement (BY), no comercial (NC) i compartir igual (SA))</a:t>
            </a:r>
          </a:p>
        </p:txBody>
      </p:sp>
    </p:spTree>
    <p:extLst>
      <p:ext uri="{BB962C8B-B14F-4D97-AF65-F5344CB8AC3E}">
        <p14:creationId xmlns:p14="http://schemas.microsoft.com/office/powerpoint/2010/main" val="94123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3" descr="Tabla&#10;&#10;Descripción generada automáticamente">
            <a:extLst>
              <a:ext uri="{FF2B5EF4-FFF2-40B4-BE49-F238E27FC236}">
                <a16:creationId xmlns:a16="http://schemas.microsoft.com/office/drawing/2014/main" id="{F414D1FA-0430-0009-9F24-C44FBFCB4BCB}"/>
              </a:ext>
            </a:extLst>
          </p:cNvPr>
          <p:cNvPicPr>
            <a:picLocks noChangeAspect="1"/>
          </p:cNvPicPr>
          <p:nvPr/>
        </p:nvPicPr>
        <p:blipFill>
          <a:blip r:embed="rId2"/>
          <a:stretch>
            <a:fillRect/>
          </a:stretch>
        </p:blipFill>
        <p:spPr>
          <a:xfrm>
            <a:off x="1987344" y="1170281"/>
            <a:ext cx="8217312" cy="4865512"/>
          </a:xfrm>
          <a:prstGeom prst="rect">
            <a:avLst/>
          </a:prstGeom>
        </p:spPr>
      </p:pic>
      <p:sp>
        <p:nvSpPr>
          <p:cNvPr id="4" name="CuadroTexto 3">
            <a:extLst>
              <a:ext uri="{FF2B5EF4-FFF2-40B4-BE49-F238E27FC236}">
                <a16:creationId xmlns:a16="http://schemas.microsoft.com/office/drawing/2014/main" id="{70AD3115-ABD2-4128-E2D9-B72CC31F3AB4}"/>
              </a:ext>
            </a:extLst>
          </p:cNvPr>
          <p:cNvSpPr txBox="1"/>
          <p:nvPr/>
        </p:nvSpPr>
        <p:spPr>
          <a:xfrm>
            <a:off x="2013185" y="526814"/>
            <a:ext cx="76866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b="1">
                <a:cs typeface="Calibri"/>
              </a:rPr>
              <a:t>Quadre de compatibilitat de les llicències CC per combinar 2 obres amb CC</a:t>
            </a:r>
          </a:p>
        </p:txBody>
      </p:sp>
      <p:sp>
        <p:nvSpPr>
          <p:cNvPr id="5" name="CuadroTexto 4">
            <a:extLst>
              <a:ext uri="{FF2B5EF4-FFF2-40B4-BE49-F238E27FC236}">
                <a16:creationId xmlns:a16="http://schemas.microsoft.com/office/drawing/2014/main" id="{E74D4714-48A8-A9C3-9D29-EF8474FDAEB5}"/>
              </a:ext>
            </a:extLst>
          </p:cNvPr>
          <p:cNvSpPr txBox="1"/>
          <p:nvPr/>
        </p:nvSpPr>
        <p:spPr>
          <a:xfrm>
            <a:off x="1919112" y="6133629"/>
            <a:ext cx="69200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ea typeface="+mn-lt"/>
                <a:cs typeface="+mn-lt"/>
              </a:rPr>
              <a:t>Font: </a:t>
            </a:r>
            <a:r>
              <a:rPr lang="es-ES" sz="1200">
                <a:ea typeface="+mn-lt"/>
                <a:cs typeface="+mn-lt"/>
                <a:hlinkClick r:id="rId3"/>
              </a:rPr>
              <a:t>https://wiki.creativecommons.org/wiki/Wiki/cc_license_compatibility</a:t>
            </a:r>
            <a:endParaRPr lang="es-ES" sz="1200">
              <a:ea typeface="+mn-lt"/>
              <a:cs typeface="+mn-lt"/>
            </a:endParaRPr>
          </a:p>
        </p:txBody>
      </p:sp>
    </p:spTree>
    <p:extLst>
      <p:ext uri="{BB962C8B-B14F-4D97-AF65-F5344CB8AC3E}">
        <p14:creationId xmlns:p14="http://schemas.microsoft.com/office/powerpoint/2010/main" val="3058652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44AFBA-8774-8F8E-1865-C74D1BEBBAF7}"/>
              </a:ext>
            </a:extLst>
          </p:cNvPr>
          <p:cNvSpPr txBox="1"/>
          <p:nvPr/>
        </p:nvSpPr>
        <p:spPr>
          <a:xfrm>
            <a:off x="1112291" y="225521"/>
            <a:ext cx="71041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b="1">
                <a:solidFill>
                  <a:srgbClr val="111111"/>
                </a:solidFill>
                <a:latin typeface="neue-haas-grotesk-display"/>
              </a:rPr>
              <a:t>Com generar una llicència CC:  </a:t>
            </a:r>
          </a:p>
        </p:txBody>
      </p:sp>
      <p:sp>
        <p:nvSpPr>
          <p:cNvPr id="6" name="CuadroTexto 5">
            <a:extLst>
              <a:ext uri="{FF2B5EF4-FFF2-40B4-BE49-F238E27FC236}">
                <a16:creationId xmlns:a16="http://schemas.microsoft.com/office/drawing/2014/main" id="{63220267-6B93-10BE-60A2-49B0ACC115AE}"/>
              </a:ext>
            </a:extLst>
          </p:cNvPr>
          <p:cNvSpPr txBox="1"/>
          <p:nvPr/>
        </p:nvSpPr>
        <p:spPr>
          <a:xfrm>
            <a:off x="1391071" y="1294179"/>
            <a:ext cx="1033336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ca-ES" dirty="0">
                <a:solidFill>
                  <a:srgbClr val="111111"/>
                </a:solidFill>
                <a:latin typeface="neue-haas-grotesk-display"/>
              </a:rPr>
              <a:t>Aneu al </a:t>
            </a:r>
            <a:r>
              <a:rPr lang="ca-ES" dirty="0">
                <a:solidFill>
                  <a:srgbClr val="111111"/>
                </a:solidFill>
                <a:latin typeface="neue-haas-grotesk-display"/>
                <a:hlinkClick r:id="rId2"/>
              </a:rPr>
              <a:t>Generador de llicències</a:t>
            </a:r>
            <a:endParaRPr lang="ca-ES" dirty="0">
              <a:solidFill>
                <a:srgbClr val="111111"/>
              </a:solidFill>
              <a:latin typeface="neue-haas-grotesk-display"/>
            </a:endParaRPr>
          </a:p>
          <a:p>
            <a:pPr marL="342900" indent="-342900">
              <a:buAutoNum type="arabicPeriod"/>
            </a:pPr>
            <a:endParaRPr lang="ca-ES">
              <a:solidFill>
                <a:srgbClr val="111111"/>
              </a:solidFill>
              <a:latin typeface="neue-haas-grotesk-display"/>
            </a:endParaRPr>
          </a:p>
          <a:p>
            <a:pPr marL="342900" indent="-342900">
              <a:buAutoNum type="arabicPeriod"/>
            </a:pPr>
            <a:endParaRPr lang="ca-ES">
              <a:solidFill>
                <a:srgbClr val="111111"/>
              </a:solidFill>
              <a:latin typeface="neue-haas-grotesk-display"/>
            </a:endParaRPr>
          </a:p>
          <a:p>
            <a:pPr marL="342900" indent="-342900">
              <a:buAutoNum type="arabicPeriod"/>
            </a:pPr>
            <a:endParaRPr lang="ca-ES">
              <a:solidFill>
                <a:srgbClr val="111111"/>
              </a:solidFill>
              <a:latin typeface="neue-haas-grotesk-display"/>
            </a:endParaRPr>
          </a:p>
          <a:p>
            <a:pPr marL="342900" indent="-342900">
              <a:buAutoNum type="arabicPeriod"/>
            </a:pPr>
            <a:r>
              <a:rPr lang="ca-ES" dirty="0">
                <a:solidFill>
                  <a:srgbClr val="111111"/>
                </a:solidFill>
                <a:latin typeface="neue-haas-grotesk-display"/>
              </a:rPr>
              <a:t>Contesteu les preguntes segons els vostres interessos</a:t>
            </a:r>
          </a:p>
          <a:p>
            <a:pPr marL="342900" indent="-342900">
              <a:buAutoNum type="arabicPeriod"/>
            </a:pPr>
            <a:endParaRPr lang="ca-ES">
              <a:solidFill>
                <a:srgbClr val="111111"/>
              </a:solidFill>
              <a:latin typeface="neue-haas-grotesk-display"/>
            </a:endParaRPr>
          </a:p>
          <a:p>
            <a:pPr marL="342900" indent="-342900">
              <a:buAutoNum type="arabicPeriod"/>
            </a:pPr>
            <a:endParaRPr lang="ca-ES">
              <a:solidFill>
                <a:srgbClr val="111111"/>
              </a:solidFill>
              <a:latin typeface="neue-haas-grotesk-display"/>
            </a:endParaRPr>
          </a:p>
          <a:p>
            <a:pPr marL="342900" indent="-342900">
              <a:buAutoNum type="arabicPeriod"/>
            </a:pPr>
            <a:endParaRPr lang="ca-ES">
              <a:solidFill>
                <a:srgbClr val="111111"/>
              </a:solidFill>
              <a:latin typeface="neue-haas-grotesk-display"/>
            </a:endParaRPr>
          </a:p>
          <a:p>
            <a:pPr marL="342900" indent="-342900">
              <a:buAutoNum type="arabicPeriod"/>
            </a:pPr>
            <a:r>
              <a:rPr lang="ca-ES" dirty="0">
                <a:solidFill>
                  <a:srgbClr val="111111"/>
                </a:solidFill>
                <a:latin typeface="neue-haas-grotesk-display"/>
              </a:rPr>
              <a:t>A l’apartat </a:t>
            </a:r>
            <a:r>
              <a:rPr lang="ca-ES" b="1" i="1" dirty="0">
                <a:solidFill>
                  <a:srgbClr val="111111"/>
                </a:solidFill>
                <a:latin typeface="neue-haas-grotesk-display"/>
              </a:rPr>
              <a:t>Llicència escollida</a:t>
            </a:r>
            <a:r>
              <a:rPr lang="ca-ES" dirty="0">
                <a:solidFill>
                  <a:srgbClr val="111111"/>
                </a:solidFill>
                <a:latin typeface="neue-haas-grotesk-display"/>
              </a:rPr>
              <a:t>, cliqueu l'enllaç, en aquest cas, </a:t>
            </a:r>
            <a:r>
              <a:rPr lang="ca-ES" i="1" dirty="0">
                <a:solidFill>
                  <a:srgbClr val="111111"/>
                </a:solidFill>
                <a:latin typeface="neue-haas-grotesk-display"/>
              </a:rPr>
              <a:t>Reconeixement-</a:t>
            </a:r>
            <a:r>
              <a:rPr lang="ca-ES" i="1" dirty="0" err="1">
                <a:solidFill>
                  <a:srgbClr val="111111"/>
                </a:solidFill>
                <a:latin typeface="neue-haas-grotesk-display"/>
              </a:rPr>
              <a:t>NoComercial</a:t>
            </a:r>
            <a:r>
              <a:rPr lang="ca-ES" i="1" dirty="0">
                <a:solidFill>
                  <a:srgbClr val="111111"/>
                </a:solidFill>
                <a:latin typeface="neue-haas-grotesk-display"/>
              </a:rPr>
              <a:t>-</a:t>
            </a:r>
            <a:r>
              <a:rPr lang="ca-ES" i="1" dirty="0" err="1">
                <a:solidFill>
                  <a:srgbClr val="111111"/>
                </a:solidFill>
                <a:latin typeface="neue-haas-grotesk-display"/>
              </a:rPr>
              <a:t>CompartirIgual</a:t>
            </a:r>
            <a:r>
              <a:rPr lang="ca-ES" i="1" dirty="0">
                <a:solidFill>
                  <a:srgbClr val="111111"/>
                </a:solidFill>
                <a:latin typeface="neue-haas-grotesk-display"/>
              </a:rPr>
              <a:t> 4.0 Internacional</a:t>
            </a:r>
            <a:r>
              <a:rPr lang="ca-ES" dirty="0">
                <a:solidFill>
                  <a:srgbClr val="111111"/>
                </a:solidFill>
                <a:latin typeface="neue-haas-grotesk-display"/>
              </a:rPr>
              <a:t> per generar la llicència</a:t>
            </a:r>
          </a:p>
          <a:p>
            <a:pPr marL="342900" indent="-342900">
              <a:buAutoNum type="arabicPeriod"/>
            </a:pPr>
            <a:endParaRPr lang="ca-ES">
              <a:solidFill>
                <a:srgbClr val="111111"/>
              </a:solidFill>
              <a:latin typeface="neue-haas-grotesk-display"/>
            </a:endParaRPr>
          </a:p>
          <a:p>
            <a:pPr marL="342900" indent="-342900">
              <a:buAutoNum type="arabicPeriod"/>
            </a:pPr>
            <a:endParaRPr lang="ca-ES">
              <a:solidFill>
                <a:srgbClr val="111111"/>
              </a:solidFill>
              <a:latin typeface="neue-haas-grotesk-display"/>
            </a:endParaRPr>
          </a:p>
          <a:p>
            <a:pPr marL="342900" indent="-342900">
              <a:buAutoNum type="arabicPeriod"/>
            </a:pPr>
            <a:r>
              <a:rPr lang="ca-ES" dirty="0">
                <a:solidFill>
                  <a:srgbClr val="111111"/>
                </a:solidFill>
                <a:latin typeface="neue-haas-grotesk-display"/>
              </a:rPr>
              <a:t>Cliqueu </a:t>
            </a:r>
            <a:r>
              <a:rPr lang="ca-ES" b="1" dirty="0">
                <a:solidFill>
                  <a:srgbClr val="903101"/>
                </a:solidFill>
                <a:latin typeface="Source Sans Pro"/>
                <a:ea typeface="Source Sans Pro"/>
                <a:hlinkClick r:id="rId3"/>
              </a:rPr>
              <a:t>See the License Deed</a:t>
            </a:r>
            <a:r>
              <a:rPr lang="ca-ES" b="1" dirty="0">
                <a:solidFill>
                  <a:srgbClr val="903101"/>
                </a:solidFill>
                <a:latin typeface="Source Sans Pro"/>
                <a:ea typeface="Source Sans Pro"/>
              </a:rPr>
              <a:t>,</a:t>
            </a:r>
            <a:r>
              <a:rPr lang="ca-ES" dirty="0">
                <a:solidFill>
                  <a:srgbClr val="111111"/>
                </a:solidFill>
                <a:latin typeface="neue-haas-grotesk-display"/>
              </a:rPr>
              <a:t> copieu la URL i enllaceu-la a la imatge de la llicència </a:t>
            </a:r>
            <a:endParaRPr lang="ca-ES" dirty="0">
              <a:solidFill>
                <a:srgbClr val="000000"/>
              </a:solidFill>
              <a:latin typeface="Calibri" panose="020F0502020204030204"/>
              <a:cs typeface="Calibri" panose="020F0502020204030204"/>
            </a:endParaRPr>
          </a:p>
          <a:p>
            <a:endParaRPr lang="ca-ES">
              <a:solidFill>
                <a:srgbClr val="111111"/>
              </a:solidFill>
              <a:latin typeface="neue-haas-grotesk-display"/>
            </a:endParaRPr>
          </a:p>
        </p:txBody>
      </p:sp>
    </p:spTree>
    <p:extLst>
      <p:ext uri="{BB962C8B-B14F-4D97-AF65-F5344CB8AC3E}">
        <p14:creationId xmlns:p14="http://schemas.microsoft.com/office/powerpoint/2010/main" val="1757832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512782-A84B-EEF3-0ACA-4A63BB923868}"/>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Com i on publicar </a:t>
            </a:r>
            <a:r>
              <a:rPr lang="ca-ES" sz="2800" err="1">
                <a:solidFill>
                  <a:schemeClr val="bg1"/>
                </a:solidFill>
                <a:cs typeface="Calibri"/>
              </a:rPr>
              <a:t>REOs</a:t>
            </a:r>
            <a:endParaRPr lang="ca-ES" sz="2800">
              <a:solidFill>
                <a:schemeClr val="bg1"/>
              </a:solidFill>
              <a:cs typeface="Calibri"/>
            </a:endParaRPr>
          </a:p>
          <a:p>
            <a:endParaRPr lang="es-ES">
              <a:cs typeface="Calibri"/>
            </a:endParaRPr>
          </a:p>
        </p:txBody>
      </p:sp>
      <p:pic>
        <p:nvPicPr>
          <p:cNvPr id="2" name="Imagen 3" descr="Interfaz de usuario gráfica, Texto, Aplicación&#10;&#10;Descripción generada automáticamente">
            <a:extLst>
              <a:ext uri="{FF2B5EF4-FFF2-40B4-BE49-F238E27FC236}">
                <a16:creationId xmlns:a16="http://schemas.microsoft.com/office/drawing/2014/main" id="{61325B7E-62F3-DA17-C95D-6034CE17F0F5}"/>
              </a:ext>
            </a:extLst>
          </p:cNvPr>
          <p:cNvPicPr>
            <a:picLocks noChangeAspect="1"/>
          </p:cNvPicPr>
          <p:nvPr/>
        </p:nvPicPr>
        <p:blipFill>
          <a:blip r:embed="rId2"/>
          <a:stretch>
            <a:fillRect/>
          </a:stretch>
        </p:blipFill>
        <p:spPr>
          <a:xfrm>
            <a:off x="3661364" y="3317697"/>
            <a:ext cx="4859866" cy="1088088"/>
          </a:xfrm>
          <a:prstGeom prst="rect">
            <a:avLst/>
          </a:prstGeom>
        </p:spPr>
      </p:pic>
    </p:spTree>
    <p:extLst>
      <p:ext uri="{BB962C8B-B14F-4D97-AF65-F5344CB8AC3E}">
        <p14:creationId xmlns:p14="http://schemas.microsoft.com/office/powerpoint/2010/main" val="2022721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2" descr="Interfaz de usuario gráfica, Texto, Aplicación, Correo electrónico&#10;&#10;Descripción generada automáticamente">
            <a:extLst>
              <a:ext uri="{FF2B5EF4-FFF2-40B4-BE49-F238E27FC236}">
                <a16:creationId xmlns:a16="http://schemas.microsoft.com/office/drawing/2014/main" id="{409227A1-115F-158F-454C-FD87D438A227}"/>
              </a:ext>
            </a:extLst>
          </p:cNvPr>
          <p:cNvPicPr>
            <a:picLocks noChangeAspect="1"/>
          </p:cNvPicPr>
          <p:nvPr/>
        </p:nvPicPr>
        <p:blipFill>
          <a:blip r:embed="rId2"/>
          <a:stretch>
            <a:fillRect/>
          </a:stretch>
        </p:blipFill>
        <p:spPr>
          <a:xfrm>
            <a:off x="913612" y="643466"/>
            <a:ext cx="10364775" cy="5571067"/>
          </a:xfrm>
          <a:prstGeom prst="rect">
            <a:avLst/>
          </a:prstGeom>
        </p:spPr>
      </p:pic>
      <p:pic>
        <p:nvPicPr>
          <p:cNvPr id="5" name="Imagen 5" descr="Interfaz de usuario gráfica, Texto, Aplicación, Correo electrónico&#10;&#10;Descripción generada automáticamente">
            <a:extLst>
              <a:ext uri="{FF2B5EF4-FFF2-40B4-BE49-F238E27FC236}">
                <a16:creationId xmlns:a16="http://schemas.microsoft.com/office/drawing/2014/main" id="{909E235C-2DA0-FBF0-B3DB-7214E76414E6}"/>
              </a:ext>
            </a:extLst>
          </p:cNvPr>
          <p:cNvPicPr>
            <a:picLocks noChangeAspect="1"/>
          </p:cNvPicPr>
          <p:nvPr/>
        </p:nvPicPr>
        <p:blipFill>
          <a:blip r:embed="rId3"/>
          <a:stretch>
            <a:fillRect/>
          </a:stretch>
        </p:blipFill>
        <p:spPr>
          <a:xfrm>
            <a:off x="6276622" y="3803090"/>
            <a:ext cx="5810014" cy="2883079"/>
          </a:xfrm>
          <a:prstGeom prst="rect">
            <a:avLst/>
          </a:prstGeom>
        </p:spPr>
      </p:pic>
      <p:sp>
        <p:nvSpPr>
          <p:cNvPr id="7" name="CuadroTexto 6">
            <a:extLst>
              <a:ext uri="{FF2B5EF4-FFF2-40B4-BE49-F238E27FC236}">
                <a16:creationId xmlns:a16="http://schemas.microsoft.com/office/drawing/2014/main" id="{94E0F65B-427B-FA79-20EA-B146DB6A7FAB}"/>
              </a:ext>
            </a:extLst>
          </p:cNvPr>
          <p:cNvSpPr txBox="1"/>
          <p:nvPr/>
        </p:nvSpPr>
        <p:spPr>
          <a:xfrm>
            <a:off x="11354739" y="780813"/>
            <a:ext cx="5136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4000">
                <a:solidFill>
                  <a:srgbClr val="FF0000"/>
                </a:solidFill>
                <a:cs typeface="Calibri"/>
              </a:rPr>
              <a:t>1</a:t>
            </a:r>
          </a:p>
        </p:txBody>
      </p:sp>
      <p:sp>
        <p:nvSpPr>
          <p:cNvPr id="8" name="CuadroTexto 7">
            <a:extLst>
              <a:ext uri="{FF2B5EF4-FFF2-40B4-BE49-F238E27FC236}">
                <a16:creationId xmlns:a16="http://schemas.microsoft.com/office/drawing/2014/main" id="{76F947B2-1135-1337-AB64-2EE606DA0BD0}"/>
              </a:ext>
            </a:extLst>
          </p:cNvPr>
          <p:cNvSpPr txBox="1"/>
          <p:nvPr/>
        </p:nvSpPr>
        <p:spPr>
          <a:xfrm>
            <a:off x="9987137" y="4977650"/>
            <a:ext cx="457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4000">
                <a:solidFill>
                  <a:srgbClr val="FF0000"/>
                </a:solidFill>
                <a:cs typeface="Calibri"/>
              </a:rPr>
              <a:t>3</a:t>
            </a:r>
            <a:endParaRPr lang="es-ES"/>
          </a:p>
        </p:txBody>
      </p:sp>
      <p:sp>
        <p:nvSpPr>
          <p:cNvPr id="9" name="CuadroTexto 8">
            <a:extLst>
              <a:ext uri="{FF2B5EF4-FFF2-40B4-BE49-F238E27FC236}">
                <a16:creationId xmlns:a16="http://schemas.microsoft.com/office/drawing/2014/main" id="{A8C4E62C-4285-78B3-7C29-7D35ACEF82AA}"/>
              </a:ext>
            </a:extLst>
          </p:cNvPr>
          <p:cNvSpPr txBox="1"/>
          <p:nvPr/>
        </p:nvSpPr>
        <p:spPr>
          <a:xfrm>
            <a:off x="2050813" y="1044220"/>
            <a:ext cx="5324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4000">
                <a:solidFill>
                  <a:srgbClr val="FF0000"/>
                </a:solidFill>
                <a:cs typeface="Calibri"/>
              </a:rPr>
              <a:t>2</a:t>
            </a:r>
            <a:endParaRPr lang="es-ES"/>
          </a:p>
        </p:txBody>
      </p:sp>
      <p:sp>
        <p:nvSpPr>
          <p:cNvPr id="10" name="Rectángulo 9">
            <a:extLst>
              <a:ext uri="{FF2B5EF4-FFF2-40B4-BE49-F238E27FC236}">
                <a16:creationId xmlns:a16="http://schemas.microsoft.com/office/drawing/2014/main" id="{D0DD901A-96B2-9B0B-1ADE-17599056FC12}"/>
              </a:ext>
            </a:extLst>
          </p:cNvPr>
          <p:cNvSpPr/>
          <p:nvPr/>
        </p:nvSpPr>
        <p:spPr>
          <a:xfrm>
            <a:off x="1335852" y="4158073"/>
            <a:ext cx="940740" cy="1693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AE0FD6F7-407F-9599-727F-7C92A924C682}"/>
              </a:ext>
            </a:extLst>
          </p:cNvPr>
          <p:cNvSpPr/>
          <p:nvPr/>
        </p:nvSpPr>
        <p:spPr>
          <a:xfrm>
            <a:off x="6582833" y="5418666"/>
            <a:ext cx="3333750" cy="5185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9CFABF1F-E295-D4D2-A224-FED14340D788}"/>
              </a:ext>
            </a:extLst>
          </p:cNvPr>
          <p:cNvSpPr/>
          <p:nvPr/>
        </p:nvSpPr>
        <p:spPr>
          <a:xfrm>
            <a:off x="9990665" y="857249"/>
            <a:ext cx="1365251" cy="52916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CF096024-222B-FE22-0FA3-5FB14C82A9B0}"/>
              </a:ext>
            </a:extLst>
          </p:cNvPr>
          <p:cNvSpPr/>
          <p:nvPr/>
        </p:nvSpPr>
        <p:spPr>
          <a:xfrm>
            <a:off x="1333497" y="1121832"/>
            <a:ext cx="719668" cy="58208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02166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512782-A84B-EEF3-0ACA-4A63BB923868}"/>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Bones Pràctiques</a:t>
            </a:r>
            <a:endParaRPr lang="ca-ES"/>
          </a:p>
          <a:p>
            <a:endParaRPr lang="es-ES">
              <a:cs typeface="Calibri"/>
            </a:endParaRPr>
          </a:p>
        </p:txBody>
      </p:sp>
      <p:sp>
        <p:nvSpPr>
          <p:cNvPr id="4" name="CuadroTexto 3">
            <a:extLst>
              <a:ext uri="{FF2B5EF4-FFF2-40B4-BE49-F238E27FC236}">
                <a16:creationId xmlns:a16="http://schemas.microsoft.com/office/drawing/2014/main" id="{45938D09-2717-A7E7-FD76-C496E25E6020}"/>
              </a:ext>
            </a:extLst>
          </p:cNvPr>
          <p:cNvSpPr txBox="1"/>
          <p:nvPr/>
        </p:nvSpPr>
        <p:spPr>
          <a:xfrm>
            <a:off x="472252" y="2184400"/>
            <a:ext cx="11360384"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400" dirty="0">
                <a:solidFill>
                  <a:srgbClr val="111111"/>
                </a:solidFill>
                <a:ea typeface="+mn-lt"/>
                <a:cs typeface="+mn-lt"/>
              </a:rPr>
              <a:t>1. </a:t>
            </a:r>
            <a:r>
              <a:rPr lang="ca-ES" sz="1400" b="1" dirty="0">
                <a:solidFill>
                  <a:srgbClr val="111111"/>
                </a:solidFill>
                <a:ea typeface="+mn-lt"/>
                <a:cs typeface="+mn-lt"/>
              </a:rPr>
              <a:t>Abans de començar</a:t>
            </a:r>
            <a:endParaRPr lang="es-ES" dirty="0"/>
          </a:p>
          <a:p>
            <a:pPr marL="742950" lvl="1" indent="-285750">
              <a:buFont typeface="Courier New"/>
              <a:buChar char="o"/>
            </a:pPr>
            <a:r>
              <a:rPr lang="ca-ES" sz="1400" dirty="0">
                <a:solidFill>
                  <a:srgbClr val="111111"/>
                </a:solidFill>
                <a:ea typeface="+mn-lt"/>
                <a:cs typeface="+mn-lt"/>
              </a:rPr>
              <a:t>Prioritzeu l’ús de recursos amb llicències obertes.</a:t>
            </a:r>
          </a:p>
          <a:p>
            <a:pPr marL="742950" lvl="1" indent="-285750">
              <a:buFont typeface="Courier New"/>
              <a:buChar char="o"/>
            </a:pPr>
            <a:r>
              <a:rPr lang="ca-ES" sz="1400" dirty="0">
                <a:solidFill>
                  <a:srgbClr val="111111"/>
                </a:solidFill>
                <a:ea typeface="+mn-lt"/>
                <a:cs typeface="+mn-lt"/>
              </a:rPr>
              <a:t>Comproveu si us podeu acollir al </a:t>
            </a:r>
            <a:r>
              <a:rPr lang="ca-ES" sz="1400" dirty="0">
                <a:ea typeface="+mn-lt"/>
                <a:cs typeface="+mn-lt"/>
                <a:hlinkClick r:id="rId2"/>
              </a:rPr>
              <a:t>dret de cita</a:t>
            </a:r>
            <a:r>
              <a:rPr lang="ca-ES" sz="1400" dirty="0">
                <a:solidFill>
                  <a:srgbClr val="111111"/>
                </a:solidFill>
                <a:ea typeface="+mn-lt"/>
                <a:cs typeface="+mn-lt"/>
              </a:rPr>
              <a:t> o si heu de demanar permís.</a:t>
            </a:r>
          </a:p>
          <a:p>
            <a:pPr marL="742950" lvl="1" indent="-285750">
              <a:buFont typeface="Courier New"/>
              <a:buChar char="o"/>
            </a:pPr>
            <a:r>
              <a:rPr lang="ca-ES" sz="1400" dirty="0">
                <a:ea typeface="+mn-lt"/>
                <a:cs typeface="+mn-lt"/>
                <a:hlinkClick r:id="rId3"/>
              </a:rPr>
              <a:t>Citeu els materials</a:t>
            </a:r>
            <a:r>
              <a:rPr lang="ca-ES" sz="1400" dirty="0">
                <a:solidFill>
                  <a:srgbClr val="111111"/>
                </a:solidFill>
                <a:ea typeface="+mn-lt"/>
                <a:cs typeface="+mn-lt"/>
              </a:rPr>
              <a:t> de tercers.</a:t>
            </a:r>
            <a:endParaRPr lang="ca-ES" dirty="0">
              <a:cs typeface="Calibri" panose="020F0502020204030204"/>
            </a:endParaRPr>
          </a:p>
          <a:p>
            <a:endParaRPr lang="ca-ES" sz="1400">
              <a:solidFill>
                <a:srgbClr val="111111"/>
              </a:solidFill>
              <a:ea typeface="+mn-lt"/>
              <a:cs typeface="+mn-lt"/>
            </a:endParaRPr>
          </a:p>
          <a:p>
            <a:r>
              <a:rPr lang="ca-ES" sz="1400" dirty="0">
                <a:solidFill>
                  <a:srgbClr val="111111"/>
                </a:solidFill>
                <a:ea typeface="+mn-lt"/>
                <a:cs typeface="+mn-lt"/>
              </a:rPr>
              <a:t>2. </a:t>
            </a:r>
            <a:r>
              <a:rPr lang="ca-ES" sz="1400" b="1" dirty="0">
                <a:solidFill>
                  <a:srgbClr val="111111"/>
                </a:solidFill>
                <a:ea typeface="+mn-lt"/>
                <a:cs typeface="+mn-lt"/>
              </a:rPr>
              <a:t>Durant l’elaboració</a:t>
            </a:r>
            <a:endParaRPr lang="en-GB" dirty="0"/>
          </a:p>
          <a:p>
            <a:pPr marL="742950" lvl="1" indent="-285750">
              <a:buFont typeface="Courier New"/>
              <a:buChar char="o"/>
            </a:pPr>
            <a:r>
              <a:rPr lang="ca-ES" sz="1400" dirty="0">
                <a:solidFill>
                  <a:srgbClr val="111111"/>
                </a:solidFill>
                <a:ea typeface="+mn-lt"/>
                <a:cs typeface="+mn-lt"/>
              </a:rPr>
              <a:t>Afegiu a la portada: autoria, filiació, data, logotip de la UAB, llicència d'usos permesos (associada al logotip de la UAB).</a:t>
            </a:r>
          </a:p>
          <a:p>
            <a:pPr marL="742950" lvl="1" indent="-285750">
              <a:buFont typeface="Courier New"/>
              <a:buChar char="o"/>
            </a:pPr>
            <a:r>
              <a:rPr lang="ca-ES" sz="1400" dirty="0">
                <a:solidFill>
                  <a:srgbClr val="111111"/>
                </a:solidFill>
                <a:ea typeface="+mn-lt"/>
                <a:cs typeface="+mn-lt"/>
              </a:rPr>
              <a:t>Títol clar i descriptiu.</a:t>
            </a:r>
            <a:endParaRPr lang="ca-ES" dirty="0">
              <a:cs typeface="Calibri" panose="020F0502020204030204"/>
            </a:endParaRPr>
          </a:p>
          <a:p>
            <a:pPr marL="742950" lvl="1" indent="-285750">
              <a:buFont typeface="Courier New"/>
              <a:buChar char="o"/>
            </a:pPr>
            <a:r>
              <a:rPr lang="ca-ES" sz="1400" dirty="0">
                <a:solidFill>
                  <a:srgbClr val="111111"/>
                </a:solidFill>
                <a:ea typeface="+mn-lt"/>
                <a:cs typeface="+mn-lt"/>
              </a:rPr>
              <a:t>Adreça de correu de contacte, millor que sigui l’adreça institucional.</a:t>
            </a:r>
          </a:p>
          <a:p>
            <a:endParaRPr lang="ca-ES" sz="1400">
              <a:solidFill>
                <a:srgbClr val="111111"/>
              </a:solidFill>
              <a:ea typeface="+mn-lt"/>
              <a:cs typeface="+mn-lt"/>
            </a:endParaRPr>
          </a:p>
          <a:p>
            <a:r>
              <a:rPr lang="ca-ES" sz="1400" dirty="0">
                <a:solidFill>
                  <a:srgbClr val="111111"/>
                </a:solidFill>
                <a:ea typeface="+mn-lt"/>
                <a:cs typeface="+mn-lt"/>
              </a:rPr>
              <a:t>3. </a:t>
            </a:r>
            <a:r>
              <a:rPr lang="ca-ES" sz="1400" b="1" dirty="0">
                <a:solidFill>
                  <a:srgbClr val="111111"/>
                </a:solidFill>
                <a:ea typeface="+mn-lt"/>
                <a:cs typeface="+mn-lt"/>
              </a:rPr>
              <a:t>A l’hora de publicar</a:t>
            </a:r>
            <a:endParaRPr lang="ca-ES" dirty="0"/>
          </a:p>
          <a:p>
            <a:pPr marL="742950" lvl="1" indent="-285750">
              <a:buFont typeface="Courier New"/>
              <a:buChar char="o"/>
            </a:pPr>
            <a:r>
              <a:rPr lang="ca-ES" sz="1400" dirty="0">
                <a:solidFill>
                  <a:srgbClr val="111111"/>
                </a:solidFill>
                <a:ea typeface="+mn-lt"/>
                <a:cs typeface="+mn-lt"/>
              </a:rPr>
              <a:t>Utilitzeu un format de fitxer obert, preferentment </a:t>
            </a:r>
            <a:r>
              <a:rPr lang="ca-ES" sz="1400" dirty="0" err="1">
                <a:solidFill>
                  <a:srgbClr val="111111"/>
                </a:solidFill>
                <a:ea typeface="+mn-lt"/>
                <a:cs typeface="+mn-lt"/>
              </a:rPr>
              <a:t>pdf</a:t>
            </a:r>
            <a:r>
              <a:rPr lang="ca-ES" sz="1400" dirty="0">
                <a:solidFill>
                  <a:srgbClr val="111111"/>
                </a:solidFill>
                <a:ea typeface="+mn-lt"/>
                <a:cs typeface="+mn-lt"/>
              </a:rPr>
              <a:t>, mp4, </a:t>
            </a:r>
            <a:r>
              <a:rPr lang="ca-ES" sz="1400" dirty="0" err="1">
                <a:solidFill>
                  <a:srgbClr val="111111"/>
                </a:solidFill>
                <a:ea typeface="+mn-lt"/>
                <a:cs typeface="+mn-lt"/>
              </a:rPr>
              <a:t>jpg</a:t>
            </a:r>
            <a:r>
              <a:rPr lang="ca-ES" sz="1400" dirty="0">
                <a:solidFill>
                  <a:srgbClr val="111111"/>
                </a:solidFill>
                <a:ea typeface="+mn-lt"/>
                <a:cs typeface="+mn-lt"/>
              </a:rPr>
              <a:t>, etc.</a:t>
            </a:r>
          </a:p>
          <a:p>
            <a:pPr marL="742950" lvl="1" indent="-285750">
              <a:buFont typeface="Courier New"/>
              <a:buChar char="o"/>
            </a:pPr>
            <a:r>
              <a:rPr lang="ca-ES" sz="1400" dirty="0">
                <a:solidFill>
                  <a:srgbClr val="111111"/>
                </a:solidFill>
                <a:ea typeface="+mn-lt"/>
                <a:cs typeface="+mn-lt"/>
              </a:rPr>
              <a:t>Escolliu una llicència oberta.</a:t>
            </a:r>
            <a:endParaRPr lang="ca-ES" dirty="0">
              <a:cs typeface="Calibri" panose="020F0502020204030204"/>
            </a:endParaRPr>
          </a:p>
          <a:p>
            <a:pPr marL="742950" lvl="1" indent="-285750">
              <a:buFont typeface="Courier New"/>
              <a:buChar char="o"/>
            </a:pPr>
            <a:r>
              <a:rPr lang="ca-ES" sz="1400" dirty="0">
                <a:solidFill>
                  <a:srgbClr val="111111"/>
                </a:solidFill>
                <a:ea typeface="+mn-lt"/>
                <a:cs typeface="+mn-lt"/>
              </a:rPr>
              <a:t>Publiqueu al </a:t>
            </a:r>
            <a:r>
              <a:rPr lang="ca-ES" sz="1400" dirty="0" err="1">
                <a:solidFill>
                  <a:srgbClr val="111111"/>
                </a:solidFill>
                <a:ea typeface="+mn-lt"/>
                <a:cs typeface="+mn-lt"/>
              </a:rPr>
              <a:t>repositori</a:t>
            </a:r>
            <a:r>
              <a:rPr lang="ca-ES" sz="1400" dirty="0">
                <a:solidFill>
                  <a:srgbClr val="111111"/>
                </a:solidFill>
                <a:ea typeface="+mn-lt"/>
                <a:cs typeface="+mn-lt"/>
              </a:rPr>
              <a:t> institucional de la UAB (</a:t>
            </a:r>
            <a:r>
              <a:rPr lang="ca-ES" sz="1400" dirty="0">
                <a:ea typeface="+mn-lt"/>
                <a:cs typeface="+mn-lt"/>
                <a:hlinkClick r:id="rId4"/>
              </a:rPr>
              <a:t>DDD</a:t>
            </a:r>
            <a:r>
              <a:rPr lang="ca-ES" sz="1400" dirty="0">
                <a:solidFill>
                  <a:srgbClr val="111111"/>
                </a:solidFill>
                <a:ea typeface="+mn-lt"/>
                <a:cs typeface="+mn-lt"/>
              </a:rPr>
              <a:t>) o a un </a:t>
            </a:r>
            <a:r>
              <a:rPr lang="ca-ES" sz="1400" dirty="0" err="1">
                <a:solidFill>
                  <a:srgbClr val="111111"/>
                </a:solidFill>
                <a:ea typeface="+mn-lt"/>
                <a:cs typeface="+mn-lt"/>
              </a:rPr>
              <a:t>repositori</a:t>
            </a:r>
            <a:r>
              <a:rPr lang="ca-ES" sz="1400" dirty="0">
                <a:solidFill>
                  <a:srgbClr val="111111"/>
                </a:solidFill>
                <a:ea typeface="+mn-lt"/>
                <a:cs typeface="+mn-lt"/>
              </a:rPr>
              <a:t> específic per a materials docents. Si heu creat un llibre de text, podeu valorar publicar-lo a </a:t>
            </a:r>
            <a:r>
              <a:rPr lang="ca-ES" sz="1400" dirty="0">
                <a:ea typeface="+mn-lt"/>
                <a:cs typeface="+mn-lt"/>
                <a:hlinkClick r:id="rId5"/>
              </a:rPr>
              <a:t>Open Book Publishers</a:t>
            </a:r>
            <a:r>
              <a:rPr lang="ca-ES" sz="1400" dirty="0">
                <a:solidFill>
                  <a:srgbClr val="111111"/>
                </a:solidFill>
                <a:ea typeface="+mn-lt"/>
                <a:cs typeface="+mn-lt"/>
              </a:rPr>
              <a:t> (filiació UAB) o al </a:t>
            </a:r>
            <a:r>
              <a:rPr lang="ca-ES" sz="1400" dirty="0">
                <a:ea typeface="+mn-lt"/>
                <a:cs typeface="+mn-lt"/>
                <a:hlinkClick r:id="rId6"/>
              </a:rPr>
              <a:t>Servei de Publicacions de la UAB</a:t>
            </a:r>
            <a:r>
              <a:rPr lang="ca-ES" sz="1400" dirty="0">
                <a:solidFill>
                  <a:srgbClr val="111111"/>
                </a:solidFill>
                <a:ea typeface="+mn-lt"/>
                <a:cs typeface="+mn-lt"/>
              </a:rPr>
              <a:t>.</a:t>
            </a:r>
          </a:p>
          <a:p>
            <a:pPr marL="742950" lvl="1" indent="-285750">
              <a:buFont typeface="Courier New"/>
              <a:buChar char="o"/>
            </a:pPr>
            <a:r>
              <a:rPr lang="ca-ES" sz="1400" dirty="0">
                <a:solidFill>
                  <a:srgbClr val="111111"/>
                </a:solidFill>
                <a:ea typeface="+mn-lt"/>
                <a:cs typeface="+mn-lt"/>
              </a:rPr>
              <a:t>Utilitzeu l’enllaç permanent per difondre el vostre REO a les xarxes socials i al Campus Virtual (</a:t>
            </a:r>
            <a:r>
              <a:rPr lang="ca-ES" sz="1400" dirty="0">
                <a:ea typeface="+mn-lt"/>
                <a:cs typeface="+mn-lt"/>
                <a:hlinkClick r:id="rId7"/>
              </a:rPr>
              <a:t>Com compartir un enllaç al Campus Virtual</a:t>
            </a:r>
            <a:r>
              <a:rPr lang="ca-ES" sz="1400" dirty="0">
                <a:solidFill>
                  <a:srgbClr val="111111"/>
                </a:solidFill>
                <a:ea typeface="+mn-lt"/>
                <a:cs typeface="+mn-lt"/>
              </a:rPr>
              <a:t>).</a:t>
            </a:r>
            <a:endParaRPr lang="ca-ES" dirty="0">
              <a:cs typeface="Calibri" panose="020F0502020204030204"/>
            </a:endParaRPr>
          </a:p>
          <a:p>
            <a:pPr marL="742950" lvl="1" indent="-285750">
              <a:buFont typeface="Courier New"/>
              <a:buChar char="o"/>
            </a:pPr>
            <a:r>
              <a:rPr lang="ca-ES" sz="1400" dirty="0">
                <a:solidFill>
                  <a:srgbClr val="111111"/>
                </a:solidFill>
                <a:ea typeface="+mn-lt"/>
                <a:cs typeface="+mn-lt"/>
              </a:rPr>
              <a:t>Indiqueu també les versions actualitzades dels materials.</a:t>
            </a:r>
          </a:p>
          <a:p>
            <a:endParaRPr lang="ca-ES" sz="1200">
              <a:cs typeface="Calibri"/>
            </a:endParaRPr>
          </a:p>
        </p:txBody>
      </p:sp>
    </p:spTree>
    <p:extLst>
      <p:ext uri="{BB962C8B-B14F-4D97-AF65-F5344CB8AC3E}">
        <p14:creationId xmlns:p14="http://schemas.microsoft.com/office/powerpoint/2010/main" val="1063666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512782-A84B-EEF3-0ACA-4A63BB923868}"/>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Cas pràctic</a:t>
            </a:r>
            <a:endParaRPr lang="ca-ES"/>
          </a:p>
          <a:p>
            <a:endParaRPr lang="es-ES">
              <a:cs typeface="Calibri"/>
            </a:endParaRPr>
          </a:p>
        </p:txBody>
      </p:sp>
      <p:pic>
        <p:nvPicPr>
          <p:cNvPr id="5" name="Imagen 5" descr="Interfaz de usuario gráfica, Forma&#10;&#10;Descripción generada automáticamente">
            <a:extLst>
              <a:ext uri="{FF2B5EF4-FFF2-40B4-BE49-F238E27FC236}">
                <a16:creationId xmlns:a16="http://schemas.microsoft.com/office/drawing/2014/main" id="{BDF1BEC0-7CD6-74DE-6251-40F80EC29892}"/>
              </a:ext>
            </a:extLst>
          </p:cNvPr>
          <p:cNvPicPr>
            <a:picLocks noChangeAspect="1"/>
          </p:cNvPicPr>
          <p:nvPr/>
        </p:nvPicPr>
        <p:blipFill>
          <a:blip r:embed="rId2"/>
          <a:stretch>
            <a:fillRect/>
          </a:stretch>
        </p:blipFill>
        <p:spPr>
          <a:xfrm>
            <a:off x="1309511" y="2354544"/>
            <a:ext cx="6054607" cy="3748169"/>
          </a:xfrm>
          <a:prstGeom prst="rect">
            <a:avLst/>
          </a:prstGeom>
        </p:spPr>
      </p:pic>
      <p:sp>
        <p:nvSpPr>
          <p:cNvPr id="6" name="CuadroTexto 5">
            <a:extLst>
              <a:ext uri="{FF2B5EF4-FFF2-40B4-BE49-F238E27FC236}">
                <a16:creationId xmlns:a16="http://schemas.microsoft.com/office/drawing/2014/main" id="{798FD3EC-DBDA-C548-F685-0E5046AE34ED}"/>
              </a:ext>
            </a:extLst>
          </p:cNvPr>
          <p:cNvSpPr txBox="1"/>
          <p:nvPr/>
        </p:nvSpPr>
        <p:spPr>
          <a:xfrm>
            <a:off x="1222962" y="6086592"/>
            <a:ext cx="9177865"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100">
                <a:cs typeface="Calibri"/>
              </a:rPr>
              <a:t>Imatge: </a:t>
            </a:r>
            <a:r>
              <a:rPr lang="ca-ES" sz="1100">
                <a:ea typeface="+mn-lt"/>
                <a:cs typeface="+mn-lt"/>
                <a:hlinkClick r:id="rId3"/>
              </a:rPr>
              <a:t>https://pixabay.com/es/illustrations/mujer-de-negocios-dibujos-animados-5169352/</a:t>
            </a:r>
            <a:endParaRPr lang="ca-ES" sz="1100">
              <a:ea typeface="+mn-lt"/>
              <a:cs typeface="+mn-lt"/>
            </a:endParaRPr>
          </a:p>
          <a:p>
            <a:endParaRPr lang="es-ES">
              <a:cs typeface="Calibri" panose="020F0502020204030204"/>
            </a:endParaRPr>
          </a:p>
        </p:txBody>
      </p:sp>
      <p:sp>
        <p:nvSpPr>
          <p:cNvPr id="8" name="CuadroTexto 7">
            <a:extLst>
              <a:ext uri="{FF2B5EF4-FFF2-40B4-BE49-F238E27FC236}">
                <a16:creationId xmlns:a16="http://schemas.microsoft.com/office/drawing/2014/main" id="{84C23208-5678-5957-7816-BE22AA336EFF}"/>
              </a:ext>
            </a:extLst>
          </p:cNvPr>
          <p:cNvSpPr txBox="1"/>
          <p:nvPr/>
        </p:nvSpPr>
        <p:spPr>
          <a:xfrm>
            <a:off x="7921037" y="1448740"/>
            <a:ext cx="348638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a:cs typeface="Calibri"/>
              </a:rPr>
              <a:t>Soc la Berta Pla, professora de Dret Administratiu. </a:t>
            </a:r>
            <a:endParaRPr lang="es-ES"/>
          </a:p>
          <a:p>
            <a:r>
              <a:rPr lang="ca-ES">
                <a:cs typeface="Calibri"/>
              </a:rPr>
              <a:t>Aquest és el primer any que imparteixo l'assignatura </a:t>
            </a:r>
            <a:r>
              <a:rPr lang="ca-ES" i="1">
                <a:cs typeface="Calibri"/>
              </a:rPr>
              <a:t>Introducció al dret</a:t>
            </a:r>
            <a:r>
              <a:rPr lang="ca-ES">
                <a:cs typeface="Calibri"/>
              </a:rPr>
              <a:t> i, abans d'elaborar els materials educatius vull veure com ho han fet altres</a:t>
            </a:r>
            <a:endParaRPr lang="ca-ES"/>
          </a:p>
        </p:txBody>
      </p:sp>
      <p:sp>
        <p:nvSpPr>
          <p:cNvPr id="9" name="Bocadillo: rectángulo con esquinas redondeadas 8">
            <a:extLst>
              <a:ext uri="{FF2B5EF4-FFF2-40B4-BE49-F238E27FC236}">
                <a16:creationId xmlns:a16="http://schemas.microsoft.com/office/drawing/2014/main" id="{349E5DB9-19D6-D084-AA3A-328D069C4FE1}"/>
              </a:ext>
            </a:extLst>
          </p:cNvPr>
          <p:cNvSpPr/>
          <p:nvPr/>
        </p:nvSpPr>
        <p:spPr>
          <a:xfrm>
            <a:off x="7516517" y="1128889"/>
            <a:ext cx="3960519" cy="2511778"/>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45956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55FD8CAA-13E2-DDC6-55EE-E9B7F35125D4}"/>
              </a:ext>
            </a:extLst>
          </p:cNvPr>
          <p:cNvPicPr>
            <a:picLocks noChangeAspect="1"/>
          </p:cNvPicPr>
          <p:nvPr/>
        </p:nvPicPr>
        <p:blipFill>
          <a:blip r:embed="rId2"/>
          <a:stretch>
            <a:fillRect/>
          </a:stretch>
        </p:blipFill>
        <p:spPr>
          <a:xfrm>
            <a:off x="1777343" y="643466"/>
            <a:ext cx="8637313" cy="5571067"/>
          </a:xfrm>
          <a:prstGeom prst="rect">
            <a:avLst/>
          </a:prstGeom>
        </p:spPr>
      </p:pic>
      <p:sp>
        <p:nvSpPr>
          <p:cNvPr id="3" name="Rectángulo 2">
            <a:extLst>
              <a:ext uri="{FF2B5EF4-FFF2-40B4-BE49-F238E27FC236}">
                <a16:creationId xmlns:a16="http://schemas.microsoft.com/office/drawing/2014/main" id="{538FFC9A-F5C5-EB05-09A8-8060E000D5F3}"/>
              </a:ext>
            </a:extLst>
          </p:cNvPr>
          <p:cNvSpPr/>
          <p:nvPr/>
        </p:nvSpPr>
        <p:spPr>
          <a:xfrm>
            <a:off x="3697111" y="5437481"/>
            <a:ext cx="2022592" cy="329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04509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n 2" descr="Escala de tiempo&#10;&#10;Descripción generada automáticamente">
            <a:extLst>
              <a:ext uri="{FF2B5EF4-FFF2-40B4-BE49-F238E27FC236}">
                <a16:creationId xmlns:a16="http://schemas.microsoft.com/office/drawing/2014/main" id="{E7169872-FCDC-60C6-B2AD-BE5BD5727BB8}"/>
              </a:ext>
            </a:extLst>
          </p:cNvPr>
          <p:cNvPicPr>
            <a:picLocks noChangeAspect="1"/>
          </p:cNvPicPr>
          <p:nvPr/>
        </p:nvPicPr>
        <p:blipFill rotWithShape="1">
          <a:blip r:embed="rId2"/>
          <a:srcRect l="6314"/>
          <a:stretch/>
        </p:blipFill>
        <p:spPr>
          <a:xfrm>
            <a:off x="838199" y="735153"/>
            <a:ext cx="10515602" cy="5387693"/>
          </a:xfrm>
          <a:prstGeom prst="rect">
            <a:avLst/>
          </a:prstGeom>
        </p:spPr>
      </p:pic>
      <p:sp>
        <p:nvSpPr>
          <p:cNvPr id="4" name="Rectángulo 3">
            <a:extLst>
              <a:ext uri="{FF2B5EF4-FFF2-40B4-BE49-F238E27FC236}">
                <a16:creationId xmlns:a16="http://schemas.microsoft.com/office/drawing/2014/main" id="{43E6203A-E57A-E43F-408B-581E09B0E9CB}"/>
              </a:ext>
            </a:extLst>
          </p:cNvPr>
          <p:cNvSpPr/>
          <p:nvPr/>
        </p:nvSpPr>
        <p:spPr>
          <a:xfrm>
            <a:off x="8447852" y="4270962"/>
            <a:ext cx="827852" cy="2351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5">
            <a:extLst>
              <a:ext uri="{FF2B5EF4-FFF2-40B4-BE49-F238E27FC236}">
                <a16:creationId xmlns:a16="http://schemas.microsoft.com/office/drawing/2014/main" id="{240EB85D-92EB-5451-3B65-F41879D6651F}"/>
              </a:ext>
            </a:extLst>
          </p:cNvPr>
          <p:cNvPicPr>
            <a:picLocks noChangeAspect="1"/>
          </p:cNvPicPr>
          <p:nvPr/>
        </p:nvPicPr>
        <p:blipFill>
          <a:blip r:embed="rId3"/>
          <a:stretch>
            <a:fillRect/>
          </a:stretch>
        </p:blipFill>
        <p:spPr>
          <a:xfrm>
            <a:off x="7593659" y="4693987"/>
            <a:ext cx="4455348" cy="2032618"/>
          </a:xfrm>
          <a:prstGeom prst="rect">
            <a:avLst/>
          </a:prstGeom>
        </p:spPr>
      </p:pic>
      <p:sp>
        <p:nvSpPr>
          <p:cNvPr id="6" name="Rectángulo 5">
            <a:extLst>
              <a:ext uri="{FF2B5EF4-FFF2-40B4-BE49-F238E27FC236}">
                <a16:creationId xmlns:a16="http://schemas.microsoft.com/office/drawing/2014/main" id="{3919E4D6-0365-521B-C1C0-C4A6B28A1C57}"/>
              </a:ext>
            </a:extLst>
          </p:cNvPr>
          <p:cNvSpPr/>
          <p:nvPr/>
        </p:nvSpPr>
        <p:spPr>
          <a:xfrm>
            <a:off x="8588963" y="5663258"/>
            <a:ext cx="827852" cy="1787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19880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EFB2B0B2-113C-B4FB-3288-E2E6AD2B12DE}"/>
              </a:ext>
            </a:extLst>
          </p:cNvPr>
          <p:cNvPicPr>
            <a:picLocks noChangeAspect="1"/>
          </p:cNvPicPr>
          <p:nvPr/>
        </p:nvPicPr>
        <p:blipFill>
          <a:blip r:embed="rId2"/>
          <a:stretch>
            <a:fillRect/>
          </a:stretch>
        </p:blipFill>
        <p:spPr>
          <a:xfrm>
            <a:off x="531569" y="455318"/>
            <a:ext cx="5446788" cy="3821290"/>
          </a:xfrm>
          <a:prstGeom prst="rect">
            <a:avLst/>
          </a:prstGeom>
        </p:spPr>
      </p:pic>
      <p:sp>
        <p:nvSpPr>
          <p:cNvPr id="4" name="Rectángulo 3">
            <a:extLst>
              <a:ext uri="{FF2B5EF4-FFF2-40B4-BE49-F238E27FC236}">
                <a16:creationId xmlns:a16="http://schemas.microsoft.com/office/drawing/2014/main" id="{07D78B45-82D3-E61F-D43B-35B5AB051223}"/>
              </a:ext>
            </a:extLst>
          </p:cNvPr>
          <p:cNvSpPr/>
          <p:nvPr/>
        </p:nvSpPr>
        <p:spPr>
          <a:xfrm>
            <a:off x="639704" y="3254962"/>
            <a:ext cx="1157112" cy="413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5" descr="Texto&#10;&#10;Descripción generada automáticamente">
            <a:extLst>
              <a:ext uri="{FF2B5EF4-FFF2-40B4-BE49-F238E27FC236}">
                <a16:creationId xmlns:a16="http://schemas.microsoft.com/office/drawing/2014/main" id="{01AB6AE9-5857-0A57-D0EB-3957C7720099}"/>
              </a:ext>
            </a:extLst>
          </p:cNvPr>
          <p:cNvPicPr>
            <a:picLocks noChangeAspect="1"/>
          </p:cNvPicPr>
          <p:nvPr/>
        </p:nvPicPr>
        <p:blipFill>
          <a:blip r:embed="rId3"/>
          <a:stretch>
            <a:fillRect/>
          </a:stretch>
        </p:blipFill>
        <p:spPr>
          <a:xfrm>
            <a:off x="4724400" y="2099603"/>
            <a:ext cx="2743200" cy="2658794"/>
          </a:xfrm>
          <a:prstGeom prst="rect">
            <a:avLst/>
          </a:prstGeom>
        </p:spPr>
      </p:pic>
      <p:sp>
        <p:nvSpPr>
          <p:cNvPr id="6" name="Rectángulo 5">
            <a:extLst>
              <a:ext uri="{FF2B5EF4-FFF2-40B4-BE49-F238E27FC236}">
                <a16:creationId xmlns:a16="http://schemas.microsoft.com/office/drawing/2014/main" id="{55776A36-5181-B904-B343-2AE0E5E59B3E}"/>
              </a:ext>
            </a:extLst>
          </p:cNvPr>
          <p:cNvSpPr/>
          <p:nvPr/>
        </p:nvSpPr>
        <p:spPr>
          <a:xfrm>
            <a:off x="4788370" y="4430887"/>
            <a:ext cx="1006594" cy="329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7" descr="Interfaz de usuario gráfica, Texto, Aplicación, Correo electrónico&#10;&#10;Descripción generada automáticamente">
            <a:extLst>
              <a:ext uri="{FF2B5EF4-FFF2-40B4-BE49-F238E27FC236}">
                <a16:creationId xmlns:a16="http://schemas.microsoft.com/office/drawing/2014/main" id="{2AE6F0FC-118A-4D51-58B8-DB0FB02F74CB}"/>
              </a:ext>
            </a:extLst>
          </p:cNvPr>
          <p:cNvPicPr>
            <a:picLocks noChangeAspect="1"/>
          </p:cNvPicPr>
          <p:nvPr/>
        </p:nvPicPr>
        <p:blipFill>
          <a:blip r:embed="rId4"/>
          <a:stretch>
            <a:fillRect/>
          </a:stretch>
        </p:blipFill>
        <p:spPr>
          <a:xfrm>
            <a:off x="6135511" y="3452955"/>
            <a:ext cx="2743200" cy="1890015"/>
          </a:xfrm>
          <a:prstGeom prst="rect">
            <a:avLst/>
          </a:prstGeom>
        </p:spPr>
      </p:pic>
      <p:pic>
        <p:nvPicPr>
          <p:cNvPr id="8" name="Imagen 8" descr="Interfaz de usuario gráfica, Texto&#10;&#10;Descripción generada automáticamente">
            <a:extLst>
              <a:ext uri="{FF2B5EF4-FFF2-40B4-BE49-F238E27FC236}">
                <a16:creationId xmlns:a16="http://schemas.microsoft.com/office/drawing/2014/main" id="{24C7AAC1-A318-5F9D-9859-2603B5788AE6}"/>
              </a:ext>
            </a:extLst>
          </p:cNvPr>
          <p:cNvPicPr>
            <a:picLocks noChangeAspect="1"/>
          </p:cNvPicPr>
          <p:nvPr/>
        </p:nvPicPr>
        <p:blipFill>
          <a:blip r:embed="rId5"/>
          <a:stretch>
            <a:fillRect/>
          </a:stretch>
        </p:blipFill>
        <p:spPr>
          <a:xfrm>
            <a:off x="8402696" y="4118880"/>
            <a:ext cx="2743200" cy="1291945"/>
          </a:xfrm>
          <a:prstGeom prst="rect">
            <a:avLst/>
          </a:prstGeom>
        </p:spPr>
      </p:pic>
      <p:pic>
        <p:nvPicPr>
          <p:cNvPr id="9" name="Imagen 9" descr="Texto, Carta&#10;&#10;Descripción generada automáticamente">
            <a:extLst>
              <a:ext uri="{FF2B5EF4-FFF2-40B4-BE49-F238E27FC236}">
                <a16:creationId xmlns:a16="http://schemas.microsoft.com/office/drawing/2014/main" id="{8643E053-29BF-2039-1A3F-8DD90BA81FE3}"/>
              </a:ext>
            </a:extLst>
          </p:cNvPr>
          <p:cNvPicPr>
            <a:picLocks noChangeAspect="1"/>
          </p:cNvPicPr>
          <p:nvPr/>
        </p:nvPicPr>
        <p:blipFill>
          <a:blip r:embed="rId6"/>
          <a:stretch>
            <a:fillRect/>
          </a:stretch>
        </p:blipFill>
        <p:spPr>
          <a:xfrm>
            <a:off x="8402696" y="5340293"/>
            <a:ext cx="2743200" cy="768228"/>
          </a:xfrm>
          <a:prstGeom prst="rect">
            <a:avLst/>
          </a:prstGeom>
        </p:spPr>
      </p:pic>
      <p:sp>
        <p:nvSpPr>
          <p:cNvPr id="10" name="Rectángulo 9">
            <a:extLst>
              <a:ext uri="{FF2B5EF4-FFF2-40B4-BE49-F238E27FC236}">
                <a16:creationId xmlns:a16="http://schemas.microsoft.com/office/drawing/2014/main" id="{D1CC5D56-0845-9DB7-9051-9D9E4D43E258}"/>
              </a:ext>
            </a:extLst>
          </p:cNvPr>
          <p:cNvSpPr/>
          <p:nvPr/>
        </p:nvSpPr>
        <p:spPr>
          <a:xfrm>
            <a:off x="8372592" y="5409256"/>
            <a:ext cx="620890" cy="348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35534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343C7D1-29B5-6625-3744-EBB75F796D80}"/>
              </a:ext>
            </a:extLst>
          </p:cNvPr>
          <p:cNvGrpSpPr/>
          <p:nvPr/>
        </p:nvGrpSpPr>
        <p:grpSpPr>
          <a:xfrm>
            <a:off x="218252" y="839500"/>
            <a:ext cx="6167496" cy="5416411"/>
            <a:chOff x="218252" y="839500"/>
            <a:chExt cx="6167496" cy="5416411"/>
          </a:xfrm>
        </p:grpSpPr>
        <p:pic>
          <p:nvPicPr>
            <p:cNvPr id="2" name="Imagen 2" descr="Diagrama&#10;&#10;Descripción generada automáticamente">
              <a:extLst>
                <a:ext uri="{FF2B5EF4-FFF2-40B4-BE49-F238E27FC236}">
                  <a16:creationId xmlns:a16="http://schemas.microsoft.com/office/drawing/2014/main" id="{41502C46-1BC0-435D-D934-824AF165CBB9}"/>
                </a:ext>
              </a:extLst>
            </p:cNvPr>
            <p:cNvPicPr>
              <a:picLocks noChangeAspect="1"/>
            </p:cNvPicPr>
            <p:nvPr/>
          </p:nvPicPr>
          <p:blipFill>
            <a:blip r:embed="rId2"/>
            <a:stretch>
              <a:fillRect/>
            </a:stretch>
          </p:blipFill>
          <p:spPr>
            <a:xfrm>
              <a:off x="218252" y="839500"/>
              <a:ext cx="6167496" cy="5216630"/>
            </a:xfrm>
            <a:prstGeom prst="rect">
              <a:avLst/>
            </a:prstGeom>
          </p:spPr>
        </p:pic>
        <p:sp>
          <p:nvSpPr>
            <p:cNvPr id="3" name="CuadroTexto 2">
              <a:extLst>
                <a:ext uri="{FF2B5EF4-FFF2-40B4-BE49-F238E27FC236}">
                  <a16:creationId xmlns:a16="http://schemas.microsoft.com/office/drawing/2014/main" id="{EBA1292B-B9F7-5198-0B7A-0FC25D2CBE56}"/>
                </a:ext>
              </a:extLst>
            </p:cNvPr>
            <p:cNvSpPr txBox="1"/>
            <p:nvPr/>
          </p:nvSpPr>
          <p:spPr>
            <a:xfrm>
              <a:off x="338253" y="5978912"/>
              <a:ext cx="33193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200"/>
                <a:t>Imatge: UNESCO </a:t>
              </a:r>
              <a:r>
                <a:rPr lang="ca-ES" sz="1200">
                  <a:hlinkClick r:id="rId3"/>
                </a:rPr>
                <a:t>Components de la ciència oberta</a:t>
              </a:r>
              <a:endParaRPr lang="ca-ES" sz="1200">
                <a:cs typeface="Calibri"/>
              </a:endParaRPr>
            </a:p>
          </p:txBody>
        </p:sp>
      </p:grpSp>
      <p:sp>
        <p:nvSpPr>
          <p:cNvPr id="5" name="CuadroTexto 4">
            <a:extLst>
              <a:ext uri="{FF2B5EF4-FFF2-40B4-BE49-F238E27FC236}">
                <a16:creationId xmlns:a16="http://schemas.microsoft.com/office/drawing/2014/main" id="{C6ABABEB-D415-A31C-8844-C1653B0F8CB8}"/>
              </a:ext>
            </a:extLst>
          </p:cNvPr>
          <p:cNvSpPr txBox="1"/>
          <p:nvPr/>
        </p:nvSpPr>
        <p:spPr>
          <a:xfrm>
            <a:off x="7350512" y="2025804"/>
            <a:ext cx="450694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ca-ES" b="1">
                <a:cs typeface="Calibri"/>
              </a:rPr>
              <a:t>Codi Obert</a:t>
            </a:r>
            <a:r>
              <a:rPr lang="ca-ES">
                <a:cs typeface="Calibri"/>
              </a:rPr>
              <a:t> [</a:t>
            </a:r>
            <a:r>
              <a:rPr lang="ca-ES" sz="1600" i="1">
                <a:cs typeface="Calibri"/>
              </a:rPr>
              <a:t>ex. </a:t>
            </a:r>
            <a:r>
              <a:rPr lang="ca-ES" sz="1600" i="1">
                <a:cs typeface="Calibri"/>
                <a:hlinkClick r:id="rId4"/>
              </a:rPr>
              <a:t>Zotero</a:t>
            </a:r>
            <a:r>
              <a:rPr lang="ca-ES">
                <a:cs typeface="Calibri"/>
              </a:rPr>
              <a:t>]</a:t>
            </a:r>
            <a:endParaRPr lang="es-ES"/>
          </a:p>
          <a:p>
            <a:endParaRPr lang="ca-ES">
              <a:cs typeface="Calibri"/>
            </a:endParaRPr>
          </a:p>
          <a:p>
            <a:pPr marL="285750" indent="-285750">
              <a:buFont typeface="Arial"/>
              <a:buChar char="•"/>
            </a:pPr>
            <a:r>
              <a:rPr lang="ca-ES" b="1">
                <a:cs typeface="Calibri"/>
              </a:rPr>
              <a:t>Accés Obert </a:t>
            </a:r>
            <a:r>
              <a:rPr lang="ca-ES">
                <a:cs typeface="Calibri"/>
              </a:rPr>
              <a:t>[</a:t>
            </a:r>
            <a:r>
              <a:rPr lang="ca-ES" sz="1600" i="1">
                <a:cs typeface="Calibri"/>
              </a:rPr>
              <a:t>ex. </a:t>
            </a:r>
            <a:r>
              <a:rPr lang="ca-ES" sz="1600" i="1">
                <a:cs typeface="Calibri"/>
                <a:hlinkClick r:id="rId5"/>
              </a:rPr>
              <a:t>Gold, Green, etc.</a:t>
            </a:r>
            <a:r>
              <a:rPr lang="ca-ES">
                <a:cs typeface="Calibri"/>
              </a:rPr>
              <a:t>]</a:t>
            </a:r>
          </a:p>
          <a:p>
            <a:endParaRPr lang="ca-ES">
              <a:cs typeface="Calibri"/>
            </a:endParaRPr>
          </a:p>
          <a:p>
            <a:pPr marL="285750" indent="-285750">
              <a:buFont typeface="Arial"/>
              <a:buChar char="•"/>
            </a:pPr>
            <a:r>
              <a:rPr lang="ca-ES" b="1">
                <a:cs typeface="Calibri"/>
              </a:rPr>
              <a:t>Recursos Educatius Oberts</a:t>
            </a:r>
            <a:r>
              <a:rPr lang="ca-ES">
                <a:cs typeface="Calibri"/>
              </a:rPr>
              <a:t> [</a:t>
            </a:r>
            <a:r>
              <a:rPr lang="ca-ES" sz="1600" i="1">
                <a:cs typeface="Calibri"/>
              </a:rPr>
              <a:t>ex. </a:t>
            </a:r>
            <a:r>
              <a:rPr lang="ca-ES" sz="1600" i="1">
                <a:cs typeface="Calibri"/>
                <a:hlinkClick r:id="rId6"/>
              </a:rPr>
              <a:t>DDD</a:t>
            </a:r>
            <a:r>
              <a:rPr lang="ca-ES">
                <a:cs typeface="Calibri"/>
              </a:rPr>
              <a:t>]</a:t>
            </a:r>
          </a:p>
          <a:p>
            <a:endParaRPr lang="ca-ES">
              <a:cs typeface="Calibri"/>
            </a:endParaRPr>
          </a:p>
          <a:p>
            <a:pPr marL="285750" indent="-285750">
              <a:buFont typeface="Arial"/>
              <a:buChar char="•"/>
            </a:pPr>
            <a:r>
              <a:rPr lang="ca-ES" b="1">
                <a:cs typeface="Calibri"/>
              </a:rPr>
              <a:t>Dades Obertes</a:t>
            </a:r>
            <a:r>
              <a:rPr lang="ca-ES">
                <a:cs typeface="Calibri"/>
              </a:rPr>
              <a:t> [</a:t>
            </a:r>
            <a:r>
              <a:rPr lang="ca-ES" sz="1600" i="1">
                <a:cs typeface="Calibri"/>
              </a:rPr>
              <a:t>ex. </a:t>
            </a:r>
            <a:r>
              <a:rPr lang="ca-ES" sz="1600" i="1">
                <a:cs typeface="Calibri"/>
                <a:hlinkClick r:id="rId7"/>
              </a:rPr>
              <a:t>CORA-RDR</a:t>
            </a:r>
            <a:r>
              <a:rPr lang="ca-ES">
                <a:cs typeface="Calibri"/>
              </a:rPr>
              <a:t>]</a:t>
            </a:r>
          </a:p>
          <a:p>
            <a:endParaRPr lang="ca-ES">
              <a:cs typeface="Calibri"/>
            </a:endParaRPr>
          </a:p>
          <a:p>
            <a:pPr marL="285750" indent="-285750">
              <a:buFont typeface="Arial"/>
              <a:buChar char="•"/>
            </a:pPr>
            <a:r>
              <a:rPr lang="ca-ES" b="1">
                <a:cs typeface="Calibri"/>
              </a:rPr>
              <a:t>Avaluació Oberta</a:t>
            </a:r>
            <a:r>
              <a:rPr lang="ca-ES">
                <a:cs typeface="Calibri"/>
              </a:rPr>
              <a:t> [</a:t>
            </a:r>
            <a:r>
              <a:rPr lang="ca-ES" sz="1600" i="1">
                <a:cs typeface="Calibri"/>
              </a:rPr>
              <a:t>ex. </a:t>
            </a:r>
            <a:r>
              <a:rPr lang="ca-ES" sz="1600" i="1">
                <a:cs typeface="Calibri"/>
                <a:hlinkClick r:id="rId8"/>
              </a:rPr>
              <a:t>ORE</a:t>
            </a:r>
            <a:r>
              <a:rPr lang="ca-ES">
                <a:cs typeface="Calibri"/>
              </a:rPr>
              <a:t>]</a:t>
            </a:r>
          </a:p>
        </p:txBody>
      </p:sp>
      <p:sp>
        <p:nvSpPr>
          <p:cNvPr id="6" name="CuadroTexto 5">
            <a:extLst>
              <a:ext uri="{FF2B5EF4-FFF2-40B4-BE49-F238E27FC236}">
                <a16:creationId xmlns:a16="http://schemas.microsoft.com/office/drawing/2014/main" id="{76C44CF3-042E-6E53-70FF-01D2B66DFF9F}"/>
              </a:ext>
            </a:extLst>
          </p:cNvPr>
          <p:cNvSpPr txBox="1"/>
          <p:nvPr/>
        </p:nvSpPr>
        <p:spPr>
          <a:xfrm>
            <a:off x="27878" y="241610"/>
            <a:ext cx="121362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ca-ES" sz="2800">
                <a:cs typeface="Calibri"/>
              </a:rPr>
              <a:t>Components de la Ciència Oberta</a:t>
            </a:r>
            <a:endParaRPr lang="es-ES"/>
          </a:p>
        </p:txBody>
      </p:sp>
    </p:spTree>
    <p:extLst>
      <p:ext uri="{BB962C8B-B14F-4D97-AF65-F5344CB8AC3E}">
        <p14:creationId xmlns:p14="http://schemas.microsoft.com/office/powerpoint/2010/main" val="4291736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512782-A84B-EEF3-0ACA-4A63BB923868}"/>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Cas pràctic</a:t>
            </a:r>
            <a:endParaRPr lang="ca-ES"/>
          </a:p>
          <a:p>
            <a:endParaRPr lang="es-ES">
              <a:cs typeface="Calibri"/>
            </a:endParaRPr>
          </a:p>
        </p:txBody>
      </p:sp>
      <p:sp>
        <p:nvSpPr>
          <p:cNvPr id="6" name="CuadroTexto 5">
            <a:extLst>
              <a:ext uri="{FF2B5EF4-FFF2-40B4-BE49-F238E27FC236}">
                <a16:creationId xmlns:a16="http://schemas.microsoft.com/office/drawing/2014/main" id="{798FD3EC-DBDA-C548-F685-0E5046AE34ED}"/>
              </a:ext>
            </a:extLst>
          </p:cNvPr>
          <p:cNvSpPr txBox="1"/>
          <p:nvPr/>
        </p:nvSpPr>
        <p:spPr>
          <a:xfrm>
            <a:off x="2003548" y="5919324"/>
            <a:ext cx="916857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100">
                <a:cs typeface="Calibri"/>
              </a:rPr>
              <a:t>Imatge: </a:t>
            </a:r>
            <a:r>
              <a:rPr lang="ca-ES" sz="1100">
                <a:ea typeface="+mn-lt"/>
                <a:cs typeface="+mn-lt"/>
                <a:hlinkClick r:id="rId2"/>
              </a:rPr>
              <a:t>https://pixabay.com/es/illustrations/hombre-ropa-formal-7267949/</a:t>
            </a:r>
            <a:endParaRPr lang="es-ES"/>
          </a:p>
        </p:txBody>
      </p:sp>
      <p:sp>
        <p:nvSpPr>
          <p:cNvPr id="8" name="CuadroTexto 7">
            <a:extLst>
              <a:ext uri="{FF2B5EF4-FFF2-40B4-BE49-F238E27FC236}">
                <a16:creationId xmlns:a16="http://schemas.microsoft.com/office/drawing/2014/main" id="{84C23208-5678-5957-7816-BE22AA336EFF}"/>
              </a:ext>
            </a:extLst>
          </p:cNvPr>
          <p:cNvSpPr txBox="1"/>
          <p:nvPr/>
        </p:nvSpPr>
        <p:spPr>
          <a:xfrm>
            <a:off x="5532818" y="1448740"/>
            <a:ext cx="348638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a:cs typeface="Calibri"/>
              </a:rPr>
              <a:t>Soc en Nico Verdú, professor de </a:t>
            </a:r>
            <a:r>
              <a:rPr lang="ca-ES" i="1">
                <a:cs typeface="Calibri"/>
              </a:rPr>
              <a:t>Física </a:t>
            </a:r>
            <a:r>
              <a:rPr lang="ca-ES" i="1"/>
              <a:t>quàntica</a:t>
            </a:r>
            <a:r>
              <a:rPr lang="ca-ES">
                <a:cs typeface="Calibri"/>
              </a:rPr>
              <a:t>. </a:t>
            </a:r>
            <a:endParaRPr lang="es-ES">
              <a:cs typeface="Calibri"/>
            </a:endParaRPr>
          </a:p>
          <a:p>
            <a:r>
              <a:rPr lang="ca-ES">
                <a:cs typeface="Calibri"/>
              </a:rPr>
              <a:t>Estic buscant un curs sencer d'una universitat de prestigi i vull saber si el puc reutilitzar per a la meva assignatura</a:t>
            </a:r>
            <a:endParaRPr lang="ca-ES"/>
          </a:p>
        </p:txBody>
      </p:sp>
      <p:sp>
        <p:nvSpPr>
          <p:cNvPr id="9" name="Bocadillo: rectángulo con esquinas redondeadas 8">
            <a:extLst>
              <a:ext uri="{FF2B5EF4-FFF2-40B4-BE49-F238E27FC236}">
                <a16:creationId xmlns:a16="http://schemas.microsoft.com/office/drawing/2014/main" id="{349E5DB9-19D6-D084-AA3A-328D069C4FE1}"/>
              </a:ext>
            </a:extLst>
          </p:cNvPr>
          <p:cNvSpPr/>
          <p:nvPr/>
        </p:nvSpPr>
        <p:spPr>
          <a:xfrm>
            <a:off x="5128297" y="1128889"/>
            <a:ext cx="3960519" cy="2511778"/>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3">
            <a:extLst>
              <a:ext uri="{FF2B5EF4-FFF2-40B4-BE49-F238E27FC236}">
                <a16:creationId xmlns:a16="http://schemas.microsoft.com/office/drawing/2014/main" id="{8E85511A-861D-B144-CB97-D5BDEC5F60FB}"/>
              </a:ext>
            </a:extLst>
          </p:cNvPr>
          <p:cNvPicPr>
            <a:picLocks noChangeAspect="1"/>
          </p:cNvPicPr>
          <p:nvPr/>
        </p:nvPicPr>
        <p:blipFill>
          <a:blip r:embed="rId3"/>
          <a:stretch>
            <a:fillRect/>
          </a:stretch>
        </p:blipFill>
        <p:spPr>
          <a:xfrm>
            <a:off x="2085278" y="2100228"/>
            <a:ext cx="2743200" cy="3884177"/>
          </a:xfrm>
          <a:prstGeom prst="rect">
            <a:avLst/>
          </a:prstGeom>
        </p:spPr>
      </p:pic>
    </p:spTree>
    <p:extLst>
      <p:ext uri="{BB962C8B-B14F-4D97-AF65-F5344CB8AC3E}">
        <p14:creationId xmlns:p14="http://schemas.microsoft.com/office/powerpoint/2010/main" val="1729273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5" descr="Imagen que contiene Interfaz de usuario gráfica&#10;&#10;Descripción generada automáticamente">
            <a:extLst>
              <a:ext uri="{FF2B5EF4-FFF2-40B4-BE49-F238E27FC236}">
                <a16:creationId xmlns:a16="http://schemas.microsoft.com/office/drawing/2014/main" id="{4E125CC2-80E1-CDF3-D18C-13838D76B559}"/>
              </a:ext>
            </a:extLst>
          </p:cNvPr>
          <p:cNvPicPr>
            <a:picLocks noChangeAspect="1"/>
          </p:cNvPicPr>
          <p:nvPr/>
        </p:nvPicPr>
        <p:blipFill>
          <a:blip r:embed="rId2"/>
          <a:stretch>
            <a:fillRect/>
          </a:stretch>
        </p:blipFill>
        <p:spPr>
          <a:xfrm>
            <a:off x="1318919" y="502595"/>
            <a:ext cx="8970902" cy="5495329"/>
          </a:xfrm>
          <a:prstGeom prst="rect">
            <a:avLst/>
          </a:prstGeom>
        </p:spPr>
      </p:pic>
      <p:sp>
        <p:nvSpPr>
          <p:cNvPr id="6" name="Rectángulo 5">
            <a:extLst>
              <a:ext uri="{FF2B5EF4-FFF2-40B4-BE49-F238E27FC236}">
                <a16:creationId xmlns:a16="http://schemas.microsoft.com/office/drawing/2014/main" id="{9302F291-2BCB-6FC4-4430-957683707118}"/>
              </a:ext>
            </a:extLst>
          </p:cNvPr>
          <p:cNvSpPr/>
          <p:nvPr/>
        </p:nvSpPr>
        <p:spPr>
          <a:xfrm>
            <a:off x="3207926" y="4186296"/>
            <a:ext cx="1542814" cy="413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77513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7" descr="Interfaz de usuario gráfica, Sitio web&#10;&#10;Descripción generada automáticamente">
            <a:extLst>
              <a:ext uri="{FF2B5EF4-FFF2-40B4-BE49-F238E27FC236}">
                <a16:creationId xmlns:a16="http://schemas.microsoft.com/office/drawing/2014/main" id="{59D410BA-5D97-BBFF-7119-68E32555C760}"/>
              </a:ext>
            </a:extLst>
          </p:cNvPr>
          <p:cNvPicPr>
            <a:picLocks noChangeAspect="1"/>
          </p:cNvPicPr>
          <p:nvPr/>
        </p:nvPicPr>
        <p:blipFill>
          <a:blip r:embed="rId2"/>
          <a:stretch>
            <a:fillRect/>
          </a:stretch>
        </p:blipFill>
        <p:spPr>
          <a:xfrm>
            <a:off x="331141" y="362582"/>
            <a:ext cx="9826977" cy="4486540"/>
          </a:xfrm>
          <a:prstGeom prst="rect">
            <a:avLst/>
          </a:prstGeom>
        </p:spPr>
      </p:pic>
      <p:sp>
        <p:nvSpPr>
          <p:cNvPr id="8" name="Rectángulo 7">
            <a:extLst>
              <a:ext uri="{FF2B5EF4-FFF2-40B4-BE49-F238E27FC236}">
                <a16:creationId xmlns:a16="http://schemas.microsoft.com/office/drawing/2014/main" id="{662D893F-A313-E438-2D9F-91AC64AEA308}"/>
              </a:ext>
            </a:extLst>
          </p:cNvPr>
          <p:cNvSpPr/>
          <p:nvPr/>
        </p:nvSpPr>
        <p:spPr>
          <a:xfrm>
            <a:off x="3809999" y="1730962"/>
            <a:ext cx="997185" cy="58325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9" descr="Interfaz de usuario gráfica, Texto, Aplicación, Correo electrónico&#10;&#10;Descripción generada automáticamente">
            <a:extLst>
              <a:ext uri="{FF2B5EF4-FFF2-40B4-BE49-F238E27FC236}">
                <a16:creationId xmlns:a16="http://schemas.microsoft.com/office/drawing/2014/main" id="{F77783D2-CA0A-C839-0E04-781803F76B50}"/>
              </a:ext>
            </a:extLst>
          </p:cNvPr>
          <p:cNvPicPr>
            <a:picLocks noChangeAspect="1"/>
          </p:cNvPicPr>
          <p:nvPr/>
        </p:nvPicPr>
        <p:blipFill>
          <a:blip r:embed="rId3"/>
          <a:stretch>
            <a:fillRect/>
          </a:stretch>
        </p:blipFill>
        <p:spPr>
          <a:xfrm>
            <a:off x="5505215" y="3016685"/>
            <a:ext cx="6186311" cy="3251741"/>
          </a:xfrm>
          <a:prstGeom prst="rect">
            <a:avLst/>
          </a:prstGeom>
        </p:spPr>
      </p:pic>
      <p:sp>
        <p:nvSpPr>
          <p:cNvPr id="10" name="Rectángulo 9">
            <a:extLst>
              <a:ext uri="{FF2B5EF4-FFF2-40B4-BE49-F238E27FC236}">
                <a16:creationId xmlns:a16="http://schemas.microsoft.com/office/drawing/2014/main" id="{039A176D-1A58-D1E2-EC90-FA56835C45B0}"/>
              </a:ext>
            </a:extLst>
          </p:cNvPr>
          <p:cNvSpPr/>
          <p:nvPr/>
        </p:nvSpPr>
        <p:spPr>
          <a:xfrm>
            <a:off x="5653852" y="5992518"/>
            <a:ext cx="216370" cy="178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5A947A31-5925-A20C-9103-C070409CA471}"/>
              </a:ext>
            </a:extLst>
          </p:cNvPr>
          <p:cNvSpPr/>
          <p:nvPr/>
        </p:nvSpPr>
        <p:spPr>
          <a:xfrm>
            <a:off x="7130815" y="5493926"/>
            <a:ext cx="1674518" cy="686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7584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10" descr="Interfaz de usuario gráfica, Texto, Aplicación, Correo electrónico&#10;&#10;Descripción generada automáticamente">
            <a:extLst>
              <a:ext uri="{FF2B5EF4-FFF2-40B4-BE49-F238E27FC236}">
                <a16:creationId xmlns:a16="http://schemas.microsoft.com/office/drawing/2014/main" id="{DA30C326-125D-AE55-4BB8-D8D0E4329660}"/>
              </a:ext>
            </a:extLst>
          </p:cNvPr>
          <p:cNvPicPr>
            <a:picLocks noChangeAspect="1"/>
          </p:cNvPicPr>
          <p:nvPr/>
        </p:nvPicPr>
        <p:blipFill>
          <a:blip r:embed="rId2"/>
          <a:stretch>
            <a:fillRect/>
          </a:stretch>
        </p:blipFill>
        <p:spPr>
          <a:xfrm>
            <a:off x="1765654" y="411049"/>
            <a:ext cx="6920088" cy="4483681"/>
          </a:xfrm>
          <a:prstGeom prst="rect">
            <a:avLst/>
          </a:prstGeom>
        </p:spPr>
      </p:pic>
      <p:sp>
        <p:nvSpPr>
          <p:cNvPr id="11" name="Rectángulo 10">
            <a:extLst>
              <a:ext uri="{FF2B5EF4-FFF2-40B4-BE49-F238E27FC236}">
                <a16:creationId xmlns:a16="http://schemas.microsoft.com/office/drawing/2014/main" id="{2956B80D-845B-1B74-DDE8-76FD6E65745A}"/>
              </a:ext>
            </a:extLst>
          </p:cNvPr>
          <p:cNvSpPr/>
          <p:nvPr/>
        </p:nvSpPr>
        <p:spPr>
          <a:xfrm>
            <a:off x="3634585" y="4590584"/>
            <a:ext cx="809037" cy="2634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2" descr="Interfaz de usuario gráfica, Texto, Aplicación, Correo electrónico, Sitio web&#10;&#10;Descripción generada automáticamente">
            <a:extLst>
              <a:ext uri="{FF2B5EF4-FFF2-40B4-BE49-F238E27FC236}">
                <a16:creationId xmlns:a16="http://schemas.microsoft.com/office/drawing/2014/main" id="{3E2F9C6F-3EB0-51D4-FCB3-C828C4748BAC}"/>
              </a:ext>
            </a:extLst>
          </p:cNvPr>
          <p:cNvPicPr>
            <a:picLocks noChangeAspect="1"/>
          </p:cNvPicPr>
          <p:nvPr/>
        </p:nvPicPr>
        <p:blipFill>
          <a:blip r:embed="rId3"/>
          <a:stretch>
            <a:fillRect/>
          </a:stretch>
        </p:blipFill>
        <p:spPr>
          <a:xfrm>
            <a:off x="5359284" y="2257991"/>
            <a:ext cx="3928533" cy="4345797"/>
          </a:xfrm>
          <a:prstGeom prst="rect">
            <a:avLst/>
          </a:prstGeom>
        </p:spPr>
      </p:pic>
    </p:spTree>
    <p:extLst>
      <p:ext uri="{BB962C8B-B14F-4D97-AF65-F5344CB8AC3E}">
        <p14:creationId xmlns:p14="http://schemas.microsoft.com/office/powerpoint/2010/main" val="19410380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512782-A84B-EEF3-0ACA-4A63BB923868}"/>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Bibliografia</a:t>
            </a:r>
            <a:endParaRPr lang="ca-ES"/>
          </a:p>
          <a:p>
            <a:endParaRPr lang="es-ES">
              <a:cs typeface="Calibri"/>
            </a:endParaRPr>
          </a:p>
        </p:txBody>
      </p:sp>
      <p:sp>
        <p:nvSpPr>
          <p:cNvPr id="4" name="CuadroTexto 3">
            <a:extLst>
              <a:ext uri="{FF2B5EF4-FFF2-40B4-BE49-F238E27FC236}">
                <a16:creationId xmlns:a16="http://schemas.microsoft.com/office/drawing/2014/main" id="{45938D09-2717-A7E7-FD76-C496E25E6020}"/>
              </a:ext>
            </a:extLst>
          </p:cNvPr>
          <p:cNvSpPr txBox="1"/>
          <p:nvPr/>
        </p:nvSpPr>
        <p:spPr>
          <a:xfrm>
            <a:off x="472252" y="2184400"/>
            <a:ext cx="11360384" cy="340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1200" dirty="0">
                <a:ea typeface="+mn-lt"/>
                <a:cs typeface="+mn-lt"/>
              </a:rPr>
              <a:t>Andreu, A. (2023, abril 18). </a:t>
            </a:r>
            <a:r>
              <a:rPr lang="ca-ES" sz="1200" i="1" dirty="0">
                <a:ea typeface="+mn-lt"/>
                <a:cs typeface="+mn-lt"/>
              </a:rPr>
              <a:t>¿</a:t>
            </a:r>
            <a:r>
              <a:rPr lang="ca-ES" sz="1200" i="1" dirty="0" err="1">
                <a:ea typeface="+mn-lt"/>
                <a:cs typeface="+mn-lt"/>
              </a:rPr>
              <a:t>Tienen</a:t>
            </a:r>
            <a:r>
              <a:rPr lang="ca-ES" sz="1200" i="1" dirty="0">
                <a:ea typeface="+mn-lt"/>
                <a:cs typeface="+mn-lt"/>
              </a:rPr>
              <a:t> </a:t>
            </a:r>
            <a:r>
              <a:rPr lang="ca-ES" sz="1200" i="1" dirty="0" err="1">
                <a:ea typeface="+mn-lt"/>
                <a:cs typeface="+mn-lt"/>
              </a:rPr>
              <a:t>derechos</a:t>
            </a:r>
            <a:r>
              <a:rPr lang="ca-ES" sz="1200" i="1" dirty="0">
                <a:ea typeface="+mn-lt"/>
                <a:cs typeface="+mn-lt"/>
              </a:rPr>
              <a:t> de autor las </a:t>
            </a:r>
            <a:r>
              <a:rPr lang="ca-ES" sz="1200" i="1" dirty="0" err="1">
                <a:ea typeface="+mn-lt"/>
                <a:cs typeface="+mn-lt"/>
              </a:rPr>
              <a:t>imágenes</a:t>
            </a:r>
            <a:r>
              <a:rPr lang="ca-ES" sz="1200" i="1" dirty="0">
                <a:ea typeface="+mn-lt"/>
                <a:cs typeface="+mn-lt"/>
              </a:rPr>
              <a:t> o </a:t>
            </a:r>
            <a:r>
              <a:rPr lang="ca-ES" sz="1200" i="1" dirty="0" err="1">
                <a:ea typeface="+mn-lt"/>
                <a:cs typeface="+mn-lt"/>
              </a:rPr>
              <a:t>contenidos</a:t>
            </a:r>
            <a:r>
              <a:rPr lang="ca-ES" sz="1200" i="1" dirty="0">
                <a:ea typeface="+mn-lt"/>
                <a:cs typeface="+mn-lt"/>
              </a:rPr>
              <a:t> </a:t>
            </a:r>
            <a:r>
              <a:rPr lang="ca-ES" sz="1200" dirty="0" err="1">
                <a:ea typeface="+mn-lt"/>
                <a:cs typeface="+mn-lt"/>
              </a:rPr>
              <a:t>generados</a:t>
            </a:r>
            <a:r>
              <a:rPr lang="ca-ES" sz="1200" dirty="0">
                <a:ea typeface="+mn-lt"/>
                <a:cs typeface="+mn-lt"/>
              </a:rPr>
              <a:t> con IA? Business </a:t>
            </a:r>
            <a:r>
              <a:rPr lang="ca-ES" sz="1200" dirty="0" err="1">
                <a:ea typeface="+mn-lt"/>
                <a:cs typeface="+mn-lt"/>
              </a:rPr>
              <a:t>Insider</a:t>
            </a:r>
            <a:r>
              <a:rPr lang="ca-ES" sz="1200" dirty="0">
                <a:ea typeface="+mn-lt"/>
                <a:cs typeface="+mn-lt"/>
              </a:rPr>
              <a:t> España. </a:t>
            </a:r>
            <a:r>
              <a:rPr lang="ca-ES" sz="1200" dirty="0">
                <a:ea typeface="+mn-lt"/>
                <a:cs typeface="+mn-lt"/>
                <a:hlinkClick r:id="rId2"/>
              </a:rPr>
              <a:t>https://www.businessinsider.es/tienen-derechos-autor-imagenes-creadas-ia-1223714</a:t>
            </a:r>
            <a:endParaRPr lang="es-ES" sz="1200" dirty="0"/>
          </a:p>
          <a:p>
            <a:endParaRPr lang="ca-ES" sz="1100">
              <a:ea typeface="Calibri"/>
              <a:cs typeface="Calibri"/>
            </a:endParaRPr>
          </a:p>
          <a:p>
            <a:r>
              <a:rPr lang="ca-ES" sz="1200" dirty="0">
                <a:ea typeface="+mn-lt"/>
                <a:cs typeface="+mn-lt"/>
              </a:rPr>
              <a:t>CEDEC. (2024). </a:t>
            </a:r>
            <a:r>
              <a:rPr lang="ca-ES" sz="1200" i="1" dirty="0">
                <a:ea typeface="+mn-lt"/>
                <a:cs typeface="+mn-lt"/>
              </a:rPr>
              <a:t>5 </a:t>
            </a:r>
            <a:r>
              <a:rPr lang="ca-ES" sz="1200" i="1" dirty="0" err="1">
                <a:ea typeface="+mn-lt"/>
                <a:cs typeface="+mn-lt"/>
              </a:rPr>
              <a:t>mitos</a:t>
            </a:r>
            <a:r>
              <a:rPr lang="ca-ES" sz="1200" i="1" dirty="0">
                <a:ea typeface="+mn-lt"/>
                <a:cs typeface="+mn-lt"/>
              </a:rPr>
              <a:t> sobre </a:t>
            </a:r>
            <a:r>
              <a:rPr lang="ca-ES" sz="1200" i="1" dirty="0" err="1">
                <a:ea typeface="+mn-lt"/>
                <a:cs typeface="+mn-lt"/>
              </a:rPr>
              <a:t>derechos</a:t>
            </a:r>
            <a:r>
              <a:rPr lang="ca-ES" sz="1200" i="1" dirty="0">
                <a:ea typeface="+mn-lt"/>
                <a:cs typeface="+mn-lt"/>
              </a:rPr>
              <a:t> de autor y </a:t>
            </a:r>
            <a:r>
              <a:rPr lang="ca-ES" sz="1200" i="1" dirty="0" err="1">
                <a:ea typeface="+mn-lt"/>
                <a:cs typeface="+mn-lt"/>
              </a:rPr>
              <a:t>licencias</a:t>
            </a:r>
            <a:r>
              <a:rPr lang="ca-ES" sz="1200" i="1" dirty="0">
                <a:ea typeface="+mn-lt"/>
                <a:cs typeface="+mn-lt"/>
              </a:rPr>
              <a:t> de uso</a:t>
            </a:r>
            <a:r>
              <a:rPr lang="ca-ES" sz="1200" dirty="0">
                <a:ea typeface="+mn-lt"/>
                <a:cs typeface="+mn-lt"/>
              </a:rPr>
              <a:t>. </a:t>
            </a:r>
            <a:r>
              <a:rPr lang="ca-ES" sz="1200" dirty="0">
                <a:ea typeface="+mn-lt"/>
                <a:cs typeface="+mn-lt"/>
                <a:hlinkClick r:id="rId3"/>
              </a:rPr>
              <a:t>https://cedec.intef.es/5-mitos-sobre-derechos-de-autor-y-licencias-de-uso/</a:t>
            </a:r>
            <a:endParaRPr lang="ca-ES" sz="1200" dirty="0">
              <a:ea typeface="Calibri"/>
              <a:cs typeface="Calibri"/>
            </a:endParaRPr>
          </a:p>
          <a:p>
            <a:endParaRPr lang="ca-ES" sz="1200">
              <a:ea typeface="Calibri"/>
              <a:cs typeface="Calibri"/>
            </a:endParaRPr>
          </a:p>
          <a:p>
            <a:r>
              <a:rPr lang="en-GB" sz="1200" dirty="0">
                <a:ea typeface="+mn-lt"/>
                <a:cs typeface="+mn-lt"/>
              </a:rPr>
              <a:t>Creative Commons. (2023). </a:t>
            </a:r>
            <a:r>
              <a:rPr lang="en-GB" sz="1200" i="1" dirty="0">
                <a:ea typeface="+mn-lt"/>
                <a:cs typeface="+mn-lt"/>
              </a:rPr>
              <a:t>Frequently Asked Question</a:t>
            </a:r>
            <a:r>
              <a:rPr lang="en-GB" sz="1200" dirty="0">
                <a:ea typeface="+mn-lt"/>
                <a:cs typeface="+mn-lt"/>
              </a:rPr>
              <a:t>. </a:t>
            </a:r>
            <a:r>
              <a:rPr lang="en-GB" sz="1200" dirty="0">
                <a:ea typeface="+mn-lt"/>
                <a:cs typeface="+mn-lt"/>
                <a:hlinkClick r:id="rId4"/>
              </a:rPr>
              <a:t>https://creativecommons.org/faq/</a:t>
            </a:r>
            <a:endParaRPr lang="ca-ES" sz="1200" dirty="0">
              <a:ea typeface="Calibri"/>
              <a:cs typeface="Calibri"/>
            </a:endParaRPr>
          </a:p>
          <a:p>
            <a:endParaRPr lang="en-GB" sz="1200" dirty="0">
              <a:ea typeface="Calibri"/>
              <a:cs typeface="Calibri"/>
            </a:endParaRPr>
          </a:p>
          <a:p>
            <a:r>
              <a:rPr lang="en-US" sz="1200">
                <a:ea typeface="Calibri"/>
                <a:cs typeface="Calibri"/>
              </a:rPr>
              <a:t>Elder, A. (2019). </a:t>
            </a:r>
            <a:r>
              <a:rPr lang="en-US" sz="1200" i="1">
                <a:ea typeface="Calibri"/>
                <a:cs typeface="Calibri"/>
              </a:rPr>
              <a:t>The OER Starter Kit</a:t>
            </a:r>
            <a:r>
              <a:rPr lang="en-US" sz="1200">
                <a:ea typeface="Calibri"/>
                <a:cs typeface="Calibri"/>
              </a:rPr>
              <a:t>. Iowa State University Digital Press. </a:t>
            </a:r>
            <a:r>
              <a:rPr lang="en-US" sz="1200" dirty="0">
                <a:ea typeface="Calibri"/>
                <a:cs typeface="Calibri"/>
                <a:hlinkClick r:id="rId5"/>
              </a:rPr>
              <a:t>https://doi.org/10.31274/isudp.7</a:t>
            </a:r>
            <a:endParaRPr lang="en-GB"/>
          </a:p>
          <a:p>
            <a:endParaRPr lang="ca-ES" sz="1200"/>
          </a:p>
          <a:p>
            <a:r>
              <a:rPr lang="ca-ES" sz="1200" dirty="0"/>
              <a:t>FOSTER. (</a:t>
            </a:r>
            <a:r>
              <a:rPr lang="ca-ES" sz="1200" dirty="0" err="1"/>
              <a:t>s.d</a:t>
            </a:r>
            <a:r>
              <a:rPr lang="ca-ES" sz="1200" dirty="0"/>
              <a:t>.). </a:t>
            </a:r>
            <a:r>
              <a:rPr lang="ca-ES" sz="1200" i="1" dirty="0"/>
              <a:t>Open </a:t>
            </a:r>
            <a:r>
              <a:rPr lang="ca-ES" sz="1200" i="1" dirty="0" err="1"/>
              <a:t>Science</a:t>
            </a:r>
            <a:r>
              <a:rPr lang="ca-ES" sz="1200" i="1" dirty="0"/>
              <a:t> </a:t>
            </a:r>
            <a:r>
              <a:rPr lang="ca-ES" sz="1200" i="1" dirty="0" err="1"/>
              <a:t>Tree</a:t>
            </a:r>
            <a:r>
              <a:rPr lang="ca-ES" sz="1200" dirty="0"/>
              <a:t>. Recuperat 8 març 2023, de </a:t>
            </a:r>
            <a:r>
              <a:rPr lang="ca-ES" sz="1200" dirty="0">
                <a:hlinkClick r:id="rId6"/>
              </a:rPr>
              <a:t>https://www.fosteropenscience.eu/foster-taxonomy/open-science-definition</a:t>
            </a:r>
            <a:endParaRPr lang="ca-ES" sz="1200" dirty="0">
              <a:ea typeface="Calibri"/>
              <a:cs typeface="Calibri"/>
            </a:endParaRPr>
          </a:p>
          <a:p>
            <a:endParaRPr lang="ca-ES" sz="1200">
              <a:ea typeface="Calibri"/>
              <a:cs typeface="Calibri"/>
            </a:endParaRPr>
          </a:p>
          <a:p>
            <a:r>
              <a:rPr lang="ca-ES" sz="1200" dirty="0" err="1"/>
              <a:t>OpenAIRE</a:t>
            </a:r>
            <a:r>
              <a:rPr lang="ca-ES" sz="1200" dirty="0"/>
              <a:t>. (2017, novembre 22). </a:t>
            </a:r>
            <a:r>
              <a:rPr lang="ca-ES" sz="1200" i="1" dirty="0" err="1"/>
              <a:t>What</a:t>
            </a:r>
            <a:r>
              <a:rPr lang="ca-ES" sz="1200" i="1" dirty="0"/>
              <a:t> is Open </a:t>
            </a:r>
            <a:r>
              <a:rPr lang="ca-ES" sz="1200" i="1" dirty="0" err="1"/>
              <a:t>Science</a:t>
            </a:r>
            <a:r>
              <a:rPr lang="ca-ES" sz="1200" i="1" dirty="0"/>
              <a:t>?</a:t>
            </a:r>
            <a:r>
              <a:rPr lang="ca-ES" sz="1200" dirty="0"/>
              <a:t> </a:t>
            </a:r>
            <a:r>
              <a:rPr lang="ca-ES" sz="1200" dirty="0">
                <a:hlinkClick r:id="rId7"/>
              </a:rPr>
              <a:t>https://www.openaire.eu/what-is-open-science</a:t>
            </a:r>
            <a:endParaRPr lang="ca-ES" sz="1200" dirty="0">
              <a:ea typeface="Calibri"/>
              <a:cs typeface="Calibri"/>
            </a:endParaRPr>
          </a:p>
          <a:p>
            <a:endParaRPr lang="ca-ES" sz="1200">
              <a:ea typeface="Calibri"/>
              <a:cs typeface="Calibri"/>
            </a:endParaRPr>
          </a:p>
          <a:p>
            <a:r>
              <a:rPr lang="ca-ES" sz="1200" dirty="0"/>
              <a:t>UNESCO (Director). (2021, novembre 26). </a:t>
            </a:r>
            <a:r>
              <a:rPr lang="ca-ES" sz="1200" i="1" dirty="0" err="1"/>
              <a:t>Recomendación</a:t>
            </a:r>
            <a:r>
              <a:rPr lang="ca-ES" sz="1200" i="1" dirty="0"/>
              <a:t> de la UNESCO sobre la </a:t>
            </a:r>
            <a:r>
              <a:rPr lang="ca-ES" sz="1200" i="1" dirty="0" err="1"/>
              <a:t>ciencia</a:t>
            </a:r>
            <a:r>
              <a:rPr lang="ca-ES" sz="1200" i="1" dirty="0"/>
              <a:t> </a:t>
            </a:r>
            <a:r>
              <a:rPr lang="ca-ES" sz="1200" i="1" dirty="0" err="1"/>
              <a:t>abierta</a:t>
            </a:r>
            <a:r>
              <a:rPr lang="ca-ES" sz="1200" dirty="0"/>
              <a:t>. </a:t>
            </a:r>
            <a:r>
              <a:rPr lang="ca-ES" sz="1200" dirty="0">
                <a:hlinkClick r:id="rId8"/>
              </a:rPr>
              <a:t>https://www.youtube.com/watch?v=I3Wkvx_ZaFo</a:t>
            </a:r>
            <a:endParaRPr lang="ca-ES" sz="1200" dirty="0">
              <a:cs typeface="Calibri"/>
              <a:hlinkClick r:id="rId8"/>
            </a:endParaRPr>
          </a:p>
          <a:p>
            <a:endParaRPr lang="en-US">
              <a:cs typeface="Calibri"/>
            </a:endParaRPr>
          </a:p>
          <a:p>
            <a:endParaRPr lang="en-US" sz="1200"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3781105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329FB-222F-D430-0D35-2224972BDDE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83A82E6-1868-A4E1-1C81-31B2C0A278BD}"/>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dirty="0">
                <a:solidFill>
                  <a:schemeClr val="bg1"/>
                </a:solidFill>
                <a:cs typeface="Calibri"/>
              </a:rPr>
              <a:t>Declaració d'ús d'IA</a:t>
            </a:r>
            <a:endParaRPr lang="ca-ES" dirty="0">
              <a:solidFill>
                <a:schemeClr val="bg1"/>
              </a:solidFill>
            </a:endParaRPr>
          </a:p>
          <a:p>
            <a:endParaRPr lang="es-ES">
              <a:cs typeface="Calibri"/>
            </a:endParaRPr>
          </a:p>
        </p:txBody>
      </p:sp>
      <p:sp>
        <p:nvSpPr>
          <p:cNvPr id="5" name="CuadroTexto 10">
            <a:extLst>
              <a:ext uri="{FF2B5EF4-FFF2-40B4-BE49-F238E27FC236}">
                <a16:creationId xmlns:a16="http://schemas.microsoft.com/office/drawing/2014/main" id="{0104E02C-F416-3D57-3541-155ED99B6DB5}"/>
              </a:ext>
            </a:extLst>
          </p:cNvPr>
          <p:cNvSpPr txBox="1"/>
          <p:nvPr/>
        </p:nvSpPr>
        <p:spPr>
          <a:xfrm>
            <a:off x="4525162" y="2727309"/>
            <a:ext cx="5391248" cy="1323439"/>
          </a:xfrm>
          <a:prstGeom prst="rect">
            <a:avLst/>
          </a:prstGeom>
          <a:noFill/>
        </p:spPr>
        <p:txBody>
          <a:bodyPr wrap="square" lIns="91440" tIns="45720" rIns="91440" bIns="45720" rtlCol="0" anchor="t">
            <a:spAutoFit/>
          </a:bodyPr>
          <a:lstStyle/>
          <a:p>
            <a:r>
              <a:rPr lang="ca-ES" sz="2200" b="1" dirty="0">
                <a:latin typeface="Microsoft PhagsPa"/>
                <a:ea typeface="+mn-lt"/>
                <a:cs typeface="+mn-lt"/>
              </a:rPr>
              <a:t>Declaració d'ús d'IA</a:t>
            </a:r>
            <a:r>
              <a:rPr lang="ca-ES" sz="2000" dirty="0">
                <a:latin typeface="Times New Roman"/>
                <a:ea typeface="+mn-lt"/>
                <a:cs typeface="+mn-lt"/>
              </a:rPr>
              <a:t>. S'ha utilitzat la IA generativa per generar el llistat de tipologia de recursos educatius oberts</a:t>
            </a:r>
            <a:endParaRPr lang="ca-ES" sz="2000" dirty="0">
              <a:latin typeface="Times New Roman"/>
              <a:ea typeface="Calibri"/>
              <a:cs typeface="Calibri"/>
            </a:endParaRPr>
          </a:p>
          <a:p>
            <a:pPr algn="r"/>
            <a:endParaRPr lang="ca-ES"/>
          </a:p>
        </p:txBody>
      </p:sp>
      <p:pic>
        <p:nvPicPr>
          <p:cNvPr id="7" name="Imatge 6" descr="Imatge que conté text, material d’oficina, papereria, escriptura a mà&#10;&#10;Pot ser que el contingut generat per IA no sigui correcte.">
            <a:extLst>
              <a:ext uri="{FF2B5EF4-FFF2-40B4-BE49-F238E27FC236}">
                <a16:creationId xmlns:a16="http://schemas.microsoft.com/office/drawing/2014/main" id="{D41BB1C0-598F-3632-FB6B-396D2BF09A88}"/>
              </a:ext>
            </a:extLst>
          </p:cNvPr>
          <p:cNvPicPr>
            <a:picLocks noChangeAspect="1"/>
          </p:cNvPicPr>
          <p:nvPr/>
        </p:nvPicPr>
        <p:blipFill>
          <a:blip r:embed="rId2"/>
          <a:stretch>
            <a:fillRect/>
          </a:stretch>
        </p:blipFill>
        <p:spPr>
          <a:xfrm>
            <a:off x="666750" y="1809750"/>
            <a:ext cx="3248025" cy="3248025"/>
          </a:xfrm>
          <a:prstGeom prst="rect">
            <a:avLst/>
          </a:prstGeom>
        </p:spPr>
      </p:pic>
    </p:spTree>
    <p:extLst>
      <p:ext uri="{BB962C8B-B14F-4D97-AF65-F5344CB8AC3E}">
        <p14:creationId xmlns:p14="http://schemas.microsoft.com/office/powerpoint/2010/main" val="3022752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286533E-3DA3-2FF2-1093-77DBAA3226A9}"/>
              </a:ext>
            </a:extLst>
          </p:cNvPr>
          <p:cNvSpPr txBox="1"/>
          <p:nvPr/>
        </p:nvSpPr>
        <p:spPr>
          <a:xfrm>
            <a:off x="0" y="0"/>
            <a:ext cx="12191998" cy="6740307"/>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pPr algn="ctr"/>
            <a:r>
              <a:rPr lang="ca-ES" sz="5400">
                <a:solidFill>
                  <a:schemeClr val="bg1"/>
                </a:solidFill>
                <a:cs typeface="Calibri"/>
              </a:rPr>
              <a:t>Gràcies!</a:t>
            </a:r>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a:p>
            <a:endParaRPr lang="ca-ES">
              <a:solidFill>
                <a:schemeClr val="bg1"/>
              </a:solidFill>
              <a:cs typeface="Calibri"/>
            </a:endParaRPr>
          </a:p>
        </p:txBody>
      </p:sp>
    </p:spTree>
    <p:extLst>
      <p:ext uri="{BB962C8B-B14F-4D97-AF65-F5344CB8AC3E}">
        <p14:creationId xmlns:p14="http://schemas.microsoft.com/office/powerpoint/2010/main" val="2180237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512782-A84B-EEF3-0ACA-4A63BB923868}"/>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Ciència Oberta</a:t>
            </a:r>
          </a:p>
          <a:p>
            <a:endParaRPr lang="es-ES">
              <a:cs typeface="Calibri"/>
            </a:endParaRPr>
          </a:p>
        </p:txBody>
      </p:sp>
      <p:sp>
        <p:nvSpPr>
          <p:cNvPr id="5" name="CuadroTexto 4">
            <a:extLst>
              <a:ext uri="{FF2B5EF4-FFF2-40B4-BE49-F238E27FC236}">
                <a16:creationId xmlns:a16="http://schemas.microsoft.com/office/drawing/2014/main" id="{17633E6E-F20B-BE6A-8C71-3EC2FE03F856}"/>
              </a:ext>
            </a:extLst>
          </p:cNvPr>
          <p:cNvSpPr txBox="1"/>
          <p:nvPr/>
        </p:nvSpPr>
        <p:spPr>
          <a:xfrm>
            <a:off x="3191107" y="1852961"/>
            <a:ext cx="5586760" cy="1123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sz="2000">
                <a:solidFill>
                  <a:srgbClr val="0563C1"/>
                </a:solidFill>
                <a:cs typeface="Segoe UI"/>
              </a:rPr>
              <a:t>Recomanació de la UNESCO sobre la Ciència Oberta</a:t>
            </a:r>
            <a:endParaRPr lang="es-ES"/>
          </a:p>
          <a:p>
            <a:r>
              <a:rPr lang="ca-ES">
                <a:ea typeface="+mn-lt"/>
                <a:cs typeface="+mn-lt"/>
                <a:hlinkClick r:id="rId2"/>
              </a:rPr>
              <a:t>https://www.youtube.com/watch?v=I3Wkvx_ZaFo</a:t>
            </a:r>
            <a:endParaRPr lang="ca-ES"/>
          </a:p>
          <a:p>
            <a:endParaRPr lang="ca-ES">
              <a:ea typeface="+mn-lt"/>
              <a:cs typeface="+mn-lt"/>
            </a:endParaRPr>
          </a:p>
          <a:p>
            <a:endParaRPr lang="es-ES" sz="1100">
              <a:cs typeface="Calibri"/>
            </a:endParaRPr>
          </a:p>
        </p:txBody>
      </p:sp>
      <p:sp>
        <p:nvSpPr>
          <p:cNvPr id="4" name="CuadroTexto 3">
            <a:extLst>
              <a:ext uri="{FF2B5EF4-FFF2-40B4-BE49-F238E27FC236}">
                <a16:creationId xmlns:a16="http://schemas.microsoft.com/office/drawing/2014/main" id="{346E8ABC-02AB-9FD2-1BFC-FD95C732A0CC}"/>
              </a:ext>
            </a:extLst>
          </p:cNvPr>
          <p:cNvSpPr txBox="1"/>
          <p:nvPr/>
        </p:nvSpPr>
        <p:spPr>
          <a:xfrm>
            <a:off x="3301704" y="5463454"/>
            <a:ext cx="2007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Font: (UNESCO, 2021)</a:t>
            </a:r>
            <a:endParaRPr lang="en-US" sz="1400" err="1">
              <a:cs typeface="Calibri"/>
            </a:endParaRPr>
          </a:p>
        </p:txBody>
      </p:sp>
      <p:pic>
        <p:nvPicPr>
          <p:cNvPr id="2" name="Imagen 1" descr="Diagrama&#10;&#10;Descripción generada automáticamente">
            <a:extLst>
              <a:ext uri="{FF2B5EF4-FFF2-40B4-BE49-F238E27FC236}">
                <a16:creationId xmlns:a16="http://schemas.microsoft.com/office/drawing/2014/main" id="{99759562-1963-EE37-9153-C2E7692BFB8A}"/>
              </a:ext>
            </a:extLst>
          </p:cNvPr>
          <p:cNvPicPr>
            <a:picLocks noChangeAspect="1"/>
          </p:cNvPicPr>
          <p:nvPr/>
        </p:nvPicPr>
        <p:blipFill>
          <a:blip r:embed="rId3"/>
          <a:stretch>
            <a:fillRect/>
          </a:stretch>
        </p:blipFill>
        <p:spPr>
          <a:xfrm>
            <a:off x="3299355" y="2632605"/>
            <a:ext cx="4714875" cy="2672292"/>
          </a:xfrm>
          <a:prstGeom prst="rect">
            <a:avLst/>
          </a:prstGeom>
        </p:spPr>
      </p:pic>
    </p:spTree>
    <p:extLst>
      <p:ext uri="{BB962C8B-B14F-4D97-AF65-F5344CB8AC3E}">
        <p14:creationId xmlns:p14="http://schemas.microsoft.com/office/powerpoint/2010/main" val="395745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512782-A84B-EEF3-0ACA-4A63BB923868}"/>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1. Ciència Oberta</a:t>
            </a:r>
          </a:p>
          <a:p>
            <a:endParaRPr lang="es-ES">
              <a:cs typeface="Calibri"/>
            </a:endParaRPr>
          </a:p>
        </p:txBody>
      </p:sp>
      <p:pic>
        <p:nvPicPr>
          <p:cNvPr id="2" name="Imagen 3" descr="Imagen que contiene Tabla&#10;&#10;Descripción generada automáticamente">
            <a:extLst>
              <a:ext uri="{FF2B5EF4-FFF2-40B4-BE49-F238E27FC236}">
                <a16:creationId xmlns:a16="http://schemas.microsoft.com/office/drawing/2014/main" id="{FCC57208-108D-6BFB-23F3-1F9E15E66535}"/>
              </a:ext>
            </a:extLst>
          </p:cNvPr>
          <p:cNvPicPr>
            <a:picLocks noChangeAspect="1"/>
          </p:cNvPicPr>
          <p:nvPr/>
        </p:nvPicPr>
        <p:blipFill>
          <a:blip r:embed="rId2"/>
          <a:stretch>
            <a:fillRect/>
          </a:stretch>
        </p:blipFill>
        <p:spPr>
          <a:xfrm>
            <a:off x="2447234" y="1713348"/>
            <a:ext cx="7296384" cy="4178619"/>
          </a:xfrm>
          <a:prstGeom prst="rect">
            <a:avLst/>
          </a:prstGeom>
        </p:spPr>
      </p:pic>
      <p:sp>
        <p:nvSpPr>
          <p:cNvPr id="8" name="CuadroTexto 7">
            <a:extLst>
              <a:ext uri="{FF2B5EF4-FFF2-40B4-BE49-F238E27FC236}">
                <a16:creationId xmlns:a16="http://schemas.microsoft.com/office/drawing/2014/main" id="{C3266FE7-79D5-6D9B-D163-1E2647E750D1}"/>
              </a:ext>
            </a:extLst>
          </p:cNvPr>
          <p:cNvSpPr txBox="1"/>
          <p:nvPr/>
        </p:nvSpPr>
        <p:spPr>
          <a:xfrm>
            <a:off x="2455037" y="6103158"/>
            <a:ext cx="22429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Font: </a:t>
            </a:r>
            <a:r>
              <a:rPr lang="ca-ES" sz="1200" err="1"/>
              <a:t>OpenAIRE</a:t>
            </a:r>
            <a:r>
              <a:rPr lang="ca-ES" sz="1200"/>
              <a:t>, 2017</a:t>
            </a:r>
            <a:endParaRPr lang="en-US" sz="1200">
              <a:cs typeface="Calibri"/>
            </a:endParaRPr>
          </a:p>
        </p:txBody>
      </p:sp>
    </p:spTree>
    <p:extLst>
      <p:ext uri="{BB962C8B-B14F-4D97-AF65-F5344CB8AC3E}">
        <p14:creationId xmlns:p14="http://schemas.microsoft.com/office/powerpoint/2010/main" val="2076739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F0ED1-F406-DFCA-64AF-FDF264469B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D061735-313C-737F-A32F-9BEC99AD8FF4}"/>
              </a:ext>
            </a:extLst>
          </p:cNvPr>
          <p:cNvSpPr txBox="1"/>
          <p:nvPr/>
        </p:nvSpPr>
        <p:spPr>
          <a:xfrm>
            <a:off x="0" y="-1"/>
            <a:ext cx="12191999" cy="1077218"/>
          </a:xfrm>
          <a:prstGeom prst="rect">
            <a:avLst/>
          </a:prstGeom>
          <a:solidFill>
            <a:schemeClr val="accent5">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S">
              <a:cs typeface="Calibri"/>
            </a:endParaRPr>
          </a:p>
          <a:p>
            <a:pPr algn="ctr"/>
            <a:r>
              <a:rPr lang="ca-ES" sz="2800">
                <a:solidFill>
                  <a:schemeClr val="bg1"/>
                </a:solidFill>
                <a:cs typeface="Calibri"/>
              </a:rPr>
              <a:t>1. Ciència Oberta</a:t>
            </a:r>
          </a:p>
          <a:p>
            <a:endParaRPr lang="es-ES">
              <a:cs typeface="Calibri"/>
            </a:endParaRPr>
          </a:p>
        </p:txBody>
      </p:sp>
      <p:sp>
        <p:nvSpPr>
          <p:cNvPr id="4" name="CuadroTexto 3">
            <a:extLst>
              <a:ext uri="{FF2B5EF4-FFF2-40B4-BE49-F238E27FC236}">
                <a16:creationId xmlns:a16="http://schemas.microsoft.com/office/drawing/2014/main" id="{F94B7DD7-AC91-B99B-8586-5981A56746B7}"/>
              </a:ext>
            </a:extLst>
          </p:cNvPr>
          <p:cNvSpPr txBox="1"/>
          <p:nvPr/>
        </p:nvSpPr>
        <p:spPr>
          <a:xfrm>
            <a:off x="152401" y="1435359"/>
            <a:ext cx="1185609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2"/>
              </a:rPr>
              <a:t>https://iastate.pressbooks.pub/oerstarterkit/</a:t>
            </a:r>
            <a:r>
              <a:rPr lang="es-ES" dirty="0">
                <a:ea typeface="+mn-lt"/>
                <a:cs typeface="+mn-lt"/>
              </a:rPr>
              <a:t> (Elder, 2019) </a:t>
            </a:r>
          </a:p>
          <a:p>
            <a:endParaRPr lang="en-US" dirty="0">
              <a:ea typeface="Calibri"/>
              <a:cs typeface="Calibri"/>
            </a:endParaRPr>
          </a:p>
          <a:p>
            <a:r>
              <a:rPr lang="en-US" sz="1600" b="1" dirty="0"/>
              <a:t>Benefits for Instructors </a:t>
            </a:r>
            <a:endParaRPr lang="en-US" sz="1600" dirty="0">
              <a:ea typeface="Calibri"/>
              <a:cs typeface="Calibri"/>
            </a:endParaRPr>
          </a:p>
          <a:p>
            <a:r>
              <a:rPr lang="en-US" sz="1600" dirty="0"/>
              <a:t>Although cost savings are a major talking point in favor of adopting open educational resources, instructors can utilize OER effectively without replacing paid resources at all. In fact, </a:t>
            </a:r>
            <a:r>
              <a:rPr lang="en-US" sz="1600" b="1" dirty="0"/>
              <a:t>the freedom to adapt OER to instructional needs is often the most attractive aspect of OER</a:t>
            </a:r>
            <a:r>
              <a:rPr lang="en-US" sz="1600" dirty="0"/>
              <a:t>. Since OER are openly licensed, educators are free to edit, reorder, and remix OER materials in many ways</a:t>
            </a:r>
            <a:endParaRPr lang="en-US" sz="1600" dirty="0">
              <a:ea typeface="Calibri"/>
              <a:cs typeface="Calibri"/>
            </a:endParaRPr>
          </a:p>
          <a:p>
            <a:endParaRPr lang="en-US" sz="1600" dirty="0"/>
          </a:p>
          <a:p>
            <a:r>
              <a:rPr lang="en-US" sz="1600" b="1" dirty="0"/>
              <a:t>Use, Improve, and Share </a:t>
            </a:r>
            <a:endParaRPr lang="en-US" sz="1600" b="1">
              <a:ea typeface="Calibri"/>
              <a:cs typeface="Calibri"/>
            </a:endParaRPr>
          </a:p>
          <a:p>
            <a:pPr marL="285750" indent="-285750">
              <a:buFont typeface="Arial"/>
              <a:buChar char="•"/>
            </a:pPr>
            <a:r>
              <a:rPr lang="en-US" sz="1600" dirty="0"/>
              <a:t>Adapt and revise resources that have already been created to fit your course syllabus</a:t>
            </a:r>
            <a:endParaRPr lang="en-US" sz="1600" dirty="0">
              <a:ea typeface="Calibri"/>
              <a:cs typeface="Calibri"/>
            </a:endParaRPr>
          </a:p>
          <a:p>
            <a:pPr marL="285750" indent="-285750">
              <a:buFont typeface="Arial"/>
              <a:buChar char="•"/>
            </a:pPr>
            <a:r>
              <a:rPr lang="en-US" sz="1600" dirty="0"/>
              <a:t>Create an updated second edition of an existing OER</a:t>
            </a:r>
            <a:endParaRPr lang="en-US" sz="1600" dirty="0">
              <a:ea typeface="Calibri"/>
              <a:cs typeface="Calibri"/>
            </a:endParaRPr>
          </a:p>
          <a:p>
            <a:pPr marL="285750" indent="-285750">
              <a:buFont typeface="Arial"/>
              <a:buChar char="•"/>
            </a:pPr>
            <a:r>
              <a:rPr lang="en-US" sz="1600" dirty="0"/>
              <a:t>Tailor resources to fit your specific course context (e.g., translation, local examples)</a:t>
            </a:r>
            <a:endParaRPr lang="en-US" sz="1600" dirty="0">
              <a:ea typeface="Calibri"/>
              <a:cs typeface="Calibri"/>
            </a:endParaRPr>
          </a:p>
          <a:p>
            <a:endParaRPr lang="en-US" sz="1600" dirty="0">
              <a:ea typeface="Calibri"/>
              <a:cs typeface="Calibri"/>
            </a:endParaRPr>
          </a:p>
          <a:p>
            <a:r>
              <a:rPr lang="en-US" sz="1600" b="1" dirty="0"/>
              <a:t>Network and Collaborate with Peers </a:t>
            </a:r>
            <a:endParaRPr lang="en-US" sz="1600" b="1">
              <a:ea typeface="Calibri"/>
              <a:cs typeface="Calibri"/>
            </a:endParaRPr>
          </a:p>
          <a:p>
            <a:pPr marL="285750" indent="-285750">
              <a:buFont typeface="Arial"/>
              <a:buChar char="•"/>
            </a:pPr>
            <a:r>
              <a:rPr lang="en-US" sz="1600" dirty="0"/>
              <a:t>Access educational resources that have been peer-reviewed by experts in your field</a:t>
            </a:r>
            <a:endParaRPr lang="en-US" sz="1600" dirty="0">
              <a:ea typeface="Calibri"/>
              <a:cs typeface="Calibri"/>
            </a:endParaRPr>
          </a:p>
          <a:p>
            <a:pPr marL="285750" indent="-285750">
              <a:buFont typeface="Arial"/>
              <a:buChar char="•"/>
            </a:pPr>
            <a:r>
              <a:rPr lang="en-US" sz="1600" dirty="0"/>
              <a:t>Create a new open educational resource with a team of your peers</a:t>
            </a:r>
            <a:endParaRPr lang="en-US" sz="1600" dirty="0">
              <a:ea typeface="Calibri"/>
              <a:cs typeface="Calibri"/>
            </a:endParaRPr>
          </a:p>
          <a:p>
            <a:pPr marL="285750" indent="-285750">
              <a:buFont typeface="Arial"/>
              <a:buChar char="•"/>
            </a:pPr>
            <a:r>
              <a:rPr lang="en-US" sz="1600" dirty="0"/>
              <a:t>Explore user reviews for a more in-depth understanding of the resources available</a:t>
            </a:r>
            <a:endParaRPr lang="en-US" sz="1600" dirty="0">
              <a:ea typeface="Calibri"/>
              <a:cs typeface="Calibri"/>
            </a:endParaRPr>
          </a:p>
          <a:p>
            <a:endParaRPr lang="en-US" sz="1600" dirty="0">
              <a:ea typeface="Calibri"/>
              <a:cs typeface="Calibri"/>
            </a:endParaRPr>
          </a:p>
          <a:p>
            <a:r>
              <a:rPr lang="en-US" sz="1600" b="1" dirty="0"/>
              <a:t>Lower Costs to Improve Access to Information </a:t>
            </a:r>
            <a:endParaRPr lang="en-US" sz="1600" b="1">
              <a:ea typeface="Calibri"/>
              <a:cs typeface="Calibri"/>
            </a:endParaRPr>
          </a:p>
          <a:p>
            <a:pPr marL="285750" indent="-285750">
              <a:buFont typeface="Arial"/>
              <a:buChar char="•"/>
            </a:pPr>
            <a:r>
              <a:rPr lang="en-US" sz="1600" dirty="0"/>
              <a:t>Enable all students to have equal access to your course materials</a:t>
            </a:r>
            <a:endParaRPr lang="en-US" sz="1600" dirty="0">
              <a:ea typeface="Calibri"/>
              <a:cs typeface="Calibri"/>
            </a:endParaRPr>
          </a:p>
          <a:p>
            <a:pPr marL="285750" indent="-285750">
              <a:buFont typeface="Arial"/>
              <a:buChar char="•"/>
            </a:pPr>
            <a:r>
              <a:rPr lang="en-US" sz="1600" dirty="0"/>
              <a:t>Provide students with the opportunity to explore course content before enrolling</a:t>
            </a:r>
            <a:endParaRPr lang="en-US" sz="1600" dirty="0">
              <a:ea typeface="Calibri"/>
              <a:cs typeface="Calibri"/>
            </a:endParaRPr>
          </a:p>
        </p:txBody>
      </p:sp>
    </p:spTree>
    <p:extLst>
      <p:ext uri="{BB962C8B-B14F-4D97-AF65-F5344CB8AC3E}">
        <p14:creationId xmlns:p14="http://schemas.microsoft.com/office/powerpoint/2010/main" val="2310361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80CF3-AD82-233F-9DF4-3993AC8017B6}"/>
            </a:ext>
          </a:extLst>
        </p:cNvPr>
        <p:cNvGrpSpPr/>
        <p:nvPr/>
      </p:nvGrpSpPr>
      <p:grpSpPr>
        <a:xfrm>
          <a:off x="0" y="0"/>
          <a:ext cx="0" cy="0"/>
          <a:chOff x="0" y="0"/>
          <a:chExt cx="0" cy="0"/>
        </a:xfrm>
      </p:grpSpPr>
      <p:pic>
        <p:nvPicPr>
          <p:cNvPr id="5" name="Imatge 4" descr="Imatge que conté text, captura de pantalla, nombre, Font&#10;&#10;Pot ser que el contingut generat per IA no sigui correcte.">
            <a:extLst>
              <a:ext uri="{FF2B5EF4-FFF2-40B4-BE49-F238E27FC236}">
                <a16:creationId xmlns:a16="http://schemas.microsoft.com/office/drawing/2014/main" id="{8AF0C1D2-DD18-AFF9-2484-064AE01BDEAD}"/>
              </a:ext>
            </a:extLst>
          </p:cNvPr>
          <p:cNvPicPr>
            <a:picLocks noChangeAspect="1"/>
          </p:cNvPicPr>
          <p:nvPr/>
        </p:nvPicPr>
        <p:blipFill>
          <a:blip r:embed="rId2"/>
          <a:stretch>
            <a:fillRect/>
          </a:stretch>
        </p:blipFill>
        <p:spPr>
          <a:xfrm>
            <a:off x="429254" y="1164566"/>
            <a:ext cx="5438775" cy="3810000"/>
          </a:xfrm>
          <a:prstGeom prst="rect">
            <a:avLst/>
          </a:prstGeom>
        </p:spPr>
      </p:pic>
      <p:pic>
        <p:nvPicPr>
          <p:cNvPr id="4" name="Imatge 3" descr="Imatge que conté text, captura de pantalla, nombre, Font&#10;&#10;Pot ser que el contingut generat per IA no sigui correcte.">
            <a:extLst>
              <a:ext uri="{FF2B5EF4-FFF2-40B4-BE49-F238E27FC236}">
                <a16:creationId xmlns:a16="http://schemas.microsoft.com/office/drawing/2014/main" id="{A29BB97F-148E-C514-516D-F9DEAD584501}"/>
              </a:ext>
            </a:extLst>
          </p:cNvPr>
          <p:cNvPicPr>
            <a:picLocks noChangeAspect="1"/>
          </p:cNvPicPr>
          <p:nvPr/>
        </p:nvPicPr>
        <p:blipFill>
          <a:blip r:embed="rId3"/>
          <a:stretch>
            <a:fillRect/>
          </a:stretch>
        </p:blipFill>
        <p:spPr>
          <a:xfrm>
            <a:off x="6065179" y="1164477"/>
            <a:ext cx="5438775" cy="3781425"/>
          </a:xfrm>
          <a:prstGeom prst="rect">
            <a:avLst/>
          </a:prstGeom>
        </p:spPr>
      </p:pic>
      <p:sp>
        <p:nvSpPr>
          <p:cNvPr id="8" name="CuadroTexto 7">
            <a:extLst>
              <a:ext uri="{FF2B5EF4-FFF2-40B4-BE49-F238E27FC236}">
                <a16:creationId xmlns:a16="http://schemas.microsoft.com/office/drawing/2014/main" id="{C6DA407A-78AC-47D9-0F6B-917140AF181A}"/>
              </a:ext>
            </a:extLst>
          </p:cNvPr>
          <p:cNvSpPr txBox="1"/>
          <p:nvPr/>
        </p:nvSpPr>
        <p:spPr>
          <a:xfrm>
            <a:off x="2970665" y="325606"/>
            <a:ext cx="86195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a-ES">
                <a:solidFill>
                  <a:srgbClr val="4C9633"/>
                </a:solidFill>
                <a:ea typeface="+mn-lt"/>
                <a:cs typeface="+mn-lt"/>
                <a:hlinkClick r:id="rId4"/>
              </a:rPr>
              <a:t>CRITERIOS DE EVALUACIÓN Y REQUISITOS MÍNIMOS DE REFERENCIA DE LOS MÉRITOS Y COMPETENCIAS REQUERIDOS PARA OBTENER LA ACREDITACIÓN</a:t>
            </a:r>
            <a:endParaRPr lang="ca-ES">
              <a:solidFill>
                <a:srgbClr val="4C9633"/>
              </a:solidFill>
            </a:endParaRPr>
          </a:p>
        </p:txBody>
      </p:sp>
      <p:pic>
        <p:nvPicPr>
          <p:cNvPr id="9" name="Imagen 8">
            <a:extLst>
              <a:ext uri="{FF2B5EF4-FFF2-40B4-BE49-F238E27FC236}">
                <a16:creationId xmlns:a16="http://schemas.microsoft.com/office/drawing/2014/main" id="{EF08E7FE-1A02-987F-20FF-C8B9768EDE81}"/>
              </a:ext>
            </a:extLst>
          </p:cNvPr>
          <p:cNvPicPr>
            <a:picLocks noChangeAspect="1"/>
          </p:cNvPicPr>
          <p:nvPr/>
        </p:nvPicPr>
        <p:blipFill>
          <a:blip r:embed="rId5"/>
          <a:stretch>
            <a:fillRect/>
          </a:stretch>
        </p:blipFill>
        <p:spPr>
          <a:xfrm>
            <a:off x="458788" y="81493"/>
            <a:ext cx="1685925" cy="895350"/>
          </a:xfrm>
          <a:prstGeom prst="rect">
            <a:avLst/>
          </a:prstGeom>
        </p:spPr>
      </p:pic>
      <p:grpSp>
        <p:nvGrpSpPr>
          <p:cNvPr id="3" name="Grupo 2">
            <a:extLst>
              <a:ext uri="{FF2B5EF4-FFF2-40B4-BE49-F238E27FC236}">
                <a16:creationId xmlns:a16="http://schemas.microsoft.com/office/drawing/2014/main" id="{EBDE6AFE-EDC5-E0D4-1869-51CC2A6BF956}"/>
              </a:ext>
            </a:extLst>
          </p:cNvPr>
          <p:cNvGrpSpPr/>
          <p:nvPr/>
        </p:nvGrpSpPr>
        <p:grpSpPr>
          <a:xfrm>
            <a:off x="437711" y="2762249"/>
            <a:ext cx="11091332" cy="232834"/>
            <a:chOff x="423334" y="2762249"/>
            <a:chExt cx="11091332" cy="232834"/>
          </a:xfrm>
        </p:grpSpPr>
        <p:sp>
          <p:nvSpPr>
            <p:cNvPr id="17" name="Rectángulo 16">
              <a:extLst>
                <a:ext uri="{FF2B5EF4-FFF2-40B4-BE49-F238E27FC236}">
                  <a16:creationId xmlns:a16="http://schemas.microsoft.com/office/drawing/2014/main" id="{2368A536-5A13-830F-20A8-C23F23131ED1}"/>
                </a:ext>
              </a:extLst>
            </p:cNvPr>
            <p:cNvSpPr/>
            <p:nvPr/>
          </p:nvSpPr>
          <p:spPr>
            <a:xfrm>
              <a:off x="423334" y="2762250"/>
              <a:ext cx="5450416" cy="2328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41EFF483-6EED-506C-D365-E6CB0A4057DB}"/>
                </a:ext>
              </a:extLst>
            </p:cNvPr>
            <p:cNvSpPr/>
            <p:nvPr/>
          </p:nvSpPr>
          <p:spPr>
            <a:xfrm>
              <a:off x="6064250" y="2762249"/>
              <a:ext cx="5450416" cy="2328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9" name="CuadroTexto 18">
            <a:extLst>
              <a:ext uri="{FF2B5EF4-FFF2-40B4-BE49-F238E27FC236}">
                <a16:creationId xmlns:a16="http://schemas.microsoft.com/office/drawing/2014/main" id="{DDF2744D-F403-F863-E474-AC15AE1CB1C7}"/>
              </a:ext>
            </a:extLst>
          </p:cNvPr>
          <p:cNvSpPr txBox="1"/>
          <p:nvPr/>
        </p:nvSpPr>
        <p:spPr>
          <a:xfrm>
            <a:off x="455084" y="5111749"/>
            <a:ext cx="11101915"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a:solidFill>
                  <a:srgbClr val="00B050"/>
                </a:solidFill>
                <a:ea typeface="+mn-lt"/>
                <a:cs typeface="+mn-lt"/>
              </a:rPr>
              <a:t>2.1.3. Recursos educativos </a:t>
            </a:r>
          </a:p>
          <a:p>
            <a:endParaRPr lang="es-ES" sz="1000">
              <a:solidFill>
                <a:srgbClr val="00B050"/>
              </a:solidFill>
              <a:ea typeface="+mn-lt"/>
              <a:cs typeface="+mn-lt"/>
            </a:endParaRPr>
          </a:p>
          <a:p>
            <a:r>
              <a:rPr lang="es-ES" sz="1600">
                <a:ea typeface="+mn-lt"/>
                <a:cs typeface="+mn-lt"/>
              </a:rPr>
              <a:t>En el caso de PTU podrá aportarse un máximo de 2 contribuciones. En el caso de CU podrá aportarse un máximo de 5 contribuciones. Se valorarán preferentemente los materiales docentes y los recursos educativos que estén </a:t>
            </a:r>
            <a:r>
              <a:rPr lang="es-ES" sz="1600" b="1">
                <a:ea typeface="+mn-lt"/>
                <a:cs typeface="+mn-lt"/>
              </a:rPr>
              <a:t>disponibles en acceso abierto y sin restricciones</a:t>
            </a:r>
            <a:r>
              <a:rPr lang="es-ES" sz="1600">
                <a:ea typeface="+mn-lt"/>
                <a:cs typeface="+mn-lt"/>
              </a:rPr>
              <a:t> a través de </a:t>
            </a:r>
            <a:r>
              <a:rPr lang="es-ES" sz="1600" b="1">
                <a:ea typeface="+mn-lt"/>
                <a:cs typeface="+mn-lt"/>
              </a:rPr>
              <a:t>repositorios institucionales</a:t>
            </a:r>
            <a:r>
              <a:rPr lang="es-ES" sz="1600">
                <a:ea typeface="+mn-lt"/>
                <a:cs typeface="+mn-lt"/>
              </a:rPr>
              <a:t>, temáticos o generalistas y que estén protegidos por licencias de tipo </a:t>
            </a:r>
            <a:r>
              <a:rPr lang="es-ES" sz="1600" b="1">
                <a:ea typeface="+mn-lt"/>
                <a:cs typeface="+mn-lt"/>
              </a:rPr>
              <a:t>Creative </a:t>
            </a:r>
            <a:r>
              <a:rPr lang="es-ES" sz="1600" b="1" err="1">
                <a:ea typeface="+mn-lt"/>
                <a:cs typeface="+mn-lt"/>
              </a:rPr>
              <a:t>Commons</a:t>
            </a:r>
            <a:r>
              <a:rPr lang="es-ES" sz="1600">
                <a:ea typeface="+mn-lt"/>
                <a:cs typeface="+mn-lt"/>
              </a:rPr>
              <a:t>. </a:t>
            </a:r>
            <a:endParaRPr lang="es-ES" sz="1600">
              <a:ea typeface="Calibri"/>
              <a:cs typeface="Calibri"/>
            </a:endParaRPr>
          </a:p>
        </p:txBody>
      </p:sp>
    </p:spTree>
    <p:extLst>
      <p:ext uri="{BB962C8B-B14F-4D97-AF65-F5344CB8AC3E}">
        <p14:creationId xmlns:p14="http://schemas.microsoft.com/office/powerpoint/2010/main" val="20797629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F89715846-1">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3565</Words>
  <Application>Microsoft Office PowerPoint</Application>
  <PresentationFormat>Pantalla panoràmica</PresentationFormat>
  <Paragraphs>430</Paragraphs>
  <Slides>56</Slides>
  <Notes>1</Notes>
  <HiddenSlides>0</HiddenSlides>
  <MMClips>0</MMClips>
  <ScaleCrop>false</ScaleCrop>
  <HeadingPairs>
    <vt:vector size="6" baseType="variant">
      <vt:variant>
        <vt:lpstr>Tipus de lletra utilitzats</vt:lpstr>
      </vt:variant>
      <vt:variant>
        <vt:i4>15</vt:i4>
      </vt:variant>
      <vt:variant>
        <vt:lpstr>Tema</vt:lpstr>
      </vt:variant>
      <vt:variant>
        <vt:i4>2</vt:i4>
      </vt:variant>
      <vt:variant>
        <vt:lpstr>Títols de les diapositives</vt:lpstr>
      </vt:variant>
      <vt:variant>
        <vt:i4>56</vt:i4>
      </vt:variant>
    </vt:vector>
  </HeadingPairs>
  <TitlesOfParts>
    <vt:vector size="73" baseType="lpstr">
      <vt:lpstr>Arial</vt:lpstr>
      <vt:lpstr>Arial,Sans-Serif</vt:lpstr>
      <vt:lpstr>Bell MT</vt:lpstr>
      <vt:lpstr>Bodoni MT Condensed</vt:lpstr>
      <vt:lpstr>Calibri</vt:lpstr>
      <vt:lpstr>Calibri Light</vt:lpstr>
      <vt:lpstr>Century Gothic</vt:lpstr>
      <vt:lpstr>Courier New</vt:lpstr>
      <vt:lpstr>Microsoft PhagsPa</vt:lpstr>
      <vt:lpstr>Mona Sans</vt:lpstr>
      <vt:lpstr>neue-haas-grotesk-display</vt:lpstr>
      <vt:lpstr>Segoe UI</vt:lpstr>
      <vt:lpstr>Source Sans Pro</vt:lpstr>
      <vt:lpstr>Times New Roman</vt:lpstr>
      <vt:lpstr>Wingdings</vt:lpstr>
      <vt:lpstr>Tema de Office</vt:lpstr>
      <vt:lpstr>1_TF89715846-1</vt:lpstr>
      <vt:lpstr>REO  </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Damià Gil Cano</dc:creator>
  <cp:lastModifiedBy>Damià Gil Cano</cp:lastModifiedBy>
  <cp:revision>681</cp:revision>
  <cp:lastPrinted>2024-05-29T10:13:23Z</cp:lastPrinted>
  <dcterms:created xsi:type="dcterms:W3CDTF">2023-02-16T09:32:27Z</dcterms:created>
  <dcterms:modified xsi:type="dcterms:W3CDTF">2025-09-22T06:58:02Z</dcterms:modified>
</cp:coreProperties>
</file>