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Montserrat" panose="00000500000000000000" pitchFamily="2" charset="0"/>
      <p:regular r:id="rId3"/>
      <p:bold r:id="rId4"/>
      <p:italic r:id="rId5"/>
      <p:boldItalic r:id="rId6"/>
    </p:embeddedFont>
    <p:embeddedFont>
      <p:font typeface="Montserrat Bold" panose="020B0604020202020204" charset="0"/>
      <p:regular r:id="rId7"/>
      <p:bold r:id="rId8"/>
    </p:embeddedFont>
    <p:embeddedFont>
      <p:font typeface="Open Sans Bold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9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930242" y="5072530"/>
            <a:ext cx="8290560" cy="2355901"/>
          </a:xfrm>
          <a:custGeom>
            <a:avLst/>
            <a:gdLst/>
            <a:ahLst/>
            <a:cxnLst/>
            <a:rect l="l" t="t" r="r" b="b"/>
            <a:pathLst>
              <a:path w="8290560" h="2355901">
                <a:moveTo>
                  <a:pt x="0" y="0"/>
                </a:moveTo>
                <a:lnTo>
                  <a:pt x="8290560" y="0"/>
                </a:lnTo>
                <a:lnTo>
                  <a:pt x="8290560" y="2355901"/>
                </a:lnTo>
                <a:lnTo>
                  <a:pt x="0" y="235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3479505" y="3282139"/>
            <a:ext cx="6621370" cy="6831196"/>
          </a:xfrm>
          <a:custGeom>
            <a:avLst/>
            <a:gdLst/>
            <a:ahLst/>
            <a:cxnLst/>
            <a:rect l="l" t="t" r="r" b="b"/>
            <a:pathLst>
              <a:path w="6621370" h="6831196">
                <a:moveTo>
                  <a:pt x="0" y="0"/>
                </a:moveTo>
                <a:lnTo>
                  <a:pt x="6621370" y="0"/>
                </a:lnTo>
                <a:lnTo>
                  <a:pt x="6621370" y="6831196"/>
                </a:lnTo>
                <a:lnTo>
                  <a:pt x="0" y="6831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8" r="-1538" b="-68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-637704" y="839877"/>
            <a:ext cx="5033297" cy="5406862"/>
          </a:xfrm>
          <a:custGeom>
            <a:avLst/>
            <a:gdLst/>
            <a:ahLst/>
            <a:cxnLst/>
            <a:rect l="l" t="t" r="r" b="b"/>
            <a:pathLst>
              <a:path w="5033297" h="5406862">
                <a:moveTo>
                  <a:pt x="0" y="0"/>
                </a:moveTo>
                <a:lnTo>
                  <a:pt x="5033297" y="0"/>
                </a:lnTo>
                <a:lnTo>
                  <a:pt x="5033297" y="5406861"/>
                </a:lnTo>
                <a:lnTo>
                  <a:pt x="0" y="5406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TextBox 5"/>
          <p:cNvSpPr txBox="1"/>
          <p:nvPr/>
        </p:nvSpPr>
        <p:spPr>
          <a:xfrm>
            <a:off x="2727660" y="702945"/>
            <a:ext cx="3956893" cy="17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Autoras</a:t>
            </a:r>
            <a:r>
              <a:rPr lang="en-US" sz="1000" u="none" strike="noStrike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: Paloma Sepúlveda-Parrini y Paloma Valdivia-Vizarreta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1216" y="198120"/>
            <a:ext cx="650978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Canvas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231F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EQgender: A cyberfeminist toolkit for online education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38" y="1623261"/>
            <a:ext cx="3600231" cy="66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Barreras institucionales y resistencias culturales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2943276" y="5239418"/>
            <a:ext cx="3262772" cy="26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2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Diseño especulativo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6006747"/>
            <a:ext cx="1292441" cy="1308453"/>
          </a:xfrm>
          <a:custGeom>
            <a:avLst/>
            <a:gdLst/>
            <a:ahLst/>
            <a:cxnLst/>
            <a:rect l="l" t="t" r="r" b="b"/>
            <a:pathLst>
              <a:path w="1292441" h="1308453">
                <a:moveTo>
                  <a:pt x="0" y="0"/>
                </a:moveTo>
                <a:lnTo>
                  <a:pt x="1292441" y="0"/>
                </a:lnTo>
                <a:lnTo>
                  <a:pt x="1292441" y="1308453"/>
                </a:lnTo>
                <a:lnTo>
                  <a:pt x="0" y="13084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Freeform 10"/>
          <p:cNvSpPr/>
          <p:nvPr/>
        </p:nvSpPr>
        <p:spPr>
          <a:xfrm rot="-10800000">
            <a:off x="4521166" y="951001"/>
            <a:ext cx="4500914" cy="4027642"/>
          </a:xfrm>
          <a:custGeom>
            <a:avLst/>
            <a:gdLst/>
            <a:ahLst/>
            <a:cxnLst/>
            <a:rect l="l" t="t" r="r" b="b"/>
            <a:pathLst>
              <a:path w="4500914" h="4027642">
                <a:moveTo>
                  <a:pt x="0" y="0"/>
                </a:moveTo>
                <a:lnTo>
                  <a:pt x="4500914" y="0"/>
                </a:lnTo>
                <a:lnTo>
                  <a:pt x="4500914" y="4027642"/>
                </a:lnTo>
                <a:lnTo>
                  <a:pt x="0" y="4027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7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1" name="Freeform 11"/>
          <p:cNvSpPr/>
          <p:nvPr/>
        </p:nvSpPr>
        <p:spPr>
          <a:xfrm>
            <a:off x="8461159" y="6449265"/>
            <a:ext cx="1292441" cy="865935"/>
          </a:xfrm>
          <a:custGeom>
            <a:avLst/>
            <a:gdLst/>
            <a:ahLst/>
            <a:cxnLst/>
            <a:rect l="l" t="t" r="r" b="b"/>
            <a:pathLst>
              <a:path w="1292441" h="865935">
                <a:moveTo>
                  <a:pt x="0" y="0"/>
                </a:moveTo>
                <a:lnTo>
                  <a:pt x="1292441" y="0"/>
                </a:lnTo>
                <a:lnTo>
                  <a:pt x="1292441" y="865935"/>
                </a:lnTo>
                <a:lnTo>
                  <a:pt x="0" y="8659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8547731" y="1295772"/>
            <a:ext cx="1578252" cy="2476524"/>
          </a:xfrm>
          <a:custGeom>
            <a:avLst/>
            <a:gdLst/>
            <a:ahLst/>
            <a:cxnLst/>
            <a:rect l="l" t="t" r="r" b="b"/>
            <a:pathLst>
              <a:path w="1578252" h="2476524">
                <a:moveTo>
                  <a:pt x="0" y="0"/>
                </a:moveTo>
                <a:lnTo>
                  <a:pt x="1578252" y="0"/>
                </a:lnTo>
                <a:lnTo>
                  <a:pt x="1578252" y="2476524"/>
                </a:lnTo>
                <a:lnTo>
                  <a:pt x="0" y="2476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7829" t="-3339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13"/>
          <p:cNvSpPr txBox="1"/>
          <p:nvPr/>
        </p:nvSpPr>
        <p:spPr>
          <a:xfrm>
            <a:off x="5495233" y="1632786"/>
            <a:ext cx="3052497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Utopías ciberfeministas</a:t>
            </a:r>
          </a:p>
        </p:txBody>
      </p:sp>
      <p:sp>
        <p:nvSpPr>
          <p:cNvPr id="14" name="Freeform 14"/>
          <p:cNvSpPr/>
          <p:nvPr/>
        </p:nvSpPr>
        <p:spPr>
          <a:xfrm>
            <a:off x="8921274" y="98556"/>
            <a:ext cx="781075" cy="275329"/>
          </a:xfrm>
          <a:custGeom>
            <a:avLst/>
            <a:gdLst/>
            <a:ahLst/>
            <a:cxnLst/>
            <a:rect l="l" t="t" r="r" b="b"/>
            <a:pathLst>
              <a:path w="781075" h="275329">
                <a:moveTo>
                  <a:pt x="0" y="0"/>
                </a:moveTo>
                <a:lnTo>
                  <a:pt x="781076" y="0"/>
                </a:lnTo>
                <a:lnTo>
                  <a:pt x="781076" y="275329"/>
                </a:lnTo>
                <a:lnTo>
                  <a:pt x="0" y="2753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7" baseType="lpstr">
      <vt:lpstr>Arial</vt:lpstr>
      <vt:lpstr>Montserrat Bold</vt:lpstr>
      <vt:lpstr>Open Sans Bold</vt:lpstr>
      <vt:lpstr>Montserrat</vt:lpstr>
      <vt:lpstr>Calibri</vt:lpstr>
      <vt:lpstr>Office Theme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Canvas_Toolkit_ESP</dc:title>
  <dc:creator>Gemma Martinez Mendo</dc:creator>
  <cp:lastModifiedBy>Gemma Martinez Mendo</cp:lastModifiedBy>
  <cp:revision>2</cp:revision>
  <dcterms:created xsi:type="dcterms:W3CDTF">2006-08-16T00:00:00Z</dcterms:created>
  <dcterms:modified xsi:type="dcterms:W3CDTF">2026-05-13T15:30:43Z</dcterms:modified>
  <dc:identifier>DAHGkMKK0_g</dc:identifier>
</cp:coreProperties>
</file>