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A87BF-FE15-4779-A48A-3B62A388E70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60C4539-BC09-4027-B6C9-E321850E2629}">
      <dgm:prSet phldrT="[Text]"/>
      <dgm:spPr/>
      <dgm:t>
        <a:bodyPr/>
        <a:lstStyle/>
        <a:p>
          <a:r>
            <a:rPr lang="en-US" dirty="0" err="1"/>
            <a:t>Code_PA</a:t>
          </a:r>
          <a:endParaRPr lang="en-US" dirty="0"/>
        </a:p>
      </dgm:t>
    </dgm:pt>
    <dgm:pt modelId="{58D6BCF7-CB79-4E83-A603-5109E09B5070}" type="parTrans" cxnId="{AAFFB005-C6EE-49A4-B135-20871E991132}">
      <dgm:prSet/>
      <dgm:spPr/>
      <dgm:t>
        <a:bodyPr/>
        <a:lstStyle/>
        <a:p>
          <a:endParaRPr lang="en-US"/>
        </a:p>
      </dgm:t>
    </dgm:pt>
    <dgm:pt modelId="{FC82AE29-89AB-4FEA-874B-1E9CB01AEADD}" type="sibTrans" cxnId="{AAFFB005-C6EE-49A4-B135-20871E991132}">
      <dgm:prSet/>
      <dgm:spPr/>
      <dgm:t>
        <a:bodyPr/>
        <a:lstStyle/>
        <a:p>
          <a:endParaRPr lang="en-US"/>
        </a:p>
      </dgm:t>
    </dgm:pt>
    <dgm:pt modelId="{B486B273-F008-4984-85F9-18F67BB31D00}">
      <dgm:prSet phldrT="[Text]"/>
      <dgm:spPr/>
      <dgm:t>
        <a:bodyPr/>
        <a:lstStyle/>
        <a:p>
          <a:r>
            <a:rPr lang="en-US" dirty="0" err="1"/>
            <a:t>Code_PB</a:t>
          </a:r>
          <a:endParaRPr lang="en-US" dirty="0"/>
        </a:p>
      </dgm:t>
    </dgm:pt>
    <dgm:pt modelId="{115D1D2C-E782-48B4-A2AE-2E11E9175521}" type="parTrans" cxnId="{CA636FD4-5ECF-46A9-AE8D-5ADE8080C8A0}">
      <dgm:prSet/>
      <dgm:spPr/>
      <dgm:t>
        <a:bodyPr/>
        <a:lstStyle/>
        <a:p>
          <a:endParaRPr lang="en-US"/>
        </a:p>
      </dgm:t>
    </dgm:pt>
    <dgm:pt modelId="{69892085-57B1-4B0E-82F4-85611D64F085}" type="sibTrans" cxnId="{CA636FD4-5ECF-46A9-AE8D-5ADE8080C8A0}">
      <dgm:prSet/>
      <dgm:spPr/>
      <dgm:t>
        <a:bodyPr/>
        <a:lstStyle/>
        <a:p>
          <a:endParaRPr lang="en-US"/>
        </a:p>
      </dgm:t>
    </dgm:pt>
    <dgm:pt modelId="{85B2B6F2-8F4C-434F-918F-BC9170141001}">
      <dgm:prSet phldrT="[Text]"/>
      <dgm:spPr/>
      <dgm:t>
        <a:bodyPr/>
        <a:lstStyle/>
        <a:p>
          <a:r>
            <a:rPr lang="en-US" dirty="0" err="1"/>
            <a:t>Code_PC</a:t>
          </a:r>
          <a:endParaRPr lang="en-US" dirty="0"/>
        </a:p>
      </dgm:t>
    </dgm:pt>
    <dgm:pt modelId="{1295F32D-BB68-415F-AD21-74C952524F95}" type="parTrans" cxnId="{A0DA7CAA-E54D-42ED-9FDC-1E2B3F9A5334}">
      <dgm:prSet/>
      <dgm:spPr/>
      <dgm:t>
        <a:bodyPr/>
        <a:lstStyle/>
        <a:p>
          <a:endParaRPr lang="en-US"/>
        </a:p>
      </dgm:t>
    </dgm:pt>
    <dgm:pt modelId="{A9F8153A-70A5-4AEF-8852-8AF699426A34}" type="sibTrans" cxnId="{A0DA7CAA-E54D-42ED-9FDC-1E2B3F9A5334}">
      <dgm:prSet/>
      <dgm:spPr/>
      <dgm:t>
        <a:bodyPr/>
        <a:lstStyle/>
        <a:p>
          <a:endParaRPr lang="en-US"/>
        </a:p>
      </dgm:t>
    </dgm:pt>
    <dgm:pt modelId="{54BAB3BA-9EFB-4268-98EB-C4EFBF44D109}" type="pres">
      <dgm:prSet presAssocID="{E86A87BF-FE15-4779-A48A-3B62A388E704}" presName="Name0" presStyleCnt="0">
        <dgm:presLayoutVars>
          <dgm:dir/>
          <dgm:animLvl val="lvl"/>
          <dgm:resizeHandles val="exact"/>
        </dgm:presLayoutVars>
      </dgm:prSet>
      <dgm:spPr/>
    </dgm:pt>
    <dgm:pt modelId="{E7023868-8A9D-4186-BF65-06E7A8B429C1}" type="pres">
      <dgm:prSet presAssocID="{660C4539-BC09-4027-B6C9-E321850E262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86E21B2-963A-4B90-9A4C-4F4460AA59B2}" type="pres">
      <dgm:prSet presAssocID="{FC82AE29-89AB-4FEA-874B-1E9CB01AEADD}" presName="parTxOnlySpace" presStyleCnt="0"/>
      <dgm:spPr/>
    </dgm:pt>
    <dgm:pt modelId="{A21FAAC6-2D7A-4299-BBD8-42DAC8C6E810}" type="pres">
      <dgm:prSet presAssocID="{B486B273-F008-4984-85F9-18F67BB31D0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D8DC9F4-CE1A-409B-80C0-82DEEF8EF171}" type="pres">
      <dgm:prSet presAssocID="{69892085-57B1-4B0E-82F4-85611D64F085}" presName="parTxOnlySpace" presStyleCnt="0"/>
      <dgm:spPr/>
    </dgm:pt>
    <dgm:pt modelId="{728000F4-DDF4-4CFA-8FE1-40D0051768B8}" type="pres">
      <dgm:prSet presAssocID="{85B2B6F2-8F4C-434F-918F-BC9170141001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FFB005-C6EE-49A4-B135-20871E991132}" srcId="{E86A87BF-FE15-4779-A48A-3B62A388E704}" destId="{660C4539-BC09-4027-B6C9-E321850E2629}" srcOrd="0" destOrd="0" parTransId="{58D6BCF7-CB79-4E83-A603-5109E09B5070}" sibTransId="{FC82AE29-89AB-4FEA-874B-1E9CB01AEADD}"/>
    <dgm:cxn modelId="{508D1370-1FBD-4AC7-BE25-4610964B1420}" type="presOf" srcId="{B486B273-F008-4984-85F9-18F67BB31D00}" destId="{A21FAAC6-2D7A-4299-BBD8-42DAC8C6E810}" srcOrd="0" destOrd="0" presId="urn:microsoft.com/office/officeart/2005/8/layout/chevron1"/>
    <dgm:cxn modelId="{BF04F956-CCC2-4280-B3D5-7BACF34C9EC7}" type="presOf" srcId="{85B2B6F2-8F4C-434F-918F-BC9170141001}" destId="{728000F4-DDF4-4CFA-8FE1-40D0051768B8}" srcOrd="0" destOrd="0" presId="urn:microsoft.com/office/officeart/2005/8/layout/chevron1"/>
    <dgm:cxn modelId="{2811348D-FFCF-431B-BBA3-EE7D21629D00}" type="presOf" srcId="{E86A87BF-FE15-4779-A48A-3B62A388E704}" destId="{54BAB3BA-9EFB-4268-98EB-C4EFBF44D109}" srcOrd="0" destOrd="0" presId="urn:microsoft.com/office/officeart/2005/8/layout/chevron1"/>
    <dgm:cxn modelId="{A0DA7CAA-E54D-42ED-9FDC-1E2B3F9A5334}" srcId="{E86A87BF-FE15-4779-A48A-3B62A388E704}" destId="{85B2B6F2-8F4C-434F-918F-BC9170141001}" srcOrd="2" destOrd="0" parTransId="{1295F32D-BB68-415F-AD21-74C952524F95}" sibTransId="{A9F8153A-70A5-4AEF-8852-8AF699426A34}"/>
    <dgm:cxn modelId="{CA636FD4-5ECF-46A9-AE8D-5ADE8080C8A0}" srcId="{E86A87BF-FE15-4779-A48A-3B62A388E704}" destId="{B486B273-F008-4984-85F9-18F67BB31D00}" srcOrd="1" destOrd="0" parTransId="{115D1D2C-E782-48B4-A2AE-2E11E9175521}" sibTransId="{69892085-57B1-4B0E-82F4-85611D64F085}"/>
    <dgm:cxn modelId="{0681C1FA-03C8-451D-98F6-1BF8BE69D489}" type="presOf" srcId="{660C4539-BC09-4027-B6C9-E321850E2629}" destId="{E7023868-8A9D-4186-BF65-06E7A8B429C1}" srcOrd="0" destOrd="0" presId="urn:microsoft.com/office/officeart/2005/8/layout/chevron1"/>
    <dgm:cxn modelId="{63A0CE0C-8A30-48BE-AF38-6295EDE6BBD7}" type="presParOf" srcId="{54BAB3BA-9EFB-4268-98EB-C4EFBF44D109}" destId="{E7023868-8A9D-4186-BF65-06E7A8B429C1}" srcOrd="0" destOrd="0" presId="urn:microsoft.com/office/officeart/2005/8/layout/chevron1"/>
    <dgm:cxn modelId="{90800CA2-C8E1-4F8B-8BBB-B47381476881}" type="presParOf" srcId="{54BAB3BA-9EFB-4268-98EB-C4EFBF44D109}" destId="{086E21B2-963A-4B90-9A4C-4F4460AA59B2}" srcOrd="1" destOrd="0" presId="urn:microsoft.com/office/officeart/2005/8/layout/chevron1"/>
    <dgm:cxn modelId="{86365B44-748B-4F77-BADA-7B98C4FFE86D}" type="presParOf" srcId="{54BAB3BA-9EFB-4268-98EB-C4EFBF44D109}" destId="{A21FAAC6-2D7A-4299-BBD8-42DAC8C6E810}" srcOrd="2" destOrd="0" presId="urn:microsoft.com/office/officeart/2005/8/layout/chevron1"/>
    <dgm:cxn modelId="{CB3CE096-C23C-4907-81D0-59E5D153ED73}" type="presParOf" srcId="{54BAB3BA-9EFB-4268-98EB-C4EFBF44D109}" destId="{DD8DC9F4-CE1A-409B-80C0-82DEEF8EF171}" srcOrd="3" destOrd="0" presId="urn:microsoft.com/office/officeart/2005/8/layout/chevron1"/>
    <dgm:cxn modelId="{F4CC49D4-2815-4C09-9D0F-7A0AADDD80B5}" type="presParOf" srcId="{54BAB3BA-9EFB-4268-98EB-C4EFBF44D109}" destId="{728000F4-DDF4-4CFA-8FE1-40D0051768B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E142A8-D8B6-42AC-A770-BA6BB6BE7648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170630-F94D-410A-95F0-FB06007028DA}">
      <dgm:prSet phldrT="[Text]"/>
      <dgm:spPr/>
      <dgm:t>
        <a:bodyPr/>
        <a:lstStyle/>
        <a:p>
          <a:r>
            <a:rPr lang="en-US" dirty="0"/>
            <a:t>Hora</a:t>
          </a:r>
        </a:p>
      </dgm:t>
    </dgm:pt>
    <dgm:pt modelId="{351A880B-52E7-4309-8DE2-5A9D7F792E9D}" type="parTrans" cxnId="{C6786ABE-0D0C-4F30-BB24-6F4E14E90AAA}">
      <dgm:prSet/>
      <dgm:spPr/>
      <dgm:t>
        <a:bodyPr/>
        <a:lstStyle/>
        <a:p>
          <a:endParaRPr lang="en-US"/>
        </a:p>
      </dgm:t>
    </dgm:pt>
    <dgm:pt modelId="{A42BF589-FF28-45C0-B55C-1F7B3E7DE107}" type="sibTrans" cxnId="{C6786ABE-0D0C-4F30-BB24-6F4E14E90AAA}">
      <dgm:prSet/>
      <dgm:spPr/>
      <dgm:t>
        <a:bodyPr/>
        <a:lstStyle/>
        <a:p>
          <a:endParaRPr lang="en-US"/>
        </a:p>
      </dgm:t>
    </dgm:pt>
    <dgm:pt modelId="{5280CF3C-31A3-4704-B8ED-B1C4A9B7C946}">
      <dgm:prSet phldrT="[Text]"/>
      <dgm:spPr/>
      <dgm:t>
        <a:bodyPr/>
        <a:lstStyle/>
        <a:p>
          <a:r>
            <a:rPr lang="en-US" dirty="0" err="1"/>
            <a:t>Elementos</a:t>
          </a:r>
          <a:r>
            <a:rPr lang="en-US" dirty="0"/>
            <a:t> </a:t>
          </a:r>
          <a:r>
            <a:rPr lang="en-US" dirty="0" err="1"/>
            <a:t>conocidos</a:t>
          </a:r>
          <a:endParaRPr lang="en-US" dirty="0"/>
        </a:p>
      </dgm:t>
    </dgm:pt>
    <dgm:pt modelId="{4EBD7AFF-EF75-4A9B-A4CA-70E8204D55A0}" type="parTrans" cxnId="{C3F45629-A9D9-4217-882B-61E0E1DD35C6}">
      <dgm:prSet/>
      <dgm:spPr/>
      <dgm:t>
        <a:bodyPr/>
        <a:lstStyle/>
        <a:p>
          <a:endParaRPr lang="en-US"/>
        </a:p>
      </dgm:t>
    </dgm:pt>
    <dgm:pt modelId="{C44292B4-CD05-4C8F-9945-3216356064FA}" type="sibTrans" cxnId="{C3F45629-A9D9-4217-882B-61E0E1DD35C6}">
      <dgm:prSet/>
      <dgm:spPr/>
      <dgm:t>
        <a:bodyPr/>
        <a:lstStyle/>
        <a:p>
          <a:endParaRPr lang="en-US"/>
        </a:p>
      </dgm:t>
    </dgm:pt>
    <dgm:pt modelId="{13B077CE-59AA-406B-81FB-9BD6EC8E674A}">
      <dgm:prSet phldrT="[Text]"/>
      <dgm:spPr/>
      <dgm:t>
        <a:bodyPr/>
        <a:lstStyle/>
        <a:p>
          <a:r>
            <a:rPr lang="en-US" dirty="0"/>
            <a:t>Código</a:t>
          </a:r>
        </a:p>
      </dgm:t>
    </dgm:pt>
    <dgm:pt modelId="{95BB42BC-8717-47EE-B9F8-ADFA26ABD476}" type="parTrans" cxnId="{CE31EC92-6CE2-411E-A4B3-AE827F3CD183}">
      <dgm:prSet/>
      <dgm:spPr/>
      <dgm:t>
        <a:bodyPr/>
        <a:lstStyle/>
        <a:p>
          <a:endParaRPr lang="en-US"/>
        </a:p>
      </dgm:t>
    </dgm:pt>
    <dgm:pt modelId="{E47E4D14-28B9-43F2-87B8-1C28045F1020}" type="sibTrans" cxnId="{CE31EC92-6CE2-411E-A4B3-AE827F3CD183}">
      <dgm:prSet/>
      <dgm:spPr/>
      <dgm:t>
        <a:bodyPr/>
        <a:lstStyle/>
        <a:p>
          <a:endParaRPr lang="en-US"/>
        </a:p>
      </dgm:t>
    </dgm:pt>
    <dgm:pt modelId="{984E6B81-25B2-42DF-82DB-492B6C594553}">
      <dgm:prSet phldrT="[Text]"/>
      <dgm:spPr/>
      <dgm:t>
        <a:bodyPr/>
        <a:lstStyle/>
        <a:p>
          <a:r>
            <a:rPr lang="en-US" dirty="0" err="1"/>
            <a:t>Mensaje</a:t>
          </a:r>
          <a:r>
            <a:rPr lang="en-US" dirty="0"/>
            <a:t> S</a:t>
          </a:r>
        </a:p>
      </dgm:t>
    </dgm:pt>
    <dgm:pt modelId="{05282942-0E60-4E9F-BE8E-2A4B50C6B1D1}" type="parTrans" cxnId="{B41D2225-C771-4C17-89A7-2922E7D3A1E2}">
      <dgm:prSet/>
      <dgm:spPr/>
      <dgm:t>
        <a:bodyPr/>
        <a:lstStyle/>
        <a:p>
          <a:endParaRPr lang="en-US"/>
        </a:p>
      </dgm:t>
    </dgm:pt>
    <dgm:pt modelId="{8178FF7C-F59C-4475-A6CE-6BD552940978}" type="sibTrans" cxnId="{B41D2225-C771-4C17-89A7-2922E7D3A1E2}">
      <dgm:prSet/>
      <dgm:spPr/>
      <dgm:t>
        <a:bodyPr/>
        <a:lstStyle/>
        <a:p>
          <a:endParaRPr lang="en-US"/>
        </a:p>
      </dgm:t>
    </dgm:pt>
    <dgm:pt modelId="{E376FEF7-EC42-4DCF-B51B-150FAAE859D4}" type="pres">
      <dgm:prSet presAssocID="{73E142A8-D8B6-42AC-A770-BA6BB6BE7648}" presName="Name0" presStyleCnt="0">
        <dgm:presLayoutVars>
          <dgm:chMax val="4"/>
          <dgm:resizeHandles val="exact"/>
        </dgm:presLayoutVars>
      </dgm:prSet>
      <dgm:spPr/>
    </dgm:pt>
    <dgm:pt modelId="{A9EF4080-D916-4C1C-8173-C5BA3EB1D4F0}" type="pres">
      <dgm:prSet presAssocID="{73E142A8-D8B6-42AC-A770-BA6BB6BE7648}" presName="ellipse" presStyleLbl="trBgShp" presStyleIdx="0" presStyleCnt="1"/>
      <dgm:spPr/>
    </dgm:pt>
    <dgm:pt modelId="{8E82E1D2-FF79-420B-B94A-D5A2F270816F}" type="pres">
      <dgm:prSet presAssocID="{73E142A8-D8B6-42AC-A770-BA6BB6BE7648}" presName="arrow1" presStyleLbl="fgShp" presStyleIdx="0" presStyleCnt="1"/>
      <dgm:spPr/>
    </dgm:pt>
    <dgm:pt modelId="{6E2CEAEC-D509-4930-B6B6-A7A5155D4EDE}" type="pres">
      <dgm:prSet presAssocID="{73E142A8-D8B6-42AC-A770-BA6BB6BE7648}" presName="rectangle" presStyleLbl="revTx" presStyleIdx="0" presStyleCnt="1">
        <dgm:presLayoutVars>
          <dgm:bulletEnabled val="1"/>
        </dgm:presLayoutVars>
      </dgm:prSet>
      <dgm:spPr/>
    </dgm:pt>
    <dgm:pt modelId="{BC19E8A5-3CF9-436E-9BF1-53D40BAE337E}" type="pres">
      <dgm:prSet presAssocID="{5280CF3C-31A3-4704-B8ED-B1C4A9B7C946}" presName="item1" presStyleLbl="node1" presStyleIdx="0" presStyleCnt="3">
        <dgm:presLayoutVars>
          <dgm:bulletEnabled val="1"/>
        </dgm:presLayoutVars>
      </dgm:prSet>
      <dgm:spPr/>
    </dgm:pt>
    <dgm:pt modelId="{ADE50F26-32AC-46AD-993E-1B4D649927FF}" type="pres">
      <dgm:prSet presAssocID="{13B077CE-59AA-406B-81FB-9BD6EC8E674A}" presName="item2" presStyleLbl="node1" presStyleIdx="1" presStyleCnt="3">
        <dgm:presLayoutVars>
          <dgm:bulletEnabled val="1"/>
        </dgm:presLayoutVars>
      </dgm:prSet>
      <dgm:spPr/>
    </dgm:pt>
    <dgm:pt modelId="{4EC4BA35-D455-45B0-9698-C3795E6D4FC2}" type="pres">
      <dgm:prSet presAssocID="{984E6B81-25B2-42DF-82DB-492B6C594553}" presName="item3" presStyleLbl="node1" presStyleIdx="2" presStyleCnt="3">
        <dgm:presLayoutVars>
          <dgm:bulletEnabled val="1"/>
        </dgm:presLayoutVars>
      </dgm:prSet>
      <dgm:spPr/>
    </dgm:pt>
    <dgm:pt modelId="{FB8864A6-3939-4C2A-9A57-8E96216A3818}" type="pres">
      <dgm:prSet presAssocID="{73E142A8-D8B6-42AC-A770-BA6BB6BE7648}" presName="funnel" presStyleLbl="trAlignAcc1" presStyleIdx="0" presStyleCnt="1"/>
      <dgm:spPr/>
    </dgm:pt>
  </dgm:ptLst>
  <dgm:cxnLst>
    <dgm:cxn modelId="{D5176D0B-67E7-4B2E-8921-0ADE61CD9618}" type="presOf" srcId="{73E142A8-D8B6-42AC-A770-BA6BB6BE7648}" destId="{E376FEF7-EC42-4DCF-B51B-150FAAE859D4}" srcOrd="0" destOrd="0" presId="urn:microsoft.com/office/officeart/2005/8/layout/funnel1"/>
    <dgm:cxn modelId="{B41D2225-C771-4C17-89A7-2922E7D3A1E2}" srcId="{73E142A8-D8B6-42AC-A770-BA6BB6BE7648}" destId="{984E6B81-25B2-42DF-82DB-492B6C594553}" srcOrd="3" destOrd="0" parTransId="{05282942-0E60-4E9F-BE8E-2A4B50C6B1D1}" sibTransId="{8178FF7C-F59C-4475-A6CE-6BD552940978}"/>
    <dgm:cxn modelId="{C3F45629-A9D9-4217-882B-61E0E1DD35C6}" srcId="{73E142A8-D8B6-42AC-A770-BA6BB6BE7648}" destId="{5280CF3C-31A3-4704-B8ED-B1C4A9B7C946}" srcOrd="1" destOrd="0" parTransId="{4EBD7AFF-EF75-4A9B-A4CA-70E8204D55A0}" sibTransId="{C44292B4-CD05-4C8F-9945-3216356064FA}"/>
    <dgm:cxn modelId="{86F68F54-331C-4FEC-A234-6455B5F626C3}" type="presOf" srcId="{59170630-F94D-410A-95F0-FB06007028DA}" destId="{4EC4BA35-D455-45B0-9698-C3795E6D4FC2}" srcOrd="0" destOrd="0" presId="urn:microsoft.com/office/officeart/2005/8/layout/funnel1"/>
    <dgm:cxn modelId="{CE31EC92-6CE2-411E-A4B3-AE827F3CD183}" srcId="{73E142A8-D8B6-42AC-A770-BA6BB6BE7648}" destId="{13B077CE-59AA-406B-81FB-9BD6EC8E674A}" srcOrd="2" destOrd="0" parTransId="{95BB42BC-8717-47EE-B9F8-ADFA26ABD476}" sibTransId="{E47E4D14-28B9-43F2-87B8-1C28045F1020}"/>
    <dgm:cxn modelId="{C6786ABE-0D0C-4F30-BB24-6F4E14E90AAA}" srcId="{73E142A8-D8B6-42AC-A770-BA6BB6BE7648}" destId="{59170630-F94D-410A-95F0-FB06007028DA}" srcOrd="0" destOrd="0" parTransId="{351A880B-52E7-4309-8DE2-5A9D7F792E9D}" sibTransId="{A42BF589-FF28-45C0-B55C-1F7B3E7DE107}"/>
    <dgm:cxn modelId="{A80DEECF-CE6E-44E3-8BFC-BF118ABFB183}" type="presOf" srcId="{5280CF3C-31A3-4704-B8ED-B1C4A9B7C946}" destId="{ADE50F26-32AC-46AD-993E-1B4D649927FF}" srcOrd="0" destOrd="0" presId="urn:microsoft.com/office/officeart/2005/8/layout/funnel1"/>
    <dgm:cxn modelId="{A6157DD5-6AC6-4585-AB49-504DBD66B929}" type="presOf" srcId="{13B077CE-59AA-406B-81FB-9BD6EC8E674A}" destId="{BC19E8A5-3CF9-436E-9BF1-53D40BAE337E}" srcOrd="0" destOrd="0" presId="urn:microsoft.com/office/officeart/2005/8/layout/funnel1"/>
    <dgm:cxn modelId="{4552CFDC-0D79-4D2B-8711-B0A968823EB4}" type="presOf" srcId="{984E6B81-25B2-42DF-82DB-492B6C594553}" destId="{6E2CEAEC-D509-4930-B6B6-A7A5155D4EDE}" srcOrd="0" destOrd="0" presId="urn:microsoft.com/office/officeart/2005/8/layout/funnel1"/>
    <dgm:cxn modelId="{60A6106E-CCD6-440C-8013-6206C5AC41E6}" type="presParOf" srcId="{E376FEF7-EC42-4DCF-B51B-150FAAE859D4}" destId="{A9EF4080-D916-4C1C-8173-C5BA3EB1D4F0}" srcOrd="0" destOrd="0" presId="urn:microsoft.com/office/officeart/2005/8/layout/funnel1"/>
    <dgm:cxn modelId="{6CD99A60-A3B3-4403-9152-29DBDB9A0806}" type="presParOf" srcId="{E376FEF7-EC42-4DCF-B51B-150FAAE859D4}" destId="{8E82E1D2-FF79-420B-B94A-D5A2F270816F}" srcOrd="1" destOrd="0" presId="urn:microsoft.com/office/officeart/2005/8/layout/funnel1"/>
    <dgm:cxn modelId="{BC441F74-3F87-4D09-83EA-2420E07AEDEC}" type="presParOf" srcId="{E376FEF7-EC42-4DCF-B51B-150FAAE859D4}" destId="{6E2CEAEC-D509-4930-B6B6-A7A5155D4EDE}" srcOrd="2" destOrd="0" presId="urn:microsoft.com/office/officeart/2005/8/layout/funnel1"/>
    <dgm:cxn modelId="{713151C5-C4EF-41F5-8672-AD9960C1F416}" type="presParOf" srcId="{E376FEF7-EC42-4DCF-B51B-150FAAE859D4}" destId="{BC19E8A5-3CF9-436E-9BF1-53D40BAE337E}" srcOrd="3" destOrd="0" presId="urn:microsoft.com/office/officeart/2005/8/layout/funnel1"/>
    <dgm:cxn modelId="{D46D6D36-214C-48CC-B876-D170236F1200}" type="presParOf" srcId="{E376FEF7-EC42-4DCF-B51B-150FAAE859D4}" destId="{ADE50F26-32AC-46AD-993E-1B4D649927FF}" srcOrd="4" destOrd="0" presId="urn:microsoft.com/office/officeart/2005/8/layout/funnel1"/>
    <dgm:cxn modelId="{DA009FEA-A183-41F4-91D4-62B82B2649DC}" type="presParOf" srcId="{E376FEF7-EC42-4DCF-B51B-150FAAE859D4}" destId="{4EC4BA35-D455-45B0-9698-C3795E6D4FC2}" srcOrd="5" destOrd="0" presId="urn:microsoft.com/office/officeart/2005/8/layout/funnel1"/>
    <dgm:cxn modelId="{0309D261-3F17-475D-A217-1879E6BDB552}" type="presParOf" srcId="{E376FEF7-EC42-4DCF-B51B-150FAAE859D4}" destId="{FB8864A6-3939-4C2A-9A57-8E96216A381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75EBD6-13FD-4510-8B1B-2867A47EC9D2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CF6031-B86C-42B7-87D4-F3D4B879B6C7}">
      <dgm:prSet phldrT="[Text]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 err="1"/>
            <a:t>Cliente</a:t>
          </a:r>
          <a:endParaRPr lang="en-US" dirty="0"/>
        </a:p>
      </dgm:t>
    </dgm:pt>
    <dgm:pt modelId="{0A4C7A9D-EB62-4ADF-8E5B-ED217AC11A30}" type="parTrans" cxnId="{2D5E2E6C-8B6E-439F-9822-973F8EEDAA41}">
      <dgm:prSet/>
      <dgm:spPr/>
      <dgm:t>
        <a:bodyPr/>
        <a:lstStyle/>
        <a:p>
          <a:endParaRPr lang="en-US"/>
        </a:p>
      </dgm:t>
    </dgm:pt>
    <dgm:pt modelId="{E4C0DAE7-A9EE-4A74-BCAF-31BBAE08F0E1}" type="sibTrans" cxnId="{2D5E2E6C-8B6E-439F-9822-973F8EEDAA41}">
      <dgm:prSet/>
      <dgm:spPr/>
      <dgm:t>
        <a:bodyPr/>
        <a:lstStyle/>
        <a:p>
          <a:endParaRPr lang="en-US"/>
        </a:p>
      </dgm:t>
    </dgm:pt>
    <dgm:pt modelId="{B51A1C7A-C199-42B8-8418-D5FAD1064709}">
      <dgm:prSet phldrT="[Text]"/>
      <dgm:spPr/>
      <dgm:t>
        <a:bodyPr/>
        <a:lstStyle/>
        <a:p>
          <a:r>
            <a:rPr lang="en-US" dirty="0" err="1"/>
            <a:t>Servidor</a:t>
          </a:r>
          <a:endParaRPr lang="en-US" dirty="0"/>
        </a:p>
      </dgm:t>
    </dgm:pt>
    <dgm:pt modelId="{26DE779E-F44E-4DD5-8697-4D9FB3084FF7}" type="parTrans" cxnId="{9DCF91BA-9803-4F3C-AF25-E9AB1D4F6C20}">
      <dgm:prSet/>
      <dgm:spPr/>
      <dgm:t>
        <a:bodyPr/>
        <a:lstStyle/>
        <a:p>
          <a:endParaRPr lang="en-US"/>
        </a:p>
      </dgm:t>
    </dgm:pt>
    <dgm:pt modelId="{EE3AC6B1-EEA4-4EF4-ABD6-972F0CBD454C}" type="sibTrans" cxnId="{9DCF91BA-9803-4F3C-AF25-E9AB1D4F6C20}">
      <dgm:prSet/>
      <dgm:spPr/>
      <dgm:t>
        <a:bodyPr/>
        <a:lstStyle/>
        <a:p>
          <a:endParaRPr lang="en-US"/>
        </a:p>
      </dgm:t>
    </dgm:pt>
    <dgm:pt modelId="{4417B191-0801-403B-BC5B-2494D89E4224}" type="pres">
      <dgm:prSet presAssocID="{F875EBD6-13FD-4510-8B1B-2867A47EC9D2}" presName="cycle" presStyleCnt="0">
        <dgm:presLayoutVars>
          <dgm:dir/>
          <dgm:resizeHandles val="exact"/>
        </dgm:presLayoutVars>
      </dgm:prSet>
      <dgm:spPr/>
    </dgm:pt>
    <dgm:pt modelId="{BDCDE1E7-3E9A-41E3-9B3F-3CA21EE766B4}" type="pres">
      <dgm:prSet presAssocID="{31CF6031-B86C-42B7-87D4-F3D4B879B6C7}" presName="arrow" presStyleLbl="node1" presStyleIdx="0" presStyleCnt="2">
        <dgm:presLayoutVars>
          <dgm:bulletEnabled val="1"/>
        </dgm:presLayoutVars>
      </dgm:prSet>
      <dgm:spPr/>
    </dgm:pt>
    <dgm:pt modelId="{0C0909D3-A5F2-4DD0-9E23-49B2FF993ADE}" type="pres">
      <dgm:prSet presAssocID="{B51A1C7A-C199-42B8-8418-D5FAD1064709}" presName="arrow" presStyleLbl="node1" presStyleIdx="1" presStyleCnt="2">
        <dgm:presLayoutVars>
          <dgm:bulletEnabled val="1"/>
        </dgm:presLayoutVars>
      </dgm:prSet>
      <dgm:spPr/>
    </dgm:pt>
  </dgm:ptLst>
  <dgm:cxnLst>
    <dgm:cxn modelId="{2D5E2E6C-8B6E-439F-9822-973F8EEDAA41}" srcId="{F875EBD6-13FD-4510-8B1B-2867A47EC9D2}" destId="{31CF6031-B86C-42B7-87D4-F3D4B879B6C7}" srcOrd="0" destOrd="0" parTransId="{0A4C7A9D-EB62-4ADF-8E5B-ED217AC11A30}" sibTransId="{E4C0DAE7-A9EE-4A74-BCAF-31BBAE08F0E1}"/>
    <dgm:cxn modelId="{970CA28A-6BE0-4C9A-9F34-7601EB58864B}" type="presOf" srcId="{F875EBD6-13FD-4510-8B1B-2867A47EC9D2}" destId="{4417B191-0801-403B-BC5B-2494D89E4224}" srcOrd="0" destOrd="0" presId="urn:microsoft.com/office/officeart/2005/8/layout/arrow1"/>
    <dgm:cxn modelId="{9DCF91BA-9803-4F3C-AF25-E9AB1D4F6C20}" srcId="{F875EBD6-13FD-4510-8B1B-2867A47EC9D2}" destId="{B51A1C7A-C199-42B8-8418-D5FAD1064709}" srcOrd="1" destOrd="0" parTransId="{26DE779E-F44E-4DD5-8697-4D9FB3084FF7}" sibTransId="{EE3AC6B1-EEA4-4EF4-ABD6-972F0CBD454C}"/>
    <dgm:cxn modelId="{0961CFE1-8995-4D58-982D-1EFCC8FC93C5}" type="presOf" srcId="{31CF6031-B86C-42B7-87D4-F3D4B879B6C7}" destId="{BDCDE1E7-3E9A-41E3-9B3F-3CA21EE766B4}" srcOrd="0" destOrd="0" presId="urn:microsoft.com/office/officeart/2005/8/layout/arrow1"/>
    <dgm:cxn modelId="{73A814E6-6656-46A6-8776-A09E58924268}" type="presOf" srcId="{B51A1C7A-C199-42B8-8418-D5FAD1064709}" destId="{0C0909D3-A5F2-4DD0-9E23-49B2FF993ADE}" srcOrd="0" destOrd="0" presId="urn:microsoft.com/office/officeart/2005/8/layout/arrow1"/>
    <dgm:cxn modelId="{CFF3C177-467A-4D06-AEC1-457B42B0927D}" type="presParOf" srcId="{4417B191-0801-403B-BC5B-2494D89E4224}" destId="{BDCDE1E7-3E9A-41E3-9B3F-3CA21EE766B4}" srcOrd="0" destOrd="0" presId="urn:microsoft.com/office/officeart/2005/8/layout/arrow1"/>
    <dgm:cxn modelId="{53EB6A41-186B-4017-8D66-FF10DDDF1F4C}" type="presParOf" srcId="{4417B191-0801-403B-BC5B-2494D89E4224}" destId="{0C0909D3-A5F2-4DD0-9E23-49B2FF993AD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F148D4-D6FC-42B9-B2ED-D2147F33B53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AEDE6CB-8B95-4E65-9051-D7F9454C6225}">
      <dgm:prSet phldrT="[Text]"/>
      <dgm:spPr/>
      <dgm:t>
        <a:bodyPr/>
        <a:lstStyle/>
        <a:p>
          <a:r>
            <a:rPr lang="en-US" dirty="0" err="1"/>
            <a:t>Code_SPA</a:t>
          </a:r>
          <a:endParaRPr lang="en-US" dirty="0"/>
        </a:p>
      </dgm:t>
    </dgm:pt>
    <dgm:pt modelId="{3E0CE97F-C068-4835-9DF2-39F83DE49DBC}" type="parTrans" cxnId="{809C0455-95F2-4B82-BD45-F3981472C4B9}">
      <dgm:prSet/>
      <dgm:spPr/>
      <dgm:t>
        <a:bodyPr/>
        <a:lstStyle/>
        <a:p>
          <a:endParaRPr lang="en-US"/>
        </a:p>
      </dgm:t>
    </dgm:pt>
    <dgm:pt modelId="{BD4D65A1-16C4-4C06-8741-21B04BE5C991}" type="sibTrans" cxnId="{809C0455-95F2-4B82-BD45-F3981472C4B9}">
      <dgm:prSet/>
      <dgm:spPr/>
      <dgm:t>
        <a:bodyPr/>
        <a:lstStyle/>
        <a:p>
          <a:endParaRPr lang="en-US"/>
        </a:p>
      </dgm:t>
    </dgm:pt>
    <dgm:pt modelId="{FBD86B2D-25C1-4136-A5BE-AA736A6A3DD2}" type="pres">
      <dgm:prSet presAssocID="{A6F148D4-D6FC-42B9-B2ED-D2147F33B53A}" presName="Name0" presStyleCnt="0">
        <dgm:presLayoutVars>
          <dgm:dir/>
          <dgm:animLvl val="lvl"/>
          <dgm:resizeHandles val="exact"/>
        </dgm:presLayoutVars>
      </dgm:prSet>
      <dgm:spPr/>
    </dgm:pt>
    <dgm:pt modelId="{1F37EB97-5C48-4826-836D-E1B384A05256}" type="pres">
      <dgm:prSet presAssocID="{CAEDE6CB-8B95-4E65-9051-D7F9454C6225}" presName="parTxOnly" presStyleLbl="node1" presStyleIdx="0" presStyleCnt="1" custLinFactNeighborX="49" custLinFactNeighborY="5720">
        <dgm:presLayoutVars>
          <dgm:chMax val="0"/>
          <dgm:chPref val="0"/>
          <dgm:bulletEnabled val="1"/>
        </dgm:presLayoutVars>
      </dgm:prSet>
      <dgm:spPr/>
    </dgm:pt>
  </dgm:ptLst>
  <dgm:cxnLst>
    <dgm:cxn modelId="{809C0455-95F2-4B82-BD45-F3981472C4B9}" srcId="{A6F148D4-D6FC-42B9-B2ED-D2147F33B53A}" destId="{CAEDE6CB-8B95-4E65-9051-D7F9454C6225}" srcOrd="0" destOrd="0" parTransId="{3E0CE97F-C068-4835-9DF2-39F83DE49DBC}" sibTransId="{BD4D65A1-16C4-4C06-8741-21B04BE5C991}"/>
    <dgm:cxn modelId="{7E5680BC-F661-40D2-BCC4-950097CD3DA7}" type="presOf" srcId="{CAEDE6CB-8B95-4E65-9051-D7F9454C6225}" destId="{1F37EB97-5C48-4826-836D-E1B384A05256}" srcOrd="0" destOrd="0" presId="urn:microsoft.com/office/officeart/2005/8/layout/chevron1"/>
    <dgm:cxn modelId="{F5E097CE-33ED-4238-A736-7D35B322EA68}" type="presOf" srcId="{A6F148D4-D6FC-42B9-B2ED-D2147F33B53A}" destId="{FBD86B2D-25C1-4136-A5BE-AA736A6A3DD2}" srcOrd="0" destOrd="0" presId="urn:microsoft.com/office/officeart/2005/8/layout/chevron1"/>
    <dgm:cxn modelId="{9B01DC7F-3408-4E46-A3EF-ED8F266D6A2D}" type="presParOf" srcId="{FBD86B2D-25C1-4136-A5BE-AA736A6A3DD2}" destId="{1F37EB97-5C48-4826-836D-E1B384A05256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E2BAF3-511A-4909-AB8F-493B7931D5E1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0B9B1A-C6A3-4C12-9656-508B82CA8B2A}">
      <dgm:prSet phldrT="[Text]"/>
      <dgm:spPr/>
      <dgm:t>
        <a:bodyPr/>
        <a:lstStyle/>
        <a:p>
          <a:r>
            <a:rPr lang="en-US" dirty="0" err="1"/>
            <a:t>Cliente</a:t>
          </a:r>
          <a:endParaRPr lang="en-US" dirty="0"/>
        </a:p>
      </dgm:t>
    </dgm:pt>
    <dgm:pt modelId="{4B92BF06-6796-4D64-80E3-8F03FA383C13}" type="parTrans" cxnId="{AF29E09F-ABE6-4DD6-A022-3C60BD2EE7A5}">
      <dgm:prSet/>
      <dgm:spPr/>
      <dgm:t>
        <a:bodyPr/>
        <a:lstStyle/>
        <a:p>
          <a:endParaRPr lang="en-US"/>
        </a:p>
      </dgm:t>
    </dgm:pt>
    <dgm:pt modelId="{1139CF6D-9453-496A-85DF-D5F6820C8F26}" type="sibTrans" cxnId="{AF29E09F-ABE6-4DD6-A022-3C60BD2EE7A5}">
      <dgm:prSet/>
      <dgm:spPr/>
      <dgm:t>
        <a:bodyPr/>
        <a:lstStyle/>
        <a:p>
          <a:endParaRPr lang="en-US"/>
        </a:p>
      </dgm:t>
    </dgm:pt>
    <dgm:pt modelId="{DA058910-9BAA-4ADC-A83D-09FA7D6FD730}">
      <dgm:prSet phldrT="[Text]"/>
      <dgm:spPr/>
      <dgm:t>
        <a:bodyPr/>
        <a:lstStyle/>
        <a:p>
          <a:r>
            <a:rPr lang="en-US" dirty="0" err="1"/>
            <a:t>Envía</a:t>
          </a:r>
          <a:r>
            <a:rPr lang="en-US" dirty="0"/>
            <a:t> </a:t>
          </a:r>
          <a:r>
            <a:rPr lang="en-US" dirty="0" err="1"/>
            <a:t>mensaje</a:t>
          </a:r>
          <a:r>
            <a:rPr lang="en-US" dirty="0"/>
            <a:t>/s para </a:t>
          </a:r>
          <a:r>
            <a:rPr lang="en-US" dirty="0" err="1"/>
            <a:t>ser</a:t>
          </a:r>
          <a:r>
            <a:rPr lang="en-US" dirty="0"/>
            <a:t> </a:t>
          </a:r>
          <a:r>
            <a:rPr lang="en-US" dirty="0" err="1"/>
            <a:t>autentificado</a:t>
          </a:r>
          <a:endParaRPr lang="en-US" dirty="0"/>
        </a:p>
      </dgm:t>
    </dgm:pt>
    <dgm:pt modelId="{32C469AD-A1D7-4A4F-8D3E-DD45C00AA5C8}" type="parTrans" cxnId="{CCB291B4-B5CC-4BD4-AA8F-A1335AA685B5}">
      <dgm:prSet/>
      <dgm:spPr/>
      <dgm:t>
        <a:bodyPr/>
        <a:lstStyle/>
        <a:p>
          <a:endParaRPr lang="en-US"/>
        </a:p>
      </dgm:t>
    </dgm:pt>
    <dgm:pt modelId="{3DD8B1C7-9408-4647-8381-CF0D8840E333}" type="sibTrans" cxnId="{CCB291B4-B5CC-4BD4-AA8F-A1335AA685B5}">
      <dgm:prSet/>
      <dgm:spPr/>
      <dgm:t>
        <a:bodyPr/>
        <a:lstStyle/>
        <a:p>
          <a:endParaRPr lang="en-US"/>
        </a:p>
      </dgm:t>
    </dgm:pt>
    <dgm:pt modelId="{163271D5-084C-46A3-A341-EE4985D933DD}">
      <dgm:prSet phldrT="[Text]"/>
      <dgm:spPr/>
      <dgm:t>
        <a:bodyPr/>
        <a:lstStyle/>
        <a:p>
          <a:r>
            <a:rPr lang="en-US" dirty="0" err="1"/>
            <a:t>Espera</a:t>
          </a:r>
          <a:r>
            <a:rPr lang="en-US" dirty="0"/>
            <a:t> a </a:t>
          </a:r>
          <a:r>
            <a:rPr lang="en-US" dirty="0" err="1"/>
            <a:t>ser</a:t>
          </a:r>
          <a:r>
            <a:rPr lang="en-US" dirty="0"/>
            <a:t>, o no, </a:t>
          </a:r>
          <a:r>
            <a:rPr lang="en-US" dirty="0" err="1"/>
            <a:t>validado</a:t>
          </a:r>
          <a:endParaRPr lang="en-US" dirty="0"/>
        </a:p>
      </dgm:t>
    </dgm:pt>
    <dgm:pt modelId="{84FDB534-4155-4BC3-9B00-A61A19FF7990}" type="parTrans" cxnId="{56F1B38B-7628-451D-A998-AB972E3F107F}">
      <dgm:prSet/>
      <dgm:spPr/>
      <dgm:t>
        <a:bodyPr/>
        <a:lstStyle/>
        <a:p>
          <a:endParaRPr lang="en-US"/>
        </a:p>
      </dgm:t>
    </dgm:pt>
    <dgm:pt modelId="{BA50B196-B65F-436B-9082-D93FA31C5236}" type="sibTrans" cxnId="{56F1B38B-7628-451D-A998-AB972E3F107F}">
      <dgm:prSet/>
      <dgm:spPr/>
      <dgm:t>
        <a:bodyPr/>
        <a:lstStyle/>
        <a:p>
          <a:endParaRPr lang="en-US"/>
        </a:p>
      </dgm:t>
    </dgm:pt>
    <dgm:pt modelId="{27B51292-B737-433E-BD45-F690D6352288}" type="pres">
      <dgm:prSet presAssocID="{72E2BAF3-511A-4909-AB8F-493B7931D5E1}" presName="linearFlow" presStyleCnt="0">
        <dgm:presLayoutVars>
          <dgm:dir/>
          <dgm:animLvl val="lvl"/>
          <dgm:resizeHandles/>
        </dgm:presLayoutVars>
      </dgm:prSet>
      <dgm:spPr/>
    </dgm:pt>
    <dgm:pt modelId="{E9EB0FAC-0568-4D13-B000-84E55253AEFC}" type="pres">
      <dgm:prSet presAssocID="{6E0B9B1A-C6A3-4C12-9656-508B82CA8B2A}" presName="compositeNode" presStyleCnt="0">
        <dgm:presLayoutVars>
          <dgm:bulletEnabled val="1"/>
        </dgm:presLayoutVars>
      </dgm:prSet>
      <dgm:spPr/>
    </dgm:pt>
    <dgm:pt modelId="{9848BC49-E7B8-424D-B921-ED9340D2F0AE}" type="pres">
      <dgm:prSet presAssocID="{6E0B9B1A-C6A3-4C12-9656-508B82CA8B2A}" presName="image" presStyleLbl="fgImgPlace1" presStyleIdx="0" presStyleCnt="1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4343" t="4343" r="4343" b="4343"/>
          </a:stretch>
        </a:blipFill>
      </dgm:spPr>
    </dgm:pt>
    <dgm:pt modelId="{FE534BFA-FBC0-4D1D-B4F3-97346C9A8034}" type="pres">
      <dgm:prSet presAssocID="{6E0B9B1A-C6A3-4C12-9656-508B82CA8B2A}" presName="childNode" presStyleLbl="node1" presStyleIdx="0" presStyleCnt="1" custLinFactNeighborX="205" custLinFactNeighborY="9669">
        <dgm:presLayoutVars>
          <dgm:bulletEnabled val="1"/>
        </dgm:presLayoutVars>
      </dgm:prSet>
      <dgm:spPr/>
    </dgm:pt>
    <dgm:pt modelId="{3424A1F2-70D7-4477-9DCB-8CDF2CD7620F}" type="pres">
      <dgm:prSet presAssocID="{6E0B9B1A-C6A3-4C12-9656-508B82CA8B2A}" presName="parentNode" presStyleLbl="revTx" presStyleIdx="0" presStyleCnt="1">
        <dgm:presLayoutVars>
          <dgm:chMax val="0"/>
          <dgm:bulletEnabled val="1"/>
        </dgm:presLayoutVars>
      </dgm:prSet>
      <dgm:spPr/>
    </dgm:pt>
  </dgm:ptLst>
  <dgm:cxnLst>
    <dgm:cxn modelId="{C30C3B7B-4520-4CFF-891E-1F8D9FE477A9}" type="presOf" srcId="{DA058910-9BAA-4ADC-A83D-09FA7D6FD730}" destId="{FE534BFA-FBC0-4D1D-B4F3-97346C9A8034}" srcOrd="0" destOrd="0" presId="urn:microsoft.com/office/officeart/2005/8/layout/hList2"/>
    <dgm:cxn modelId="{56F1B38B-7628-451D-A998-AB972E3F107F}" srcId="{6E0B9B1A-C6A3-4C12-9656-508B82CA8B2A}" destId="{163271D5-084C-46A3-A341-EE4985D933DD}" srcOrd="1" destOrd="0" parTransId="{84FDB534-4155-4BC3-9B00-A61A19FF7990}" sibTransId="{BA50B196-B65F-436B-9082-D93FA31C5236}"/>
    <dgm:cxn modelId="{AF29E09F-ABE6-4DD6-A022-3C60BD2EE7A5}" srcId="{72E2BAF3-511A-4909-AB8F-493B7931D5E1}" destId="{6E0B9B1A-C6A3-4C12-9656-508B82CA8B2A}" srcOrd="0" destOrd="0" parTransId="{4B92BF06-6796-4D64-80E3-8F03FA383C13}" sibTransId="{1139CF6D-9453-496A-85DF-D5F6820C8F26}"/>
    <dgm:cxn modelId="{279035B2-EB64-4BE7-A8FA-79EE082821DB}" type="presOf" srcId="{72E2BAF3-511A-4909-AB8F-493B7931D5E1}" destId="{27B51292-B737-433E-BD45-F690D6352288}" srcOrd="0" destOrd="0" presId="urn:microsoft.com/office/officeart/2005/8/layout/hList2"/>
    <dgm:cxn modelId="{CCB291B4-B5CC-4BD4-AA8F-A1335AA685B5}" srcId="{6E0B9B1A-C6A3-4C12-9656-508B82CA8B2A}" destId="{DA058910-9BAA-4ADC-A83D-09FA7D6FD730}" srcOrd="0" destOrd="0" parTransId="{32C469AD-A1D7-4A4F-8D3E-DD45C00AA5C8}" sibTransId="{3DD8B1C7-9408-4647-8381-CF0D8840E333}"/>
    <dgm:cxn modelId="{F7E59CBE-82A4-460E-A541-9C19D4F45648}" type="presOf" srcId="{6E0B9B1A-C6A3-4C12-9656-508B82CA8B2A}" destId="{3424A1F2-70D7-4477-9DCB-8CDF2CD7620F}" srcOrd="0" destOrd="0" presId="urn:microsoft.com/office/officeart/2005/8/layout/hList2"/>
    <dgm:cxn modelId="{026CB2F3-905D-4A76-9861-3699FA8ACDA9}" type="presOf" srcId="{163271D5-084C-46A3-A341-EE4985D933DD}" destId="{FE534BFA-FBC0-4D1D-B4F3-97346C9A8034}" srcOrd="0" destOrd="1" presId="urn:microsoft.com/office/officeart/2005/8/layout/hList2"/>
    <dgm:cxn modelId="{DFA8EEB7-5D82-4AD4-A26E-A7C7A9FC2B27}" type="presParOf" srcId="{27B51292-B737-433E-BD45-F690D6352288}" destId="{E9EB0FAC-0568-4D13-B000-84E55253AEFC}" srcOrd="0" destOrd="0" presId="urn:microsoft.com/office/officeart/2005/8/layout/hList2"/>
    <dgm:cxn modelId="{FAB2F1FB-BA30-46E6-8105-B8F5BAC0C3D5}" type="presParOf" srcId="{E9EB0FAC-0568-4D13-B000-84E55253AEFC}" destId="{9848BC49-E7B8-424D-B921-ED9340D2F0AE}" srcOrd="0" destOrd="0" presId="urn:microsoft.com/office/officeart/2005/8/layout/hList2"/>
    <dgm:cxn modelId="{6DF44B9A-B704-4D02-80DB-E66DF2E8DF3C}" type="presParOf" srcId="{E9EB0FAC-0568-4D13-B000-84E55253AEFC}" destId="{FE534BFA-FBC0-4D1D-B4F3-97346C9A8034}" srcOrd="1" destOrd="0" presId="urn:microsoft.com/office/officeart/2005/8/layout/hList2"/>
    <dgm:cxn modelId="{B5B52EB2-5CBE-46E2-9E36-6C97ED68D52F}" type="presParOf" srcId="{E9EB0FAC-0568-4D13-B000-84E55253AEFC}" destId="{3424A1F2-70D7-4477-9DCB-8CDF2CD7620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E2BAF3-511A-4909-AB8F-493B7931D5E1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0B9B1A-C6A3-4C12-9656-508B82CA8B2A}">
      <dgm:prSet phldrT="[Text]"/>
      <dgm:spPr/>
      <dgm:t>
        <a:bodyPr/>
        <a:lstStyle/>
        <a:p>
          <a:r>
            <a:rPr lang="en-US" dirty="0" err="1"/>
            <a:t>Servidor</a:t>
          </a:r>
          <a:endParaRPr lang="en-US" dirty="0"/>
        </a:p>
      </dgm:t>
    </dgm:pt>
    <dgm:pt modelId="{4B92BF06-6796-4D64-80E3-8F03FA383C13}" type="parTrans" cxnId="{AF29E09F-ABE6-4DD6-A022-3C60BD2EE7A5}">
      <dgm:prSet/>
      <dgm:spPr/>
      <dgm:t>
        <a:bodyPr/>
        <a:lstStyle/>
        <a:p>
          <a:endParaRPr lang="en-US"/>
        </a:p>
      </dgm:t>
    </dgm:pt>
    <dgm:pt modelId="{1139CF6D-9453-496A-85DF-D5F6820C8F26}" type="sibTrans" cxnId="{AF29E09F-ABE6-4DD6-A022-3C60BD2EE7A5}">
      <dgm:prSet/>
      <dgm:spPr/>
      <dgm:t>
        <a:bodyPr/>
        <a:lstStyle/>
        <a:p>
          <a:endParaRPr lang="en-US"/>
        </a:p>
      </dgm:t>
    </dgm:pt>
    <dgm:pt modelId="{DA058910-9BAA-4ADC-A83D-09FA7D6FD730}">
      <dgm:prSet phldrT="[Text]"/>
      <dgm:spPr/>
      <dgm:t>
        <a:bodyPr/>
        <a:lstStyle/>
        <a:p>
          <a:r>
            <a:rPr lang="en-US" dirty="0" err="1"/>
            <a:t>Escucha</a:t>
          </a:r>
          <a:r>
            <a:rPr lang="en-US" dirty="0"/>
            <a:t> el/</a:t>
          </a:r>
          <a:r>
            <a:rPr lang="en-US" dirty="0" err="1"/>
            <a:t>los</a:t>
          </a:r>
          <a:r>
            <a:rPr lang="en-US" dirty="0"/>
            <a:t> </a:t>
          </a:r>
          <a:r>
            <a:rPr lang="en-US" dirty="0" err="1"/>
            <a:t>mensaje</a:t>
          </a:r>
          <a:r>
            <a:rPr lang="en-US" dirty="0"/>
            <a:t>/s</a:t>
          </a:r>
        </a:p>
      </dgm:t>
    </dgm:pt>
    <dgm:pt modelId="{32C469AD-A1D7-4A4F-8D3E-DD45C00AA5C8}" type="parTrans" cxnId="{CCB291B4-B5CC-4BD4-AA8F-A1335AA685B5}">
      <dgm:prSet/>
      <dgm:spPr/>
      <dgm:t>
        <a:bodyPr/>
        <a:lstStyle/>
        <a:p>
          <a:endParaRPr lang="en-US"/>
        </a:p>
      </dgm:t>
    </dgm:pt>
    <dgm:pt modelId="{3DD8B1C7-9408-4647-8381-CF0D8840E333}" type="sibTrans" cxnId="{CCB291B4-B5CC-4BD4-AA8F-A1335AA685B5}">
      <dgm:prSet/>
      <dgm:spPr/>
      <dgm:t>
        <a:bodyPr/>
        <a:lstStyle/>
        <a:p>
          <a:endParaRPr lang="en-US"/>
        </a:p>
      </dgm:t>
    </dgm:pt>
    <dgm:pt modelId="{163271D5-084C-46A3-A341-EE4985D933DD}">
      <dgm:prSet phldrT="[Text]"/>
      <dgm:spPr/>
      <dgm:t>
        <a:bodyPr/>
        <a:lstStyle/>
        <a:p>
          <a:r>
            <a:rPr lang="en-US" dirty="0" err="1"/>
            <a:t>Verifica</a:t>
          </a:r>
          <a:r>
            <a:rPr lang="en-US" dirty="0"/>
            <a:t> </a:t>
          </a:r>
          <a:r>
            <a:rPr lang="en-US" dirty="0" err="1"/>
            <a:t>si</a:t>
          </a:r>
          <a:r>
            <a:rPr lang="en-US" dirty="0"/>
            <a:t> se </a:t>
          </a:r>
          <a:r>
            <a:rPr lang="en-US" dirty="0" err="1"/>
            <a:t>trata</a:t>
          </a:r>
          <a:r>
            <a:rPr lang="en-US" dirty="0"/>
            <a:t> de un/</a:t>
          </a:r>
          <a:r>
            <a:rPr lang="en-US" dirty="0" err="1"/>
            <a:t>os</a:t>
          </a:r>
          <a:r>
            <a:rPr lang="en-US" dirty="0"/>
            <a:t> </a:t>
          </a:r>
          <a:r>
            <a:rPr lang="en-US" dirty="0" err="1"/>
            <a:t>mensaje</a:t>
          </a:r>
          <a:r>
            <a:rPr lang="en-US" dirty="0"/>
            <a:t>/s </a:t>
          </a:r>
          <a:r>
            <a:rPr lang="en-US" dirty="0" err="1"/>
            <a:t>valido</a:t>
          </a:r>
          <a:r>
            <a:rPr lang="en-US" dirty="0"/>
            <a:t>/s o no</a:t>
          </a:r>
        </a:p>
      </dgm:t>
    </dgm:pt>
    <dgm:pt modelId="{84FDB534-4155-4BC3-9B00-A61A19FF7990}" type="parTrans" cxnId="{56F1B38B-7628-451D-A998-AB972E3F107F}">
      <dgm:prSet/>
      <dgm:spPr/>
      <dgm:t>
        <a:bodyPr/>
        <a:lstStyle/>
        <a:p>
          <a:endParaRPr lang="en-US"/>
        </a:p>
      </dgm:t>
    </dgm:pt>
    <dgm:pt modelId="{BA50B196-B65F-436B-9082-D93FA31C5236}" type="sibTrans" cxnId="{56F1B38B-7628-451D-A998-AB972E3F107F}">
      <dgm:prSet/>
      <dgm:spPr/>
      <dgm:t>
        <a:bodyPr/>
        <a:lstStyle/>
        <a:p>
          <a:endParaRPr lang="en-US"/>
        </a:p>
      </dgm:t>
    </dgm:pt>
    <dgm:pt modelId="{B610BE03-8CB6-4B4D-8975-0269C8B400F1}">
      <dgm:prSet phldrT="[Text]"/>
      <dgm:spPr/>
      <dgm:t>
        <a:bodyPr/>
        <a:lstStyle/>
        <a:p>
          <a:r>
            <a:rPr lang="en-US" dirty="0" err="1"/>
            <a:t>Valida</a:t>
          </a:r>
          <a:r>
            <a:rPr lang="en-US" dirty="0"/>
            <a:t> o no al </a:t>
          </a:r>
          <a:r>
            <a:rPr lang="en-US" dirty="0" err="1"/>
            <a:t>cliente</a:t>
          </a:r>
          <a:r>
            <a:rPr lang="en-US" dirty="0"/>
            <a:t> a </a:t>
          </a:r>
          <a:r>
            <a:rPr lang="en-US" dirty="0" err="1"/>
            <a:t>modo</a:t>
          </a:r>
          <a:r>
            <a:rPr lang="en-US" dirty="0"/>
            <a:t> de </a:t>
          </a:r>
          <a:r>
            <a:rPr lang="en-US" dirty="0" err="1"/>
            <a:t>respuesta</a:t>
          </a:r>
          <a:endParaRPr lang="en-US" dirty="0"/>
        </a:p>
      </dgm:t>
    </dgm:pt>
    <dgm:pt modelId="{5998E3FA-E79B-4E3C-AA60-0F5AFBE9BE85}" type="parTrans" cxnId="{F4C4E8F1-E1FC-4E58-8AEA-0C1FA17CB6FF}">
      <dgm:prSet/>
      <dgm:spPr/>
      <dgm:t>
        <a:bodyPr/>
        <a:lstStyle/>
        <a:p>
          <a:endParaRPr lang="en-US"/>
        </a:p>
      </dgm:t>
    </dgm:pt>
    <dgm:pt modelId="{A22570D3-4642-40A9-90CC-F493E00181A4}" type="sibTrans" cxnId="{F4C4E8F1-E1FC-4E58-8AEA-0C1FA17CB6FF}">
      <dgm:prSet/>
      <dgm:spPr/>
      <dgm:t>
        <a:bodyPr/>
        <a:lstStyle/>
        <a:p>
          <a:endParaRPr lang="en-US"/>
        </a:p>
      </dgm:t>
    </dgm:pt>
    <dgm:pt modelId="{27B51292-B737-433E-BD45-F690D6352288}" type="pres">
      <dgm:prSet presAssocID="{72E2BAF3-511A-4909-AB8F-493B7931D5E1}" presName="linearFlow" presStyleCnt="0">
        <dgm:presLayoutVars>
          <dgm:dir/>
          <dgm:animLvl val="lvl"/>
          <dgm:resizeHandles/>
        </dgm:presLayoutVars>
      </dgm:prSet>
      <dgm:spPr/>
    </dgm:pt>
    <dgm:pt modelId="{E9EB0FAC-0568-4D13-B000-84E55253AEFC}" type="pres">
      <dgm:prSet presAssocID="{6E0B9B1A-C6A3-4C12-9656-508B82CA8B2A}" presName="compositeNode" presStyleCnt="0">
        <dgm:presLayoutVars>
          <dgm:bulletEnabled val="1"/>
        </dgm:presLayoutVars>
      </dgm:prSet>
      <dgm:spPr/>
    </dgm:pt>
    <dgm:pt modelId="{9848BC49-E7B8-424D-B921-ED9340D2F0AE}" type="pres">
      <dgm:prSet presAssocID="{6E0B9B1A-C6A3-4C12-9656-508B82CA8B2A}" presName="image" presStyleLbl="fgImgPlace1" presStyleIdx="0" presStyleCnt="1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1953" t="4343" r="11953" b="4343"/>
          </a:stretch>
        </a:blipFill>
      </dgm:spPr>
    </dgm:pt>
    <dgm:pt modelId="{FE534BFA-FBC0-4D1D-B4F3-97346C9A8034}" type="pres">
      <dgm:prSet presAssocID="{6E0B9B1A-C6A3-4C12-9656-508B82CA8B2A}" presName="childNode" presStyleLbl="node1" presStyleIdx="0" presStyleCnt="1" custLinFactNeighborX="205" custLinFactNeighborY="9669">
        <dgm:presLayoutVars>
          <dgm:bulletEnabled val="1"/>
        </dgm:presLayoutVars>
      </dgm:prSet>
      <dgm:spPr/>
    </dgm:pt>
    <dgm:pt modelId="{3424A1F2-70D7-4477-9DCB-8CDF2CD7620F}" type="pres">
      <dgm:prSet presAssocID="{6E0B9B1A-C6A3-4C12-9656-508B82CA8B2A}" presName="parentNode" presStyleLbl="revTx" presStyleIdx="0" presStyleCnt="1">
        <dgm:presLayoutVars>
          <dgm:chMax val="0"/>
          <dgm:bulletEnabled val="1"/>
        </dgm:presLayoutVars>
      </dgm:prSet>
      <dgm:spPr/>
    </dgm:pt>
  </dgm:ptLst>
  <dgm:cxnLst>
    <dgm:cxn modelId="{C30C3B7B-4520-4CFF-891E-1F8D9FE477A9}" type="presOf" srcId="{DA058910-9BAA-4ADC-A83D-09FA7D6FD730}" destId="{FE534BFA-FBC0-4D1D-B4F3-97346C9A8034}" srcOrd="0" destOrd="0" presId="urn:microsoft.com/office/officeart/2005/8/layout/hList2"/>
    <dgm:cxn modelId="{56F1B38B-7628-451D-A998-AB972E3F107F}" srcId="{6E0B9B1A-C6A3-4C12-9656-508B82CA8B2A}" destId="{163271D5-084C-46A3-A341-EE4985D933DD}" srcOrd="1" destOrd="0" parTransId="{84FDB534-4155-4BC3-9B00-A61A19FF7990}" sibTransId="{BA50B196-B65F-436B-9082-D93FA31C5236}"/>
    <dgm:cxn modelId="{AF29E09F-ABE6-4DD6-A022-3C60BD2EE7A5}" srcId="{72E2BAF3-511A-4909-AB8F-493B7931D5E1}" destId="{6E0B9B1A-C6A3-4C12-9656-508B82CA8B2A}" srcOrd="0" destOrd="0" parTransId="{4B92BF06-6796-4D64-80E3-8F03FA383C13}" sibTransId="{1139CF6D-9453-496A-85DF-D5F6820C8F26}"/>
    <dgm:cxn modelId="{279035B2-EB64-4BE7-A8FA-79EE082821DB}" type="presOf" srcId="{72E2BAF3-511A-4909-AB8F-493B7931D5E1}" destId="{27B51292-B737-433E-BD45-F690D6352288}" srcOrd="0" destOrd="0" presId="urn:microsoft.com/office/officeart/2005/8/layout/hList2"/>
    <dgm:cxn modelId="{CCB291B4-B5CC-4BD4-AA8F-A1335AA685B5}" srcId="{6E0B9B1A-C6A3-4C12-9656-508B82CA8B2A}" destId="{DA058910-9BAA-4ADC-A83D-09FA7D6FD730}" srcOrd="0" destOrd="0" parTransId="{32C469AD-A1D7-4A4F-8D3E-DD45C00AA5C8}" sibTransId="{3DD8B1C7-9408-4647-8381-CF0D8840E333}"/>
    <dgm:cxn modelId="{F7E59CBE-82A4-460E-A541-9C19D4F45648}" type="presOf" srcId="{6E0B9B1A-C6A3-4C12-9656-508B82CA8B2A}" destId="{3424A1F2-70D7-4477-9DCB-8CDF2CD7620F}" srcOrd="0" destOrd="0" presId="urn:microsoft.com/office/officeart/2005/8/layout/hList2"/>
    <dgm:cxn modelId="{B9E9EEC9-6086-44E7-B552-E7DA2E4E4DA7}" type="presOf" srcId="{B610BE03-8CB6-4B4D-8975-0269C8B400F1}" destId="{FE534BFA-FBC0-4D1D-B4F3-97346C9A8034}" srcOrd="0" destOrd="2" presId="urn:microsoft.com/office/officeart/2005/8/layout/hList2"/>
    <dgm:cxn modelId="{F4C4E8F1-E1FC-4E58-8AEA-0C1FA17CB6FF}" srcId="{6E0B9B1A-C6A3-4C12-9656-508B82CA8B2A}" destId="{B610BE03-8CB6-4B4D-8975-0269C8B400F1}" srcOrd="2" destOrd="0" parTransId="{5998E3FA-E79B-4E3C-AA60-0F5AFBE9BE85}" sibTransId="{A22570D3-4642-40A9-90CC-F493E00181A4}"/>
    <dgm:cxn modelId="{026CB2F3-905D-4A76-9861-3699FA8ACDA9}" type="presOf" srcId="{163271D5-084C-46A3-A341-EE4985D933DD}" destId="{FE534BFA-FBC0-4D1D-B4F3-97346C9A8034}" srcOrd="0" destOrd="1" presId="urn:microsoft.com/office/officeart/2005/8/layout/hList2"/>
    <dgm:cxn modelId="{DFA8EEB7-5D82-4AD4-A26E-A7C7A9FC2B27}" type="presParOf" srcId="{27B51292-B737-433E-BD45-F690D6352288}" destId="{E9EB0FAC-0568-4D13-B000-84E55253AEFC}" srcOrd="0" destOrd="0" presId="urn:microsoft.com/office/officeart/2005/8/layout/hList2"/>
    <dgm:cxn modelId="{FAB2F1FB-BA30-46E6-8105-B8F5BAC0C3D5}" type="presParOf" srcId="{E9EB0FAC-0568-4D13-B000-84E55253AEFC}" destId="{9848BC49-E7B8-424D-B921-ED9340D2F0AE}" srcOrd="0" destOrd="0" presId="urn:microsoft.com/office/officeart/2005/8/layout/hList2"/>
    <dgm:cxn modelId="{6DF44B9A-B704-4D02-80DB-E66DF2E8DF3C}" type="presParOf" srcId="{E9EB0FAC-0568-4D13-B000-84E55253AEFC}" destId="{FE534BFA-FBC0-4D1D-B4F3-97346C9A8034}" srcOrd="1" destOrd="0" presId="urn:microsoft.com/office/officeart/2005/8/layout/hList2"/>
    <dgm:cxn modelId="{B5B52EB2-5CBE-46E2-9E36-6C97ED68D52F}" type="presParOf" srcId="{E9EB0FAC-0568-4D13-B000-84E55253AEFC}" destId="{3424A1F2-70D7-4477-9DCB-8CDF2CD7620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D70D61-5C67-48CA-B5FB-807A4660F0A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F7B974-1470-4632-801E-11972553C6D1}">
      <dgm:prSet phldrT="[Text]"/>
      <dgm:spPr/>
      <dgm:t>
        <a:bodyPr/>
        <a:lstStyle/>
        <a:p>
          <a:r>
            <a:rPr lang="en-US" dirty="0"/>
            <a:t>HMAC </a:t>
          </a:r>
          <a:r>
            <a:rPr lang="en-US" dirty="0" err="1"/>
            <a:t>construído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el </a:t>
          </a:r>
          <a:r>
            <a:rPr lang="en-US" dirty="0" err="1"/>
            <a:t>proyecto</a:t>
          </a:r>
          <a:endParaRPr lang="en-US" dirty="0"/>
        </a:p>
      </dgm:t>
    </dgm:pt>
    <dgm:pt modelId="{D6E16BA8-6C24-4DAF-B2E1-BA3A85BC55DF}" type="parTrans" cxnId="{348CEC85-2CDD-49E6-9A23-88F026832365}">
      <dgm:prSet/>
      <dgm:spPr/>
      <dgm:t>
        <a:bodyPr/>
        <a:lstStyle/>
        <a:p>
          <a:endParaRPr lang="en-US"/>
        </a:p>
      </dgm:t>
    </dgm:pt>
    <dgm:pt modelId="{7929B27B-F674-4339-838B-F9E3F43D636D}" type="sibTrans" cxnId="{348CEC85-2CDD-49E6-9A23-88F026832365}">
      <dgm:prSet/>
      <dgm:spPr/>
      <dgm:t>
        <a:bodyPr/>
        <a:lstStyle/>
        <a:p>
          <a:endParaRPr lang="en-US"/>
        </a:p>
      </dgm:t>
    </dgm:pt>
    <dgm:pt modelId="{C321BFC2-FAF5-47C2-A4D4-86B016086D5D}">
      <dgm:prSet phldrT="[Text]"/>
      <dgm:spPr/>
      <dgm:t>
        <a:bodyPr/>
        <a:lstStyle/>
        <a:p>
          <a:r>
            <a:rPr lang="en-US" dirty="0" err="1"/>
            <a:t>Elemento</a:t>
          </a:r>
          <a:r>
            <a:rPr lang="en-US" dirty="0"/>
            <a:t> </a:t>
          </a:r>
          <a:r>
            <a:rPr lang="en-US" dirty="0" err="1"/>
            <a:t>aleatorio</a:t>
          </a:r>
          <a:r>
            <a:rPr lang="en-US" dirty="0"/>
            <a:t> </a:t>
          </a:r>
          <a:r>
            <a:rPr lang="en-US" dirty="0" err="1"/>
            <a:t>previamente</a:t>
          </a:r>
          <a:r>
            <a:rPr lang="en-US" dirty="0"/>
            <a:t> </a:t>
          </a:r>
          <a:r>
            <a:rPr lang="en-US" dirty="0" err="1"/>
            <a:t>acordado</a:t>
          </a:r>
          <a:r>
            <a:rPr lang="en-US" dirty="0"/>
            <a:t> </a:t>
          </a:r>
          <a:r>
            <a:rPr lang="en-US" dirty="0" err="1"/>
            <a:t>por</a:t>
          </a:r>
          <a:r>
            <a:rPr lang="en-US" dirty="0"/>
            <a:t> </a:t>
          </a:r>
          <a:r>
            <a:rPr lang="en-US" dirty="0" err="1"/>
            <a:t>ambas</a:t>
          </a:r>
          <a:r>
            <a:rPr lang="en-US" dirty="0"/>
            <a:t> </a:t>
          </a:r>
          <a:r>
            <a:rPr lang="en-US" dirty="0" err="1"/>
            <a:t>partes</a:t>
          </a:r>
          <a:r>
            <a:rPr lang="en-US" dirty="0"/>
            <a:t>: </a:t>
          </a:r>
          <a:r>
            <a:rPr lang="en-US" b="1" dirty="0"/>
            <a:t>hora</a:t>
          </a:r>
        </a:p>
      </dgm:t>
    </dgm:pt>
    <dgm:pt modelId="{2256A20D-8876-4C76-A9C9-FF32C1E72D38}" type="parTrans" cxnId="{7C83E34B-05DA-49B9-B2F2-7F46E831BD69}">
      <dgm:prSet/>
      <dgm:spPr/>
      <dgm:t>
        <a:bodyPr/>
        <a:lstStyle/>
        <a:p>
          <a:endParaRPr lang="en-US"/>
        </a:p>
      </dgm:t>
    </dgm:pt>
    <dgm:pt modelId="{7167A84C-3DE0-4D83-940D-DF9011DC9F10}" type="sibTrans" cxnId="{7C83E34B-05DA-49B9-B2F2-7F46E831BD69}">
      <dgm:prSet/>
      <dgm:spPr/>
      <dgm:t>
        <a:bodyPr/>
        <a:lstStyle/>
        <a:p>
          <a:endParaRPr lang="en-US"/>
        </a:p>
      </dgm:t>
    </dgm:pt>
    <dgm:pt modelId="{D82C4ECD-4457-4EE6-B95D-FA1A35C17C01}">
      <dgm:prSet phldrT="[Text]"/>
      <dgm:spPr/>
      <dgm:t>
        <a:bodyPr/>
        <a:lstStyle/>
        <a:p>
          <a:r>
            <a:rPr lang="en-US" dirty="0" err="1"/>
            <a:t>Elementos</a:t>
          </a:r>
          <a:r>
            <a:rPr lang="en-US" dirty="0"/>
            <a:t> </a:t>
          </a:r>
          <a:r>
            <a:rPr lang="en-US" dirty="0" err="1"/>
            <a:t>conocidos</a:t>
          </a:r>
          <a:r>
            <a:rPr lang="en-US" dirty="0"/>
            <a:t> </a:t>
          </a:r>
          <a:r>
            <a:rPr lang="en-US" dirty="0" err="1"/>
            <a:t>por</a:t>
          </a:r>
          <a:r>
            <a:rPr lang="en-US" dirty="0"/>
            <a:t> </a:t>
          </a:r>
          <a:r>
            <a:rPr lang="en-US" dirty="0" err="1"/>
            <a:t>ambas</a:t>
          </a:r>
          <a:r>
            <a:rPr lang="en-US" dirty="0"/>
            <a:t> </a:t>
          </a:r>
          <a:r>
            <a:rPr lang="en-US" dirty="0" err="1"/>
            <a:t>partes</a:t>
          </a:r>
          <a:endParaRPr lang="en-US" dirty="0"/>
        </a:p>
      </dgm:t>
    </dgm:pt>
    <dgm:pt modelId="{24611AD6-FD4D-45B7-B875-9C153C86F74F}" type="parTrans" cxnId="{C1C9CB86-B802-4F18-B48B-9D9E5087A52D}">
      <dgm:prSet/>
      <dgm:spPr/>
      <dgm:t>
        <a:bodyPr/>
        <a:lstStyle/>
        <a:p>
          <a:endParaRPr lang="en-US"/>
        </a:p>
      </dgm:t>
    </dgm:pt>
    <dgm:pt modelId="{6B1F22E2-EDC0-4B7F-A800-F79840D408C2}" type="sibTrans" cxnId="{C1C9CB86-B802-4F18-B48B-9D9E5087A52D}">
      <dgm:prSet/>
      <dgm:spPr/>
      <dgm:t>
        <a:bodyPr/>
        <a:lstStyle/>
        <a:p>
          <a:endParaRPr lang="en-US"/>
        </a:p>
      </dgm:t>
    </dgm:pt>
    <dgm:pt modelId="{31EAD115-DA97-4C5D-AB03-4AD352941C52}">
      <dgm:prSet phldrT="[Text]"/>
      <dgm:spPr/>
      <dgm:t>
        <a:bodyPr/>
        <a:lstStyle/>
        <a:p>
          <a:r>
            <a:rPr lang="en-US" b="1" dirty="0"/>
            <a:t>IP</a:t>
          </a:r>
          <a:r>
            <a:rPr lang="en-US" dirty="0"/>
            <a:t> de </a:t>
          </a:r>
          <a:r>
            <a:rPr lang="en-US" b="1" dirty="0" err="1"/>
            <a:t>destino</a:t>
          </a:r>
          <a:r>
            <a:rPr lang="en-US" dirty="0"/>
            <a:t> y </a:t>
          </a:r>
          <a:r>
            <a:rPr lang="en-US" b="1" dirty="0" err="1"/>
            <a:t>origen</a:t>
          </a:r>
          <a:r>
            <a:rPr lang="en-US" b="1" dirty="0"/>
            <a:t> </a:t>
          </a:r>
          <a:r>
            <a:rPr lang="en-US" b="0" dirty="0"/>
            <a:t>(192.168.1.116 y192.168.1.2)</a:t>
          </a:r>
          <a:endParaRPr lang="en-US" b="1" dirty="0"/>
        </a:p>
      </dgm:t>
    </dgm:pt>
    <dgm:pt modelId="{E4962B1A-EEEB-409E-AEEC-B569E4E1DB4C}" type="parTrans" cxnId="{AF05A0C7-5EA4-4186-B7F5-F7A35C284960}">
      <dgm:prSet/>
      <dgm:spPr/>
      <dgm:t>
        <a:bodyPr/>
        <a:lstStyle/>
        <a:p>
          <a:endParaRPr lang="en-US"/>
        </a:p>
      </dgm:t>
    </dgm:pt>
    <dgm:pt modelId="{7C57186E-0FAD-432D-8AAD-1D0FA70BF871}" type="sibTrans" cxnId="{AF05A0C7-5EA4-4186-B7F5-F7A35C284960}">
      <dgm:prSet/>
      <dgm:spPr/>
      <dgm:t>
        <a:bodyPr/>
        <a:lstStyle/>
        <a:p>
          <a:endParaRPr lang="en-US"/>
        </a:p>
      </dgm:t>
    </dgm:pt>
    <dgm:pt modelId="{F0194E69-ADF7-4569-ABE3-BB2DB6224950}">
      <dgm:prSet phldrT="[Text]"/>
      <dgm:spPr/>
      <dgm:t>
        <a:bodyPr/>
        <a:lstStyle/>
        <a:p>
          <a:r>
            <a:rPr lang="en-US" b="1" dirty="0"/>
            <a:t>Puerto</a:t>
          </a:r>
          <a:r>
            <a:rPr lang="en-US" dirty="0"/>
            <a:t> de </a:t>
          </a:r>
          <a:r>
            <a:rPr lang="en-US" b="1" dirty="0" err="1"/>
            <a:t>destino</a:t>
          </a:r>
          <a:r>
            <a:rPr lang="en-US" dirty="0"/>
            <a:t> y </a:t>
          </a:r>
          <a:r>
            <a:rPr lang="en-US" b="1" dirty="0" err="1"/>
            <a:t>origen</a:t>
          </a:r>
          <a:r>
            <a:rPr lang="en-US" b="1" dirty="0"/>
            <a:t> </a:t>
          </a:r>
          <a:r>
            <a:rPr lang="en-US" b="0" dirty="0"/>
            <a:t>(5001 y 1024)</a:t>
          </a:r>
        </a:p>
      </dgm:t>
    </dgm:pt>
    <dgm:pt modelId="{B7F25E29-AC4C-45E8-9258-67FE84872D29}" type="parTrans" cxnId="{10ED232F-C3E7-4789-98CF-82C48F772410}">
      <dgm:prSet/>
      <dgm:spPr/>
      <dgm:t>
        <a:bodyPr/>
        <a:lstStyle/>
        <a:p>
          <a:endParaRPr lang="en-US"/>
        </a:p>
      </dgm:t>
    </dgm:pt>
    <dgm:pt modelId="{883781B2-CFF3-4D9C-8169-24E3A62E0CA9}" type="sibTrans" cxnId="{10ED232F-C3E7-4789-98CF-82C48F772410}">
      <dgm:prSet/>
      <dgm:spPr/>
      <dgm:t>
        <a:bodyPr/>
        <a:lstStyle/>
        <a:p>
          <a:endParaRPr lang="en-US"/>
        </a:p>
      </dgm:t>
    </dgm:pt>
    <dgm:pt modelId="{387411C8-6241-4174-81FA-6803F26F0324}">
      <dgm:prSet phldrT="[Text]"/>
      <dgm:spPr/>
      <dgm:t>
        <a:bodyPr/>
        <a:lstStyle/>
        <a:p>
          <a:r>
            <a:rPr lang="en-US" dirty="0" err="1"/>
            <a:t>Uso</a:t>
          </a:r>
          <a:r>
            <a:rPr lang="en-US" dirty="0"/>
            <a:t> de un </a:t>
          </a:r>
          <a:r>
            <a:rPr lang="en-US" dirty="0" err="1"/>
            <a:t>secreto</a:t>
          </a:r>
          <a:r>
            <a:rPr lang="en-US" dirty="0"/>
            <a:t> </a:t>
          </a:r>
          <a:r>
            <a:rPr lang="en-US" dirty="0" err="1"/>
            <a:t>conocido</a:t>
          </a:r>
          <a:r>
            <a:rPr lang="en-US" dirty="0"/>
            <a:t> </a:t>
          </a:r>
          <a:r>
            <a:rPr lang="en-US" dirty="0" err="1"/>
            <a:t>por</a:t>
          </a:r>
          <a:r>
            <a:rPr lang="en-US" dirty="0"/>
            <a:t> </a:t>
          </a:r>
          <a:r>
            <a:rPr lang="en-US" dirty="0" err="1"/>
            <a:t>ambas</a:t>
          </a:r>
          <a:r>
            <a:rPr lang="en-US" dirty="0"/>
            <a:t> </a:t>
          </a:r>
          <a:r>
            <a:rPr lang="en-US" dirty="0" err="1"/>
            <a:t>partes</a:t>
          </a:r>
          <a:r>
            <a:rPr lang="en-US" dirty="0"/>
            <a:t>: </a:t>
          </a:r>
          <a:r>
            <a:rPr lang="en-US" b="1" dirty="0"/>
            <a:t>payload </a:t>
          </a:r>
          <a:r>
            <a:rPr lang="en-US" b="0" dirty="0"/>
            <a:t>(payload)</a:t>
          </a:r>
          <a:endParaRPr lang="en-US" b="1" dirty="0"/>
        </a:p>
      </dgm:t>
    </dgm:pt>
    <dgm:pt modelId="{95837CFA-307B-413C-B057-73FAD7BD2DB2}" type="parTrans" cxnId="{FB5C888B-5AAD-4B09-879B-3192FCF7851D}">
      <dgm:prSet/>
      <dgm:spPr/>
      <dgm:t>
        <a:bodyPr/>
        <a:lstStyle/>
        <a:p>
          <a:endParaRPr lang="en-US"/>
        </a:p>
      </dgm:t>
    </dgm:pt>
    <dgm:pt modelId="{EF643BF3-E0E2-4D84-AD10-1CCD1C4C8B93}" type="sibTrans" cxnId="{FB5C888B-5AAD-4B09-879B-3192FCF7851D}">
      <dgm:prSet/>
      <dgm:spPr/>
      <dgm:t>
        <a:bodyPr/>
        <a:lstStyle/>
        <a:p>
          <a:endParaRPr lang="en-US"/>
        </a:p>
      </dgm:t>
    </dgm:pt>
    <dgm:pt modelId="{F82A3B23-5562-46E8-A44B-0FB57F64F6F4}">
      <dgm:prSet phldrT="[Text]"/>
      <dgm:spPr/>
      <dgm:t>
        <a:bodyPr/>
        <a:lstStyle/>
        <a:p>
          <a:r>
            <a:rPr lang="en-US" dirty="0" err="1"/>
            <a:t>Cifrado</a:t>
          </a:r>
          <a:r>
            <a:rPr lang="en-US" dirty="0"/>
            <a:t> del </a:t>
          </a:r>
          <a:r>
            <a:rPr lang="en-US" dirty="0" err="1"/>
            <a:t>mensaje</a:t>
          </a:r>
          <a:r>
            <a:rPr lang="en-US" dirty="0"/>
            <a:t> para </a:t>
          </a:r>
          <a:r>
            <a:rPr lang="en-US" dirty="0" err="1"/>
            <a:t>autenticar</a:t>
          </a:r>
          <a:r>
            <a:rPr lang="en-US" dirty="0"/>
            <a:t> el </a:t>
          </a:r>
          <a:r>
            <a:rPr lang="en-US" dirty="0" err="1"/>
            <a:t>mensaje</a:t>
          </a:r>
          <a:r>
            <a:rPr lang="en-US" dirty="0"/>
            <a:t>, </a:t>
          </a:r>
          <a:r>
            <a:rPr lang="en-US" dirty="0" err="1"/>
            <a:t>utilizando</a:t>
          </a:r>
          <a:r>
            <a:rPr lang="en-US" dirty="0"/>
            <a:t> </a:t>
          </a:r>
          <a:r>
            <a:rPr lang="en-US" dirty="0" err="1"/>
            <a:t>una</a:t>
          </a:r>
          <a:r>
            <a:rPr lang="en-US" dirty="0"/>
            <a:t> </a:t>
          </a:r>
          <a:r>
            <a:rPr lang="en-US" b="1" dirty="0"/>
            <a:t>key</a:t>
          </a:r>
        </a:p>
      </dgm:t>
    </dgm:pt>
    <dgm:pt modelId="{110224FA-34F6-4258-AD02-6A4D46A77314}" type="parTrans" cxnId="{08F41DC2-5106-4E2D-900D-3EDF1EB08739}">
      <dgm:prSet/>
      <dgm:spPr/>
      <dgm:t>
        <a:bodyPr/>
        <a:lstStyle/>
        <a:p>
          <a:endParaRPr lang="en-US"/>
        </a:p>
      </dgm:t>
    </dgm:pt>
    <dgm:pt modelId="{688A407F-F00F-4E2A-869A-1BC857FA026B}" type="sibTrans" cxnId="{08F41DC2-5106-4E2D-900D-3EDF1EB08739}">
      <dgm:prSet/>
      <dgm:spPr/>
      <dgm:t>
        <a:bodyPr/>
        <a:lstStyle/>
        <a:p>
          <a:endParaRPr lang="en-US"/>
        </a:p>
      </dgm:t>
    </dgm:pt>
    <dgm:pt modelId="{FCE35589-4380-4176-A900-3E8A8870073B}">
      <dgm:prSet phldrT="[Text]"/>
      <dgm:spPr/>
      <dgm:t>
        <a:bodyPr/>
        <a:lstStyle/>
        <a:p>
          <a:r>
            <a:rPr lang="en-US" dirty="0" err="1"/>
            <a:t>Uso</a:t>
          </a:r>
          <a:r>
            <a:rPr lang="en-US" dirty="0"/>
            <a:t> de un </a:t>
          </a:r>
          <a:r>
            <a:rPr lang="en-US" b="0" dirty="0"/>
            <a:t>hash: </a:t>
          </a:r>
          <a:r>
            <a:rPr lang="en-US" b="1" dirty="0"/>
            <a:t>SHA-256</a:t>
          </a:r>
        </a:p>
      </dgm:t>
    </dgm:pt>
    <dgm:pt modelId="{A50DACB1-A910-49A5-B818-16B7D118F851}" type="parTrans" cxnId="{ECEE8AA0-296F-4042-9620-50512AAB96E8}">
      <dgm:prSet/>
      <dgm:spPr/>
      <dgm:t>
        <a:bodyPr/>
        <a:lstStyle/>
        <a:p>
          <a:endParaRPr lang="en-US"/>
        </a:p>
      </dgm:t>
    </dgm:pt>
    <dgm:pt modelId="{22BCB560-26E8-4DD7-9754-0FE589DF0F9D}" type="sibTrans" cxnId="{ECEE8AA0-296F-4042-9620-50512AAB96E8}">
      <dgm:prSet/>
      <dgm:spPr/>
      <dgm:t>
        <a:bodyPr/>
        <a:lstStyle/>
        <a:p>
          <a:endParaRPr lang="en-US"/>
        </a:p>
      </dgm:t>
    </dgm:pt>
    <dgm:pt modelId="{5BE74222-3C5D-467C-B298-5D23A06BA6C5}" type="pres">
      <dgm:prSet presAssocID="{85D70D61-5C67-48CA-B5FB-807A4660F0A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C5C0171-1615-45B0-A9F0-02081574AA9D}" type="pres">
      <dgm:prSet presAssocID="{2CF7B974-1470-4632-801E-11972553C6D1}" presName="root" presStyleCnt="0"/>
      <dgm:spPr/>
    </dgm:pt>
    <dgm:pt modelId="{22BF7B7E-7B25-449C-B401-284D588F5FB4}" type="pres">
      <dgm:prSet presAssocID="{2CF7B974-1470-4632-801E-11972553C6D1}" presName="rootComposite" presStyleCnt="0"/>
      <dgm:spPr/>
    </dgm:pt>
    <dgm:pt modelId="{B60D5C72-6902-4CC4-8CFD-141F7D53DF4A}" type="pres">
      <dgm:prSet presAssocID="{2CF7B974-1470-4632-801E-11972553C6D1}" presName="rootText" presStyleLbl="node1" presStyleIdx="0" presStyleCnt="1" custScaleX="294299"/>
      <dgm:spPr/>
    </dgm:pt>
    <dgm:pt modelId="{6B20B859-A544-40EF-AB0D-951B094DCE42}" type="pres">
      <dgm:prSet presAssocID="{2CF7B974-1470-4632-801E-11972553C6D1}" presName="rootConnector" presStyleLbl="node1" presStyleIdx="0" presStyleCnt="1"/>
      <dgm:spPr/>
    </dgm:pt>
    <dgm:pt modelId="{74344D31-DE84-4F00-AF90-D2578B4AA1B1}" type="pres">
      <dgm:prSet presAssocID="{2CF7B974-1470-4632-801E-11972553C6D1}" presName="childShape" presStyleCnt="0"/>
      <dgm:spPr/>
    </dgm:pt>
    <dgm:pt modelId="{E4B15C28-6CA7-475D-8E33-6751CA111002}" type="pres">
      <dgm:prSet presAssocID="{2256A20D-8876-4C76-A9C9-FF32C1E72D38}" presName="Name13" presStyleLbl="parChTrans1D2" presStyleIdx="0" presStyleCnt="5"/>
      <dgm:spPr/>
    </dgm:pt>
    <dgm:pt modelId="{68A5DFCF-132C-4312-A337-D8C6989867FB}" type="pres">
      <dgm:prSet presAssocID="{C321BFC2-FAF5-47C2-A4D4-86B016086D5D}" presName="childText" presStyleLbl="bgAcc1" presStyleIdx="0" presStyleCnt="5" custScaleX="294299">
        <dgm:presLayoutVars>
          <dgm:bulletEnabled val="1"/>
        </dgm:presLayoutVars>
      </dgm:prSet>
      <dgm:spPr/>
    </dgm:pt>
    <dgm:pt modelId="{95613280-3DC9-4B01-852F-14618C644E22}" type="pres">
      <dgm:prSet presAssocID="{24611AD6-FD4D-45B7-B875-9C153C86F74F}" presName="Name13" presStyleLbl="parChTrans1D2" presStyleIdx="1" presStyleCnt="5"/>
      <dgm:spPr/>
    </dgm:pt>
    <dgm:pt modelId="{D9B5BF5B-7FD3-482D-B1D6-B0D2E57ADCE0}" type="pres">
      <dgm:prSet presAssocID="{D82C4ECD-4457-4EE6-B95D-FA1A35C17C01}" presName="childText" presStyleLbl="bgAcc1" presStyleIdx="1" presStyleCnt="5" custScaleX="294299">
        <dgm:presLayoutVars>
          <dgm:bulletEnabled val="1"/>
        </dgm:presLayoutVars>
      </dgm:prSet>
      <dgm:spPr/>
    </dgm:pt>
    <dgm:pt modelId="{538B1248-A951-4BFD-861F-A2E5206794F7}" type="pres">
      <dgm:prSet presAssocID="{95837CFA-307B-413C-B057-73FAD7BD2DB2}" presName="Name13" presStyleLbl="parChTrans1D2" presStyleIdx="2" presStyleCnt="5"/>
      <dgm:spPr/>
    </dgm:pt>
    <dgm:pt modelId="{0EC80725-F54A-44FC-A578-9E53794198F1}" type="pres">
      <dgm:prSet presAssocID="{387411C8-6241-4174-81FA-6803F26F0324}" presName="childText" presStyleLbl="bgAcc1" presStyleIdx="2" presStyleCnt="5" custScaleX="294299">
        <dgm:presLayoutVars>
          <dgm:bulletEnabled val="1"/>
        </dgm:presLayoutVars>
      </dgm:prSet>
      <dgm:spPr/>
    </dgm:pt>
    <dgm:pt modelId="{2FF4B22B-09C6-439F-BD12-46F89D8941F0}" type="pres">
      <dgm:prSet presAssocID="{110224FA-34F6-4258-AD02-6A4D46A77314}" presName="Name13" presStyleLbl="parChTrans1D2" presStyleIdx="3" presStyleCnt="5"/>
      <dgm:spPr/>
    </dgm:pt>
    <dgm:pt modelId="{F2970585-0D8F-4E4A-BF6E-8A68EE3810D6}" type="pres">
      <dgm:prSet presAssocID="{F82A3B23-5562-46E8-A44B-0FB57F64F6F4}" presName="childText" presStyleLbl="bgAcc1" presStyleIdx="3" presStyleCnt="5" custScaleX="294299">
        <dgm:presLayoutVars>
          <dgm:bulletEnabled val="1"/>
        </dgm:presLayoutVars>
      </dgm:prSet>
      <dgm:spPr/>
    </dgm:pt>
    <dgm:pt modelId="{DB770279-80ED-474D-83E5-4B9B10E39DF2}" type="pres">
      <dgm:prSet presAssocID="{A50DACB1-A910-49A5-B818-16B7D118F851}" presName="Name13" presStyleLbl="parChTrans1D2" presStyleIdx="4" presStyleCnt="5"/>
      <dgm:spPr/>
    </dgm:pt>
    <dgm:pt modelId="{FC3F8474-B89D-4746-89E1-5AF5107D2C5D}" type="pres">
      <dgm:prSet presAssocID="{FCE35589-4380-4176-A900-3E8A8870073B}" presName="childText" presStyleLbl="bgAcc1" presStyleIdx="4" presStyleCnt="5" custScaleX="294299">
        <dgm:presLayoutVars>
          <dgm:bulletEnabled val="1"/>
        </dgm:presLayoutVars>
      </dgm:prSet>
      <dgm:spPr/>
    </dgm:pt>
  </dgm:ptLst>
  <dgm:cxnLst>
    <dgm:cxn modelId="{48269325-6AAB-4244-B136-E04271C914F0}" type="presOf" srcId="{95837CFA-307B-413C-B057-73FAD7BD2DB2}" destId="{538B1248-A951-4BFD-861F-A2E5206794F7}" srcOrd="0" destOrd="0" presId="urn:microsoft.com/office/officeart/2005/8/layout/hierarchy3"/>
    <dgm:cxn modelId="{10ED232F-C3E7-4789-98CF-82C48F772410}" srcId="{D82C4ECD-4457-4EE6-B95D-FA1A35C17C01}" destId="{F0194E69-ADF7-4569-ABE3-BB2DB6224950}" srcOrd="1" destOrd="0" parTransId="{B7F25E29-AC4C-45E8-9258-67FE84872D29}" sibTransId="{883781B2-CFF3-4D9C-8169-24E3A62E0CA9}"/>
    <dgm:cxn modelId="{8E3ED730-E2DC-414A-8337-27CD084F25DB}" type="presOf" srcId="{2CF7B974-1470-4632-801E-11972553C6D1}" destId="{B60D5C72-6902-4CC4-8CFD-141F7D53DF4A}" srcOrd="0" destOrd="0" presId="urn:microsoft.com/office/officeart/2005/8/layout/hierarchy3"/>
    <dgm:cxn modelId="{DCD3A35B-9DA4-4B25-95C2-D55E1C55FCA1}" type="presOf" srcId="{110224FA-34F6-4258-AD02-6A4D46A77314}" destId="{2FF4B22B-09C6-439F-BD12-46F89D8941F0}" srcOrd="0" destOrd="0" presId="urn:microsoft.com/office/officeart/2005/8/layout/hierarchy3"/>
    <dgm:cxn modelId="{6BE56A5C-AB03-4118-9EB4-44A62C9BE2F3}" type="presOf" srcId="{F0194E69-ADF7-4569-ABE3-BB2DB6224950}" destId="{D9B5BF5B-7FD3-482D-B1D6-B0D2E57ADCE0}" srcOrd="0" destOrd="2" presId="urn:microsoft.com/office/officeart/2005/8/layout/hierarchy3"/>
    <dgm:cxn modelId="{EB768F48-109E-4449-B748-69770D75D66A}" type="presOf" srcId="{A50DACB1-A910-49A5-B818-16B7D118F851}" destId="{DB770279-80ED-474D-83E5-4B9B10E39DF2}" srcOrd="0" destOrd="0" presId="urn:microsoft.com/office/officeart/2005/8/layout/hierarchy3"/>
    <dgm:cxn modelId="{7C83E34B-05DA-49B9-B2F2-7F46E831BD69}" srcId="{2CF7B974-1470-4632-801E-11972553C6D1}" destId="{C321BFC2-FAF5-47C2-A4D4-86B016086D5D}" srcOrd="0" destOrd="0" parTransId="{2256A20D-8876-4C76-A9C9-FF32C1E72D38}" sibTransId="{7167A84C-3DE0-4D83-940D-DF9011DC9F10}"/>
    <dgm:cxn modelId="{2AC89F57-C762-4FEF-BE48-A1A47F5859A5}" type="presOf" srcId="{24611AD6-FD4D-45B7-B875-9C153C86F74F}" destId="{95613280-3DC9-4B01-852F-14618C644E22}" srcOrd="0" destOrd="0" presId="urn:microsoft.com/office/officeart/2005/8/layout/hierarchy3"/>
    <dgm:cxn modelId="{7A5A697D-8E82-4C13-8DA0-CADCEA24D73E}" type="presOf" srcId="{31EAD115-DA97-4C5D-AB03-4AD352941C52}" destId="{D9B5BF5B-7FD3-482D-B1D6-B0D2E57ADCE0}" srcOrd="0" destOrd="1" presId="urn:microsoft.com/office/officeart/2005/8/layout/hierarchy3"/>
    <dgm:cxn modelId="{348CEC85-2CDD-49E6-9A23-88F026832365}" srcId="{85D70D61-5C67-48CA-B5FB-807A4660F0A1}" destId="{2CF7B974-1470-4632-801E-11972553C6D1}" srcOrd="0" destOrd="0" parTransId="{D6E16BA8-6C24-4DAF-B2E1-BA3A85BC55DF}" sibTransId="{7929B27B-F674-4339-838B-F9E3F43D636D}"/>
    <dgm:cxn modelId="{C1C9CB86-B802-4F18-B48B-9D9E5087A52D}" srcId="{2CF7B974-1470-4632-801E-11972553C6D1}" destId="{D82C4ECD-4457-4EE6-B95D-FA1A35C17C01}" srcOrd="1" destOrd="0" parTransId="{24611AD6-FD4D-45B7-B875-9C153C86F74F}" sibTransId="{6B1F22E2-EDC0-4B7F-A800-F79840D408C2}"/>
    <dgm:cxn modelId="{FB5C888B-5AAD-4B09-879B-3192FCF7851D}" srcId="{2CF7B974-1470-4632-801E-11972553C6D1}" destId="{387411C8-6241-4174-81FA-6803F26F0324}" srcOrd="2" destOrd="0" parTransId="{95837CFA-307B-413C-B057-73FAD7BD2DB2}" sibTransId="{EF643BF3-E0E2-4D84-AD10-1CCD1C4C8B93}"/>
    <dgm:cxn modelId="{8191AB8B-1A8E-4F9B-813C-8426F144ACB6}" type="presOf" srcId="{FCE35589-4380-4176-A900-3E8A8870073B}" destId="{FC3F8474-B89D-4746-89E1-5AF5107D2C5D}" srcOrd="0" destOrd="0" presId="urn:microsoft.com/office/officeart/2005/8/layout/hierarchy3"/>
    <dgm:cxn modelId="{AC37D28E-7CEE-4F8C-BB77-2CB576CC90DD}" type="presOf" srcId="{2256A20D-8876-4C76-A9C9-FF32C1E72D38}" destId="{E4B15C28-6CA7-475D-8E33-6751CA111002}" srcOrd="0" destOrd="0" presId="urn:microsoft.com/office/officeart/2005/8/layout/hierarchy3"/>
    <dgm:cxn modelId="{3B668096-33FB-4D05-A5D2-8134E7BEFE7E}" type="presOf" srcId="{F82A3B23-5562-46E8-A44B-0FB57F64F6F4}" destId="{F2970585-0D8F-4E4A-BF6E-8A68EE3810D6}" srcOrd="0" destOrd="0" presId="urn:microsoft.com/office/officeart/2005/8/layout/hierarchy3"/>
    <dgm:cxn modelId="{ECEE8AA0-296F-4042-9620-50512AAB96E8}" srcId="{2CF7B974-1470-4632-801E-11972553C6D1}" destId="{FCE35589-4380-4176-A900-3E8A8870073B}" srcOrd="4" destOrd="0" parTransId="{A50DACB1-A910-49A5-B818-16B7D118F851}" sibTransId="{22BCB560-26E8-4DD7-9754-0FE589DF0F9D}"/>
    <dgm:cxn modelId="{6C87A9AE-A7AE-4A69-8576-733E34A5D2FB}" type="presOf" srcId="{2CF7B974-1470-4632-801E-11972553C6D1}" destId="{6B20B859-A544-40EF-AB0D-951B094DCE42}" srcOrd="1" destOrd="0" presId="urn:microsoft.com/office/officeart/2005/8/layout/hierarchy3"/>
    <dgm:cxn modelId="{FC084FBA-417E-46F6-B725-6E14039BE5DD}" type="presOf" srcId="{85D70D61-5C67-48CA-B5FB-807A4660F0A1}" destId="{5BE74222-3C5D-467C-B298-5D23A06BA6C5}" srcOrd="0" destOrd="0" presId="urn:microsoft.com/office/officeart/2005/8/layout/hierarchy3"/>
    <dgm:cxn modelId="{08F41DC2-5106-4E2D-900D-3EDF1EB08739}" srcId="{2CF7B974-1470-4632-801E-11972553C6D1}" destId="{F82A3B23-5562-46E8-A44B-0FB57F64F6F4}" srcOrd="3" destOrd="0" parTransId="{110224FA-34F6-4258-AD02-6A4D46A77314}" sibTransId="{688A407F-F00F-4E2A-869A-1BC857FA026B}"/>
    <dgm:cxn modelId="{AF05A0C7-5EA4-4186-B7F5-F7A35C284960}" srcId="{D82C4ECD-4457-4EE6-B95D-FA1A35C17C01}" destId="{31EAD115-DA97-4C5D-AB03-4AD352941C52}" srcOrd="0" destOrd="0" parTransId="{E4962B1A-EEEB-409E-AEEC-B569E4E1DB4C}" sibTransId="{7C57186E-0FAD-432D-8AAD-1D0FA70BF871}"/>
    <dgm:cxn modelId="{1D1AE6DC-825A-487F-BBC5-2D7983650932}" type="presOf" srcId="{D82C4ECD-4457-4EE6-B95D-FA1A35C17C01}" destId="{D9B5BF5B-7FD3-482D-B1D6-B0D2E57ADCE0}" srcOrd="0" destOrd="0" presId="urn:microsoft.com/office/officeart/2005/8/layout/hierarchy3"/>
    <dgm:cxn modelId="{61F436E5-2FBD-4838-ACCE-2AFDF362EC29}" type="presOf" srcId="{C321BFC2-FAF5-47C2-A4D4-86B016086D5D}" destId="{68A5DFCF-132C-4312-A337-D8C6989867FB}" srcOrd="0" destOrd="0" presId="urn:microsoft.com/office/officeart/2005/8/layout/hierarchy3"/>
    <dgm:cxn modelId="{42FFD7F5-5F5B-4C54-9BB6-7CED55C022BA}" type="presOf" srcId="{387411C8-6241-4174-81FA-6803F26F0324}" destId="{0EC80725-F54A-44FC-A578-9E53794198F1}" srcOrd="0" destOrd="0" presId="urn:microsoft.com/office/officeart/2005/8/layout/hierarchy3"/>
    <dgm:cxn modelId="{6A97375C-DE43-4269-857E-B8E89B7B57FD}" type="presParOf" srcId="{5BE74222-3C5D-467C-B298-5D23A06BA6C5}" destId="{1C5C0171-1615-45B0-A9F0-02081574AA9D}" srcOrd="0" destOrd="0" presId="urn:microsoft.com/office/officeart/2005/8/layout/hierarchy3"/>
    <dgm:cxn modelId="{9890ECDA-0E26-4FB2-A9FA-B0C27D7F49CF}" type="presParOf" srcId="{1C5C0171-1615-45B0-A9F0-02081574AA9D}" destId="{22BF7B7E-7B25-449C-B401-284D588F5FB4}" srcOrd="0" destOrd="0" presId="urn:microsoft.com/office/officeart/2005/8/layout/hierarchy3"/>
    <dgm:cxn modelId="{BC6B14B8-C6D4-4531-AA00-838DC5792951}" type="presParOf" srcId="{22BF7B7E-7B25-449C-B401-284D588F5FB4}" destId="{B60D5C72-6902-4CC4-8CFD-141F7D53DF4A}" srcOrd="0" destOrd="0" presId="urn:microsoft.com/office/officeart/2005/8/layout/hierarchy3"/>
    <dgm:cxn modelId="{ED825195-32A8-4D8A-83DF-EACB25EE6F9D}" type="presParOf" srcId="{22BF7B7E-7B25-449C-B401-284D588F5FB4}" destId="{6B20B859-A544-40EF-AB0D-951B094DCE42}" srcOrd="1" destOrd="0" presId="urn:microsoft.com/office/officeart/2005/8/layout/hierarchy3"/>
    <dgm:cxn modelId="{9D9CE0A8-16D3-4913-B941-4BF0E3F7ACF7}" type="presParOf" srcId="{1C5C0171-1615-45B0-A9F0-02081574AA9D}" destId="{74344D31-DE84-4F00-AF90-D2578B4AA1B1}" srcOrd="1" destOrd="0" presId="urn:microsoft.com/office/officeart/2005/8/layout/hierarchy3"/>
    <dgm:cxn modelId="{6E5C22DE-2590-4FD5-942C-3366C1592267}" type="presParOf" srcId="{74344D31-DE84-4F00-AF90-D2578B4AA1B1}" destId="{E4B15C28-6CA7-475D-8E33-6751CA111002}" srcOrd="0" destOrd="0" presId="urn:microsoft.com/office/officeart/2005/8/layout/hierarchy3"/>
    <dgm:cxn modelId="{0F517E89-6797-4574-BE7F-3E6D37199F44}" type="presParOf" srcId="{74344D31-DE84-4F00-AF90-D2578B4AA1B1}" destId="{68A5DFCF-132C-4312-A337-D8C6989867FB}" srcOrd="1" destOrd="0" presId="urn:microsoft.com/office/officeart/2005/8/layout/hierarchy3"/>
    <dgm:cxn modelId="{BF60D08F-6903-4E5F-8D14-52F7FAB8D8E2}" type="presParOf" srcId="{74344D31-DE84-4F00-AF90-D2578B4AA1B1}" destId="{95613280-3DC9-4B01-852F-14618C644E22}" srcOrd="2" destOrd="0" presId="urn:microsoft.com/office/officeart/2005/8/layout/hierarchy3"/>
    <dgm:cxn modelId="{8A01FB66-C4AD-4B19-8BBD-F6D4B2928376}" type="presParOf" srcId="{74344D31-DE84-4F00-AF90-D2578B4AA1B1}" destId="{D9B5BF5B-7FD3-482D-B1D6-B0D2E57ADCE0}" srcOrd="3" destOrd="0" presId="urn:microsoft.com/office/officeart/2005/8/layout/hierarchy3"/>
    <dgm:cxn modelId="{C2E0CF36-5D6E-4F40-BA87-250E8BBDAC56}" type="presParOf" srcId="{74344D31-DE84-4F00-AF90-D2578B4AA1B1}" destId="{538B1248-A951-4BFD-861F-A2E5206794F7}" srcOrd="4" destOrd="0" presId="urn:microsoft.com/office/officeart/2005/8/layout/hierarchy3"/>
    <dgm:cxn modelId="{61A8782D-9600-483F-9F79-767211874B57}" type="presParOf" srcId="{74344D31-DE84-4F00-AF90-D2578B4AA1B1}" destId="{0EC80725-F54A-44FC-A578-9E53794198F1}" srcOrd="5" destOrd="0" presId="urn:microsoft.com/office/officeart/2005/8/layout/hierarchy3"/>
    <dgm:cxn modelId="{865E0F66-680F-46A0-BDB3-529E34520175}" type="presParOf" srcId="{74344D31-DE84-4F00-AF90-D2578B4AA1B1}" destId="{2FF4B22B-09C6-439F-BD12-46F89D8941F0}" srcOrd="6" destOrd="0" presId="urn:microsoft.com/office/officeart/2005/8/layout/hierarchy3"/>
    <dgm:cxn modelId="{02118DD5-93F3-4571-8623-47595CA236C6}" type="presParOf" srcId="{74344D31-DE84-4F00-AF90-D2578B4AA1B1}" destId="{F2970585-0D8F-4E4A-BF6E-8A68EE3810D6}" srcOrd="7" destOrd="0" presId="urn:microsoft.com/office/officeart/2005/8/layout/hierarchy3"/>
    <dgm:cxn modelId="{90C0173A-8ED1-4FBE-904D-2188089087A0}" type="presParOf" srcId="{74344D31-DE84-4F00-AF90-D2578B4AA1B1}" destId="{DB770279-80ED-474D-83E5-4B9B10E39DF2}" srcOrd="8" destOrd="0" presId="urn:microsoft.com/office/officeart/2005/8/layout/hierarchy3"/>
    <dgm:cxn modelId="{01FF02E1-6474-44BE-A403-C73F052B0EF8}" type="presParOf" srcId="{74344D31-DE84-4F00-AF90-D2578B4AA1B1}" destId="{FC3F8474-B89D-4746-89E1-5AF5107D2C5D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543AE9-1860-4918-B58B-83F38490457E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EDFFD3-7DA4-42DB-8734-9FCC040C28EA}">
      <dgm:prSet phldrT="[Text]"/>
      <dgm:spPr/>
      <dgm:t>
        <a:bodyPr/>
        <a:lstStyle/>
        <a:p>
          <a:r>
            <a:rPr lang="en-US" dirty="0" err="1"/>
            <a:t>Mensaje</a:t>
          </a:r>
          <a:r>
            <a:rPr lang="en-US" dirty="0"/>
            <a:t> C</a:t>
          </a:r>
        </a:p>
      </dgm:t>
    </dgm:pt>
    <dgm:pt modelId="{89F858C9-7136-47EE-AB74-F9518AE3B177}" type="parTrans" cxnId="{CC738C65-0D80-4B90-8941-FDB02B944CE9}">
      <dgm:prSet/>
      <dgm:spPr/>
      <dgm:t>
        <a:bodyPr/>
        <a:lstStyle/>
        <a:p>
          <a:endParaRPr lang="en-US"/>
        </a:p>
      </dgm:t>
    </dgm:pt>
    <dgm:pt modelId="{EA4FA77F-F81E-4860-8394-720CCCDECD10}" type="sibTrans" cxnId="{CC738C65-0D80-4B90-8941-FDB02B944CE9}">
      <dgm:prSet/>
      <dgm:spPr/>
      <dgm:t>
        <a:bodyPr/>
        <a:lstStyle/>
        <a:p>
          <a:endParaRPr lang="en-US"/>
        </a:p>
      </dgm:t>
    </dgm:pt>
    <dgm:pt modelId="{EFD021A3-C65B-4818-AFCA-F5D2ABAD52C5}">
      <dgm:prSet phldrT="[Text]"/>
      <dgm:spPr/>
      <dgm:t>
        <a:bodyPr/>
        <a:lstStyle/>
        <a:p>
          <a:r>
            <a:rPr lang="en-US" dirty="0"/>
            <a:t>HMAC</a:t>
          </a:r>
        </a:p>
      </dgm:t>
    </dgm:pt>
    <dgm:pt modelId="{F1185B93-F1CD-4739-94B5-463C25DEC291}" type="parTrans" cxnId="{6FE5BF35-4187-48AA-91E8-E2A4C723AD1D}">
      <dgm:prSet/>
      <dgm:spPr/>
      <dgm:t>
        <a:bodyPr/>
        <a:lstStyle/>
        <a:p>
          <a:endParaRPr lang="en-US"/>
        </a:p>
      </dgm:t>
    </dgm:pt>
    <dgm:pt modelId="{EB55E85E-8371-413A-9445-8FE5A82B54E3}" type="sibTrans" cxnId="{6FE5BF35-4187-48AA-91E8-E2A4C723AD1D}">
      <dgm:prSet/>
      <dgm:spPr/>
      <dgm:t>
        <a:bodyPr/>
        <a:lstStyle/>
        <a:p>
          <a:endParaRPr lang="en-US"/>
        </a:p>
      </dgm:t>
    </dgm:pt>
    <dgm:pt modelId="{69E8B082-82C6-41E1-8273-30988EA727CD}">
      <dgm:prSet phldrT="[Text]"/>
      <dgm:spPr/>
      <dgm:t>
        <a:bodyPr/>
        <a:lstStyle/>
        <a:p>
          <a:r>
            <a:rPr lang="en-US" dirty="0"/>
            <a:t>Se </a:t>
          </a:r>
          <a:r>
            <a:rPr lang="en-US" dirty="0" err="1"/>
            <a:t>aplica</a:t>
          </a:r>
          <a:r>
            <a:rPr lang="en-US" dirty="0"/>
            <a:t> el </a:t>
          </a:r>
          <a:r>
            <a:rPr lang="en-US" dirty="0" err="1"/>
            <a:t>cifrado</a:t>
          </a:r>
          <a:endParaRPr lang="en-US" dirty="0"/>
        </a:p>
      </dgm:t>
    </dgm:pt>
    <dgm:pt modelId="{AA95D2FD-B009-443B-BE6E-9396639BC638}" type="parTrans" cxnId="{5D3A2A52-C583-4801-9E8D-C3458FCF8C80}">
      <dgm:prSet/>
      <dgm:spPr/>
      <dgm:t>
        <a:bodyPr/>
        <a:lstStyle/>
        <a:p>
          <a:endParaRPr lang="en-US"/>
        </a:p>
      </dgm:t>
    </dgm:pt>
    <dgm:pt modelId="{E5984CC7-EC83-429E-BAE6-BC7950C2BB8E}" type="sibTrans" cxnId="{5D3A2A52-C583-4801-9E8D-C3458FCF8C80}">
      <dgm:prSet/>
      <dgm:spPr/>
      <dgm:t>
        <a:bodyPr/>
        <a:lstStyle/>
        <a:p>
          <a:endParaRPr lang="en-US"/>
        </a:p>
      </dgm:t>
    </dgm:pt>
    <dgm:pt modelId="{8ABB7431-7175-418F-A404-38A7DA8322A1}">
      <dgm:prSet phldrT="[Text]"/>
      <dgm:spPr/>
      <dgm:t>
        <a:bodyPr/>
        <a:lstStyle/>
        <a:p>
          <a:r>
            <a:rPr lang="en-US" dirty="0"/>
            <a:t>HMAC_C</a:t>
          </a:r>
        </a:p>
      </dgm:t>
    </dgm:pt>
    <dgm:pt modelId="{ABF84289-4346-4803-AF09-DFD3DCDB3075}" type="parTrans" cxnId="{EEB7A6E6-517C-4E6F-8B20-448F79158085}">
      <dgm:prSet/>
      <dgm:spPr/>
      <dgm:t>
        <a:bodyPr/>
        <a:lstStyle/>
        <a:p>
          <a:endParaRPr lang="en-US"/>
        </a:p>
      </dgm:t>
    </dgm:pt>
    <dgm:pt modelId="{D549B784-B388-4C13-9B4E-639A9EDE00AB}" type="sibTrans" cxnId="{EEB7A6E6-517C-4E6F-8B20-448F79158085}">
      <dgm:prSet/>
      <dgm:spPr/>
      <dgm:t>
        <a:bodyPr/>
        <a:lstStyle/>
        <a:p>
          <a:endParaRPr lang="en-US"/>
        </a:p>
      </dgm:t>
    </dgm:pt>
    <dgm:pt modelId="{43646671-05F8-4588-BB3F-364834484F46}">
      <dgm:prSet phldrT="[Text]"/>
      <dgm:spPr/>
      <dgm:t>
        <a:bodyPr/>
        <a:lstStyle/>
        <a:p>
          <a:r>
            <a:rPr lang="en-US" dirty="0"/>
            <a:t>Se </a:t>
          </a:r>
          <a:r>
            <a:rPr lang="en-US" dirty="0" err="1"/>
            <a:t>aplica</a:t>
          </a:r>
          <a:r>
            <a:rPr lang="en-US" dirty="0"/>
            <a:t> el hash</a:t>
          </a:r>
        </a:p>
      </dgm:t>
    </dgm:pt>
    <dgm:pt modelId="{4F38A5EA-2560-4255-BDF9-F1683E9B4495}" type="parTrans" cxnId="{1DA51958-63D7-4167-9D85-BC7F8B628907}">
      <dgm:prSet/>
      <dgm:spPr/>
      <dgm:t>
        <a:bodyPr/>
        <a:lstStyle/>
        <a:p>
          <a:endParaRPr lang="en-US"/>
        </a:p>
      </dgm:t>
    </dgm:pt>
    <dgm:pt modelId="{FEC97282-72C4-42E4-8567-52701D91A113}" type="sibTrans" cxnId="{1DA51958-63D7-4167-9D85-BC7F8B628907}">
      <dgm:prSet/>
      <dgm:spPr/>
      <dgm:t>
        <a:bodyPr/>
        <a:lstStyle/>
        <a:p>
          <a:endParaRPr lang="en-US"/>
        </a:p>
      </dgm:t>
    </dgm:pt>
    <dgm:pt modelId="{977A9B64-86BE-4930-81CB-8FE46D86BD63}" type="pres">
      <dgm:prSet presAssocID="{E8543AE9-1860-4918-B58B-83F38490457E}" presName="theList" presStyleCnt="0">
        <dgm:presLayoutVars>
          <dgm:dir/>
          <dgm:animLvl val="lvl"/>
          <dgm:resizeHandles val="exact"/>
        </dgm:presLayoutVars>
      </dgm:prSet>
      <dgm:spPr/>
    </dgm:pt>
    <dgm:pt modelId="{2A8454FA-7E38-4967-A68B-DA3945F2B58D}" type="pres">
      <dgm:prSet presAssocID="{D8EDFFD3-7DA4-42DB-8734-9FCC040C28EA}" presName="compNode" presStyleCnt="0"/>
      <dgm:spPr/>
    </dgm:pt>
    <dgm:pt modelId="{E0CDD530-D039-41CE-8BB6-03EC46C303F6}" type="pres">
      <dgm:prSet presAssocID="{D8EDFFD3-7DA4-42DB-8734-9FCC040C28EA}" presName="noGeometry" presStyleCnt="0"/>
      <dgm:spPr/>
    </dgm:pt>
    <dgm:pt modelId="{09AFF5F6-81D4-42C1-9476-AC751577D931}" type="pres">
      <dgm:prSet presAssocID="{D8EDFFD3-7DA4-42DB-8734-9FCC040C28EA}" presName="childTextVisible" presStyleLbl="bgAccFollowNode1" presStyleIdx="0" presStyleCnt="2">
        <dgm:presLayoutVars>
          <dgm:bulletEnabled val="1"/>
        </dgm:presLayoutVars>
      </dgm:prSet>
      <dgm:spPr/>
    </dgm:pt>
    <dgm:pt modelId="{8DAE7FC9-CE74-4EAE-9F49-9DD7BACD04DE}" type="pres">
      <dgm:prSet presAssocID="{D8EDFFD3-7DA4-42DB-8734-9FCC040C28EA}" presName="childTextHidden" presStyleLbl="bgAccFollowNode1" presStyleIdx="0" presStyleCnt="2"/>
      <dgm:spPr/>
    </dgm:pt>
    <dgm:pt modelId="{C981D33C-F85A-487B-9BDB-01CB524C01F3}" type="pres">
      <dgm:prSet presAssocID="{D8EDFFD3-7DA4-42DB-8734-9FCC040C28EA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3D9C960E-E73D-4337-9036-F4342AF29CB1}" type="pres">
      <dgm:prSet presAssocID="{D8EDFFD3-7DA4-42DB-8734-9FCC040C28EA}" presName="aSpace" presStyleCnt="0"/>
      <dgm:spPr/>
    </dgm:pt>
    <dgm:pt modelId="{33C7DA27-DC80-405A-8BAA-5299591F1A03}" type="pres">
      <dgm:prSet presAssocID="{8ABB7431-7175-418F-A404-38A7DA8322A1}" presName="compNode" presStyleCnt="0"/>
      <dgm:spPr/>
    </dgm:pt>
    <dgm:pt modelId="{589D216B-985A-4193-A250-FDBE7559CEE6}" type="pres">
      <dgm:prSet presAssocID="{8ABB7431-7175-418F-A404-38A7DA8322A1}" presName="noGeometry" presStyleCnt="0"/>
      <dgm:spPr/>
    </dgm:pt>
    <dgm:pt modelId="{0DC2D5DE-6DFA-43E7-A8A3-6DD1AF76FDAF}" type="pres">
      <dgm:prSet presAssocID="{8ABB7431-7175-418F-A404-38A7DA8322A1}" presName="childTextVisible" presStyleLbl="bgAccFollowNode1" presStyleIdx="1" presStyleCnt="2" custLinFactX="100000" custLinFactNeighborX="118061" custLinFactNeighborY="17781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</dgm:pt>
    <dgm:pt modelId="{90BF51AA-B401-4DE7-8844-A347C0D01E98}" type="pres">
      <dgm:prSet presAssocID="{8ABB7431-7175-418F-A404-38A7DA8322A1}" presName="childTextHidden" presStyleLbl="bgAccFollowNode1" presStyleIdx="1" presStyleCnt="2"/>
      <dgm:spPr/>
    </dgm:pt>
    <dgm:pt modelId="{80AF2E2E-7E26-46B6-BC59-6AFB26ED6294}" type="pres">
      <dgm:prSet presAssocID="{8ABB7431-7175-418F-A404-38A7DA8322A1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811CAA0A-2643-4894-922F-C9AD0B2BDF2D}" type="presOf" srcId="{8ABB7431-7175-418F-A404-38A7DA8322A1}" destId="{80AF2E2E-7E26-46B6-BC59-6AFB26ED6294}" srcOrd="0" destOrd="0" presId="urn:microsoft.com/office/officeart/2005/8/layout/hProcess6"/>
    <dgm:cxn modelId="{3BA65135-B61C-4457-84C3-58217B729FA6}" type="presOf" srcId="{69E8B082-82C6-41E1-8273-30988EA727CD}" destId="{09AFF5F6-81D4-42C1-9476-AC751577D931}" srcOrd="0" destOrd="1" presId="urn:microsoft.com/office/officeart/2005/8/layout/hProcess6"/>
    <dgm:cxn modelId="{6FE5BF35-4187-48AA-91E8-E2A4C723AD1D}" srcId="{D8EDFFD3-7DA4-42DB-8734-9FCC040C28EA}" destId="{EFD021A3-C65B-4818-AFCA-F5D2ABAD52C5}" srcOrd="0" destOrd="0" parTransId="{F1185B93-F1CD-4739-94B5-463C25DEC291}" sibTransId="{EB55E85E-8371-413A-9445-8FE5A82B54E3}"/>
    <dgm:cxn modelId="{CC738C65-0D80-4B90-8941-FDB02B944CE9}" srcId="{E8543AE9-1860-4918-B58B-83F38490457E}" destId="{D8EDFFD3-7DA4-42DB-8734-9FCC040C28EA}" srcOrd="0" destOrd="0" parTransId="{89F858C9-7136-47EE-AB74-F9518AE3B177}" sibTransId="{EA4FA77F-F81E-4860-8394-720CCCDECD10}"/>
    <dgm:cxn modelId="{B8FD2C48-7FC3-4B89-9033-915FD1FD7792}" type="presOf" srcId="{43646671-05F8-4588-BB3F-364834484F46}" destId="{09AFF5F6-81D4-42C1-9476-AC751577D931}" srcOrd="0" destOrd="2" presId="urn:microsoft.com/office/officeart/2005/8/layout/hProcess6"/>
    <dgm:cxn modelId="{5D3A2A52-C583-4801-9E8D-C3458FCF8C80}" srcId="{EFD021A3-C65B-4818-AFCA-F5D2ABAD52C5}" destId="{69E8B082-82C6-41E1-8273-30988EA727CD}" srcOrd="0" destOrd="0" parTransId="{AA95D2FD-B009-443B-BE6E-9396639BC638}" sibTransId="{E5984CC7-EC83-429E-BAE6-BC7950C2BB8E}"/>
    <dgm:cxn modelId="{6BFE0257-805A-4521-AB52-0896C9FD9DF7}" type="presOf" srcId="{43646671-05F8-4588-BB3F-364834484F46}" destId="{8DAE7FC9-CE74-4EAE-9F49-9DD7BACD04DE}" srcOrd="1" destOrd="2" presId="urn:microsoft.com/office/officeart/2005/8/layout/hProcess6"/>
    <dgm:cxn modelId="{03FCE177-B1E2-4818-B1CA-76643A22560E}" type="presOf" srcId="{D8EDFFD3-7DA4-42DB-8734-9FCC040C28EA}" destId="{C981D33C-F85A-487B-9BDB-01CB524C01F3}" srcOrd="0" destOrd="0" presId="urn:microsoft.com/office/officeart/2005/8/layout/hProcess6"/>
    <dgm:cxn modelId="{1DA51958-63D7-4167-9D85-BC7F8B628907}" srcId="{EFD021A3-C65B-4818-AFCA-F5D2ABAD52C5}" destId="{43646671-05F8-4588-BB3F-364834484F46}" srcOrd="1" destOrd="0" parTransId="{4F38A5EA-2560-4255-BDF9-F1683E9B4495}" sibTransId="{FEC97282-72C4-42E4-8567-52701D91A113}"/>
    <dgm:cxn modelId="{D7D38B81-3915-4C29-AC72-825F6CC1585A}" type="presOf" srcId="{E8543AE9-1860-4918-B58B-83F38490457E}" destId="{977A9B64-86BE-4930-81CB-8FE46D86BD63}" srcOrd="0" destOrd="0" presId="urn:microsoft.com/office/officeart/2005/8/layout/hProcess6"/>
    <dgm:cxn modelId="{C8A644B4-D2A6-45FD-B833-D544CDE90123}" type="presOf" srcId="{EFD021A3-C65B-4818-AFCA-F5D2ABAD52C5}" destId="{09AFF5F6-81D4-42C1-9476-AC751577D931}" srcOrd="0" destOrd="0" presId="urn:microsoft.com/office/officeart/2005/8/layout/hProcess6"/>
    <dgm:cxn modelId="{DD08C8C4-BF17-4006-ACCB-1CD8CDCF9B92}" type="presOf" srcId="{69E8B082-82C6-41E1-8273-30988EA727CD}" destId="{8DAE7FC9-CE74-4EAE-9F49-9DD7BACD04DE}" srcOrd="1" destOrd="1" presId="urn:microsoft.com/office/officeart/2005/8/layout/hProcess6"/>
    <dgm:cxn modelId="{47F0D3D8-661D-4300-9126-DE6861C708B4}" type="presOf" srcId="{EFD021A3-C65B-4818-AFCA-F5D2ABAD52C5}" destId="{8DAE7FC9-CE74-4EAE-9F49-9DD7BACD04DE}" srcOrd="1" destOrd="0" presId="urn:microsoft.com/office/officeart/2005/8/layout/hProcess6"/>
    <dgm:cxn modelId="{EEB7A6E6-517C-4E6F-8B20-448F79158085}" srcId="{E8543AE9-1860-4918-B58B-83F38490457E}" destId="{8ABB7431-7175-418F-A404-38A7DA8322A1}" srcOrd="1" destOrd="0" parTransId="{ABF84289-4346-4803-AF09-DFD3DCDB3075}" sibTransId="{D549B784-B388-4C13-9B4E-639A9EDE00AB}"/>
    <dgm:cxn modelId="{E14A829C-74BB-49A1-B42E-027E12527E47}" type="presParOf" srcId="{977A9B64-86BE-4930-81CB-8FE46D86BD63}" destId="{2A8454FA-7E38-4967-A68B-DA3945F2B58D}" srcOrd="0" destOrd="0" presId="urn:microsoft.com/office/officeart/2005/8/layout/hProcess6"/>
    <dgm:cxn modelId="{2B6A00EB-0AA5-4146-B1D0-E74FDBEF184D}" type="presParOf" srcId="{2A8454FA-7E38-4967-A68B-DA3945F2B58D}" destId="{E0CDD530-D039-41CE-8BB6-03EC46C303F6}" srcOrd="0" destOrd="0" presId="urn:microsoft.com/office/officeart/2005/8/layout/hProcess6"/>
    <dgm:cxn modelId="{6A857D7B-6577-4DE0-936F-3AE6FAB899E6}" type="presParOf" srcId="{2A8454FA-7E38-4967-A68B-DA3945F2B58D}" destId="{09AFF5F6-81D4-42C1-9476-AC751577D931}" srcOrd="1" destOrd="0" presId="urn:microsoft.com/office/officeart/2005/8/layout/hProcess6"/>
    <dgm:cxn modelId="{97B6DFCB-B08C-4314-8712-5CCFD41D7CEC}" type="presParOf" srcId="{2A8454FA-7E38-4967-A68B-DA3945F2B58D}" destId="{8DAE7FC9-CE74-4EAE-9F49-9DD7BACD04DE}" srcOrd="2" destOrd="0" presId="urn:microsoft.com/office/officeart/2005/8/layout/hProcess6"/>
    <dgm:cxn modelId="{F9B0F499-7D3D-40AC-876D-649F223C3DA8}" type="presParOf" srcId="{2A8454FA-7E38-4967-A68B-DA3945F2B58D}" destId="{C981D33C-F85A-487B-9BDB-01CB524C01F3}" srcOrd="3" destOrd="0" presId="urn:microsoft.com/office/officeart/2005/8/layout/hProcess6"/>
    <dgm:cxn modelId="{7CECE5BD-D9AB-483C-B08E-595DC9FFFD82}" type="presParOf" srcId="{977A9B64-86BE-4930-81CB-8FE46D86BD63}" destId="{3D9C960E-E73D-4337-9036-F4342AF29CB1}" srcOrd="1" destOrd="0" presId="urn:microsoft.com/office/officeart/2005/8/layout/hProcess6"/>
    <dgm:cxn modelId="{B43CF495-B468-4A6C-840F-4729E1D629A8}" type="presParOf" srcId="{977A9B64-86BE-4930-81CB-8FE46D86BD63}" destId="{33C7DA27-DC80-405A-8BAA-5299591F1A03}" srcOrd="2" destOrd="0" presId="urn:microsoft.com/office/officeart/2005/8/layout/hProcess6"/>
    <dgm:cxn modelId="{DF5C9CF2-5268-49B0-9160-100317DA45A7}" type="presParOf" srcId="{33C7DA27-DC80-405A-8BAA-5299591F1A03}" destId="{589D216B-985A-4193-A250-FDBE7559CEE6}" srcOrd="0" destOrd="0" presId="urn:microsoft.com/office/officeart/2005/8/layout/hProcess6"/>
    <dgm:cxn modelId="{966A7FFC-4111-4501-84F6-E4925A652F3C}" type="presParOf" srcId="{33C7DA27-DC80-405A-8BAA-5299591F1A03}" destId="{0DC2D5DE-6DFA-43E7-A8A3-6DD1AF76FDAF}" srcOrd="1" destOrd="0" presId="urn:microsoft.com/office/officeart/2005/8/layout/hProcess6"/>
    <dgm:cxn modelId="{767EE878-7237-4022-9027-6F403C202DF2}" type="presParOf" srcId="{33C7DA27-DC80-405A-8BAA-5299591F1A03}" destId="{90BF51AA-B401-4DE7-8844-A347C0D01E98}" srcOrd="2" destOrd="0" presId="urn:microsoft.com/office/officeart/2005/8/layout/hProcess6"/>
    <dgm:cxn modelId="{907E6D29-25DD-483C-957C-5BF8F031A7A4}" type="presParOf" srcId="{33C7DA27-DC80-405A-8BAA-5299591F1A03}" destId="{80AF2E2E-7E26-46B6-BC59-6AFB26ED6294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E142A8-D8B6-42AC-A770-BA6BB6BE7648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170630-F94D-410A-95F0-FB06007028DA}">
      <dgm:prSet phldrT="[Text]"/>
      <dgm:spPr/>
      <dgm:t>
        <a:bodyPr/>
        <a:lstStyle/>
        <a:p>
          <a:r>
            <a:rPr lang="en-US" dirty="0"/>
            <a:t>Hora</a:t>
          </a:r>
        </a:p>
      </dgm:t>
    </dgm:pt>
    <dgm:pt modelId="{351A880B-52E7-4309-8DE2-5A9D7F792E9D}" type="parTrans" cxnId="{C6786ABE-0D0C-4F30-BB24-6F4E14E90AAA}">
      <dgm:prSet/>
      <dgm:spPr/>
      <dgm:t>
        <a:bodyPr/>
        <a:lstStyle/>
        <a:p>
          <a:endParaRPr lang="en-US"/>
        </a:p>
      </dgm:t>
    </dgm:pt>
    <dgm:pt modelId="{A42BF589-FF28-45C0-B55C-1F7B3E7DE107}" type="sibTrans" cxnId="{C6786ABE-0D0C-4F30-BB24-6F4E14E90AAA}">
      <dgm:prSet/>
      <dgm:spPr/>
      <dgm:t>
        <a:bodyPr/>
        <a:lstStyle/>
        <a:p>
          <a:endParaRPr lang="en-US"/>
        </a:p>
      </dgm:t>
    </dgm:pt>
    <dgm:pt modelId="{5280CF3C-31A3-4704-B8ED-B1C4A9B7C946}">
      <dgm:prSet phldrT="[Text]"/>
      <dgm:spPr/>
      <dgm:t>
        <a:bodyPr/>
        <a:lstStyle/>
        <a:p>
          <a:r>
            <a:rPr lang="en-US" dirty="0" err="1"/>
            <a:t>Elementos</a:t>
          </a:r>
          <a:r>
            <a:rPr lang="en-US" dirty="0"/>
            <a:t> </a:t>
          </a:r>
          <a:r>
            <a:rPr lang="en-US" dirty="0" err="1"/>
            <a:t>conocidos</a:t>
          </a:r>
          <a:endParaRPr lang="en-US" dirty="0"/>
        </a:p>
      </dgm:t>
    </dgm:pt>
    <dgm:pt modelId="{4EBD7AFF-EF75-4A9B-A4CA-70E8204D55A0}" type="parTrans" cxnId="{C3F45629-A9D9-4217-882B-61E0E1DD35C6}">
      <dgm:prSet/>
      <dgm:spPr/>
      <dgm:t>
        <a:bodyPr/>
        <a:lstStyle/>
        <a:p>
          <a:endParaRPr lang="en-US"/>
        </a:p>
      </dgm:t>
    </dgm:pt>
    <dgm:pt modelId="{C44292B4-CD05-4C8F-9945-3216356064FA}" type="sibTrans" cxnId="{C3F45629-A9D9-4217-882B-61E0E1DD35C6}">
      <dgm:prSet/>
      <dgm:spPr/>
      <dgm:t>
        <a:bodyPr/>
        <a:lstStyle/>
        <a:p>
          <a:endParaRPr lang="en-US"/>
        </a:p>
      </dgm:t>
    </dgm:pt>
    <dgm:pt modelId="{13B077CE-59AA-406B-81FB-9BD6EC8E674A}">
      <dgm:prSet phldrT="[Text]"/>
      <dgm:spPr/>
      <dgm:t>
        <a:bodyPr/>
        <a:lstStyle/>
        <a:p>
          <a:r>
            <a:rPr lang="en-US" dirty="0"/>
            <a:t>Código</a:t>
          </a:r>
        </a:p>
      </dgm:t>
    </dgm:pt>
    <dgm:pt modelId="{95BB42BC-8717-47EE-B9F8-ADFA26ABD476}" type="parTrans" cxnId="{CE31EC92-6CE2-411E-A4B3-AE827F3CD183}">
      <dgm:prSet/>
      <dgm:spPr/>
      <dgm:t>
        <a:bodyPr/>
        <a:lstStyle/>
        <a:p>
          <a:endParaRPr lang="en-US"/>
        </a:p>
      </dgm:t>
    </dgm:pt>
    <dgm:pt modelId="{E47E4D14-28B9-43F2-87B8-1C28045F1020}" type="sibTrans" cxnId="{CE31EC92-6CE2-411E-A4B3-AE827F3CD183}">
      <dgm:prSet/>
      <dgm:spPr/>
      <dgm:t>
        <a:bodyPr/>
        <a:lstStyle/>
        <a:p>
          <a:endParaRPr lang="en-US"/>
        </a:p>
      </dgm:t>
    </dgm:pt>
    <dgm:pt modelId="{984E6B81-25B2-42DF-82DB-492B6C594553}">
      <dgm:prSet phldrT="[Text]"/>
      <dgm:spPr/>
      <dgm:t>
        <a:bodyPr/>
        <a:lstStyle/>
        <a:p>
          <a:r>
            <a:rPr lang="en-US" dirty="0" err="1"/>
            <a:t>Mensaje</a:t>
          </a:r>
          <a:r>
            <a:rPr lang="en-US" dirty="0"/>
            <a:t> C</a:t>
          </a:r>
        </a:p>
      </dgm:t>
    </dgm:pt>
    <dgm:pt modelId="{05282942-0E60-4E9F-BE8E-2A4B50C6B1D1}" type="parTrans" cxnId="{B41D2225-C771-4C17-89A7-2922E7D3A1E2}">
      <dgm:prSet/>
      <dgm:spPr/>
      <dgm:t>
        <a:bodyPr/>
        <a:lstStyle/>
        <a:p>
          <a:endParaRPr lang="en-US"/>
        </a:p>
      </dgm:t>
    </dgm:pt>
    <dgm:pt modelId="{8178FF7C-F59C-4475-A6CE-6BD552940978}" type="sibTrans" cxnId="{B41D2225-C771-4C17-89A7-2922E7D3A1E2}">
      <dgm:prSet/>
      <dgm:spPr/>
      <dgm:t>
        <a:bodyPr/>
        <a:lstStyle/>
        <a:p>
          <a:endParaRPr lang="en-US"/>
        </a:p>
      </dgm:t>
    </dgm:pt>
    <dgm:pt modelId="{E376FEF7-EC42-4DCF-B51B-150FAAE859D4}" type="pres">
      <dgm:prSet presAssocID="{73E142A8-D8B6-42AC-A770-BA6BB6BE7648}" presName="Name0" presStyleCnt="0">
        <dgm:presLayoutVars>
          <dgm:chMax val="4"/>
          <dgm:resizeHandles val="exact"/>
        </dgm:presLayoutVars>
      </dgm:prSet>
      <dgm:spPr/>
    </dgm:pt>
    <dgm:pt modelId="{A9EF4080-D916-4C1C-8173-C5BA3EB1D4F0}" type="pres">
      <dgm:prSet presAssocID="{73E142A8-D8B6-42AC-A770-BA6BB6BE7648}" presName="ellipse" presStyleLbl="trBgShp" presStyleIdx="0" presStyleCnt="1"/>
      <dgm:spPr/>
    </dgm:pt>
    <dgm:pt modelId="{8E82E1D2-FF79-420B-B94A-D5A2F270816F}" type="pres">
      <dgm:prSet presAssocID="{73E142A8-D8B6-42AC-A770-BA6BB6BE7648}" presName="arrow1" presStyleLbl="fgShp" presStyleIdx="0" presStyleCnt="1"/>
      <dgm:spPr/>
    </dgm:pt>
    <dgm:pt modelId="{6E2CEAEC-D509-4930-B6B6-A7A5155D4EDE}" type="pres">
      <dgm:prSet presAssocID="{73E142A8-D8B6-42AC-A770-BA6BB6BE7648}" presName="rectangle" presStyleLbl="revTx" presStyleIdx="0" presStyleCnt="1">
        <dgm:presLayoutVars>
          <dgm:bulletEnabled val="1"/>
        </dgm:presLayoutVars>
      </dgm:prSet>
      <dgm:spPr/>
    </dgm:pt>
    <dgm:pt modelId="{BC19E8A5-3CF9-436E-9BF1-53D40BAE337E}" type="pres">
      <dgm:prSet presAssocID="{5280CF3C-31A3-4704-B8ED-B1C4A9B7C946}" presName="item1" presStyleLbl="node1" presStyleIdx="0" presStyleCnt="3">
        <dgm:presLayoutVars>
          <dgm:bulletEnabled val="1"/>
        </dgm:presLayoutVars>
      </dgm:prSet>
      <dgm:spPr/>
    </dgm:pt>
    <dgm:pt modelId="{ADE50F26-32AC-46AD-993E-1B4D649927FF}" type="pres">
      <dgm:prSet presAssocID="{13B077CE-59AA-406B-81FB-9BD6EC8E674A}" presName="item2" presStyleLbl="node1" presStyleIdx="1" presStyleCnt="3">
        <dgm:presLayoutVars>
          <dgm:bulletEnabled val="1"/>
        </dgm:presLayoutVars>
      </dgm:prSet>
      <dgm:spPr/>
    </dgm:pt>
    <dgm:pt modelId="{4EC4BA35-D455-45B0-9698-C3795E6D4FC2}" type="pres">
      <dgm:prSet presAssocID="{984E6B81-25B2-42DF-82DB-492B6C594553}" presName="item3" presStyleLbl="node1" presStyleIdx="2" presStyleCnt="3">
        <dgm:presLayoutVars>
          <dgm:bulletEnabled val="1"/>
        </dgm:presLayoutVars>
      </dgm:prSet>
      <dgm:spPr/>
    </dgm:pt>
    <dgm:pt modelId="{FB8864A6-3939-4C2A-9A57-8E96216A3818}" type="pres">
      <dgm:prSet presAssocID="{73E142A8-D8B6-42AC-A770-BA6BB6BE7648}" presName="funnel" presStyleLbl="trAlignAcc1" presStyleIdx="0" presStyleCnt="1"/>
      <dgm:spPr/>
    </dgm:pt>
  </dgm:ptLst>
  <dgm:cxnLst>
    <dgm:cxn modelId="{D5176D0B-67E7-4B2E-8921-0ADE61CD9618}" type="presOf" srcId="{73E142A8-D8B6-42AC-A770-BA6BB6BE7648}" destId="{E376FEF7-EC42-4DCF-B51B-150FAAE859D4}" srcOrd="0" destOrd="0" presId="urn:microsoft.com/office/officeart/2005/8/layout/funnel1"/>
    <dgm:cxn modelId="{B41D2225-C771-4C17-89A7-2922E7D3A1E2}" srcId="{73E142A8-D8B6-42AC-A770-BA6BB6BE7648}" destId="{984E6B81-25B2-42DF-82DB-492B6C594553}" srcOrd="3" destOrd="0" parTransId="{05282942-0E60-4E9F-BE8E-2A4B50C6B1D1}" sibTransId="{8178FF7C-F59C-4475-A6CE-6BD552940978}"/>
    <dgm:cxn modelId="{C3F45629-A9D9-4217-882B-61E0E1DD35C6}" srcId="{73E142A8-D8B6-42AC-A770-BA6BB6BE7648}" destId="{5280CF3C-31A3-4704-B8ED-B1C4A9B7C946}" srcOrd="1" destOrd="0" parTransId="{4EBD7AFF-EF75-4A9B-A4CA-70E8204D55A0}" sibTransId="{C44292B4-CD05-4C8F-9945-3216356064FA}"/>
    <dgm:cxn modelId="{86F68F54-331C-4FEC-A234-6455B5F626C3}" type="presOf" srcId="{59170630-F94D-410A-95F0-FB06007028DA}" destId="{4EC4BA35-D455-45B0-9698-C3795E6D4FC2}" srcOrd="0" destOrd="0" presId="urn:microsoft.com/office/officeart/2005/8/layout/funnel1"/>
    <dgm:cxn modelId="{CE31EC92-6CE2-411E-A4B3-AE827F3CD183}" srcId="{73E142A8-D8B6-42AC-A770-BA6BB6BE7648}" destId="{13B077CE-59AA-406B-81FB-9BD6EC8E674A}" srcOrd="2" destOrd="0" parTransId="{95BB42BC-8717-47EE-B9F8-ADFA26ABD476}" sibTransId="{E47E4D14-28B9-43F2-87B8-1C28045F1020}"/>
    <dgm:cxn modelId="{C6786ABE-0D0C-4F30-BB24-6F4E14E90AAA}" srcId="{73E142A8-D8B6-42AC-A770-BA6BB6BE7648}" destId="{59170630-F94D-410A-95F0-FB06007028DA}" srcOrd="0" destOrd="0" parTransId="{351A880B-52E7-4309-8DE2-5A9D7F792E9D}" sibTransId="{A42BF589-FF28-45C0-B55C-1F7B3E7DE107}"/>
    <dgm:cxn modelId="{A80DEECF-CE6E-44E3-8BFC-BF118ABFB183}" type="presOf" srcId="{5280CF3C-31A3-4704-B8ED-B1C4A9B7C946}" destId="{ADE50F26-32AC-46AD-993E-1B4D649927FF}" srcOrd="0" destOrd="0" presId="urn:microsoft.com/office/officeart/2005/8/layout/funnel1"/>
    <dgm:cxn modelId="{A6157DD5-6AC6-4585-AB49-504DBD66B929}" type="presOf" srcId="{13B077CE-59AA-406B-81FB-9BD6EC8E674A}" destId="{BC19E8A5-3CF9-436E-9BF1-53D40BAE337E}" srcOrd="0" destOrd="0" presId="urn:microsoft.com/office/officeart/2005/8/layout/funnel1"/>
    <dgm:cxn modelId="{4552CFDC-0D79-4D2B-8711-B0A968823EB4}" type="presOf" srcId="{984E6B81-25B2-42DF-82DB-492B6C594553}" destId="{6E2CEAEC-D509-4930-B6B6-A7A5155D4EDE}" srcOrd="0" destOrd="0" presId="urn:microsoft.com/office/officeart/2005/8/layout/funnel1"/>
    <dgm:cxn modelId="{60A6106E-CCD6-440C-8013-6206C5AC41E6}" type="presParOf" srcId="{E376FEF7-EC42-4DCF-B51B-150FAAE859D4}" destId="{A9EF4080-D916-4C1C-8173-C5BA3EB1D4F0}" srcOrd="0" destOrd="0" presId="urn:microsoft.com/office/officeart/2005/8/layout/funnel1"/>
    <dgm:cxn modelId="{6CD99A60-A3B3-4403-9152-29DBDB9A0806}" type="presParOf" srcId="{E376FEF7-EC42-4DCF-B51B-150FAAE859D4}" destId="{8E82E1D2-FF79-420B-B94A-D5A2F270816F}" srcOrd="1" destOrd="0" presId="urn:microsoft.com/office/officeart/2005/8/layout/funnel1"/>
    <dgm:cxn modelId="{BC441F74-3F87-4D09-83EA-2420E07AEDEC}" type="presParOf" srcId="{E376FEF7-EC42-4DCF-B51B-150FAAE859D4}" destId="{6E2CEAEC-D509-4930-B6B6-A7A5155D4EDE}" srcOrd="2" destOrd="0" presId="urn:microsoft.com/office/officeart/2005/8/layout/funnel1"/>
    <dgm:cxn modelId="{713151C5-C4EF-41F5-8672-AD9960C1F416}" type="presParOf" srcId="{E376FEF7-EC42-4DCF-B51B-150FAAE859D4}" destId="{BC19E8A5-3CF9-436E-9BF1-53D40BAE337E}" srcOrd="3" destOrd="0" presId="urn:microsoft.com/office/officeart/2005/8/layout/funnel1"/>
    <dgm:cxn modelId="{D46D6D36-214C-48CC-B876-D170236F1200}" type="presParOf" srcId="{E376FEF7-EC42-4DCF-B51B-150FAAE859D4}" destId="{ADE50F26-32AC-46AD-993E-1B4D649927FF}" srcOrd="4" destOrd="0" presId="urn:microsoft.com/office/officeart/2005/8/layout/funnel1"/>
    <dgm:cxn modelId="{DA009FEA-A183-41F4-91D4-62B82B2649DC}" type="presParOf" srcId="{E376FEF7-EC42-4DCF-B51B-150FAAE859D4}" destId="{4EC4BA35-D455-45B0-9698-C3795E6D4FC2}" srcOrd="5" destOrd="0" presId="urn:microsoft.com/office/officeart/2005/8/layout/funnel1"/>
    <dgm:cxn modelId="{0309D261-3F17-475D-A217-1879E6BDB552}" type="presParOf" srcId="{E376FEF7-EC42-4DCF-B51B-150FAAE859D4}" destId="{FB8864A6-3939-4C2A-9A57-8E96216A381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75EBD6-13FD-4510-8B1B-2867A47EC9D2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CF6031-B86C-42B7-87D4-F3D4B879B6C7}">
      <dgm:prSet phldrT="[Text]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 err="1"/>
            <a:t>Cliente</a:t>
          </a:r>
          <a:endParaRPr lang="en-US" dirty="0"/>
        </a:p>
      </dgm:t>
    </dgm:pt>
    <dgm:pt modelId="{0A4C7A9D-EB62-4ADF-8E5B-ED217AC11A30}" type="parTrans" cxnId="{2D5E2E6C-8B6E-439F-9822-973F8EEDAA41}">
      <dgm:prSet/>
      <dgm:spPr/>
      <dgm:t>
        <a:bodyPr/>
        <a:lstStyle/>
        <a:p>
          <a:endParaRPr lang="en-US"/>
        </a:p>
      </dgm:t>
    </dgm:pt>
    <dgm:pt modelId="{E4C0DAE7-A9EE-4A74-BCAF-31BBAE08F0E1}" type="sibTrans" cxnId="{2D5E2E6C-8B6E-439F-9822-973F8EEDAA41}">
      <dgm:prSet/>
      <dgm:spPr/>
      <dgm:t>
        <a:bodyPr/>
        <a:lstStyle/>
        <a:p>
          <a:endParaRPr lang="en-US"/>
        </a:p>
      </dgm:t>
    </dgm:pt>
    <dgm:pt modelId="{B51A1C7A-C199-42B8-8418-D5FAD1064709}">
      <dgm:prSet phldrT="[Text]"/>
      <dgm:spPr/>
      <dgm:t>
        <a:bodyPr/>
        <a:lstStyle/>
        <a:p>
          <a:r>
            <a:rPr lang="en-US" dirty="0" err="1"/>
            <a:t>Cliente</a:t>
          </a:r>
          <a:endParaRPr lang="en-US" dirty="0"/>
        </a:p>
      </dgm:t>
    </dgm:pt>
    <dgm:pt modelId="{26DE779E-F44E-4DD5-8697-4D9FB3084FF7}" type="parTrans" cxnId="{9DCF91BA-9803-4F3C-AF25-E9AB1D4F6C20}">
      <dgm:prSet/>
      <dgm:spPr/>
      <dgm:t>
        <a:bodyPr/>
        <a:lstStyle/>
        <a:p>
          <a:endParaRPr lang="en-US"/>
        </a:p>
      </dgm:t>
    </dgm:pt>
    <dgm:pt modelId="{EE3AC6B1-EEA4-4EF4-ABD6-972F0CBD454C}" type="sibTrans" cxnId="{9DCF91BA-9803-4F3C-AF25-E9AB1D4F6C20}">
      <dgm:prSet/>
      <dgm:spPr/>
      <dgm:t>
        <a:bodyPr/>
        <a:lstStyle/>
        <a:p>
          <a:endParaRPr lang="en-US"/>
        </a:p>
      </dgm:t>
    </dgm:pt>
    <dgm:pt modelId="{4417B191-0801-403B-BC5B-2494D89E4224}" type="pres">
      <dgm:prSet presAssocID="{F875EBD6-13FD-4510-8B1B-2867A47EC9D2}" presName="cycle" presStyleCnt="0">
        <dgm:presLayoutVars>
          <dgm:dir/>
          <dgm:resizeHandles val="exact"/>
        </dgm:presLayoutVars>
      </dgm:prSet>
      <dgm:spPr/>
    </dgm:pt>
    <dgm:pt modelId="{BDCDE1E7-3E9A-41E3-9B3F-3CA21EE766B4}" type="pres">
      <dgm:prSet presAssocID="{31CF6031-B86C-42B7-87D4-F3D4B879B6C7}" presName="arrow" presStyleLbl="node1" presStyleIdx="0" presStyleCnt="2">
        <dgm:presLayoutVars>
          <dgm:bulletEnabled val="1"/>
        </dgm:presLayoutVars>
      </dgm:prSet>
      <dgm:spPr/>
    </dgm:pt>
    <dgm:pt modelId="{0C0909D3-A5F2-4DD0-9E23-49B2FF993ADE}" type="pres">
      <dgm:prSet presAssocID="{B51A1C7A-C199-42B8-8418-D5FAD1064709}" presName="arrow" presStyleLbl="node1" presStyleIdx="1" presStyleCnt="2">
        <dgm:presLayoutVars>
          <dgm:bulletEnabled val="1"/>
        </dgm:presLayoutVars>
      </dgm:prSet>
      <dgm:spPr/>
    </dgm:pt>
  </dgm:ptLst>
  <dgm:cxnLst>
    <dgm:cxn modelId="{2D5E2E6C-8B6E-439F-9822-973F8EEDAA41}" srcId="{F875EBD6-13FD-4510-8B1B-2867A47EC9D2}" destId="{31CF6031-B86C-42B7-87D4-F3D4B879B6C7}" srcOrd="0" destOrd="0" parTransId="{0A4C7A9D-EB62-4ADF-8E5B-ED217AC11A30}" sibTransId="{E4C0DAE7-A9EE-4A74-BCAF-31BBAE08F0E1}"/>
    <dgm:cxn modelId="{970CA28A-6BE0-4C9A-9F34-7601EB58864B}" type="presOf" srcId="{F875EBD6-13FD-4510-8B1B-2867A47EC9D2}" destId="{4417B191-0801-403B-BC5B-2494D89E4224}" srcOrd="0" destOrd="0" presId="urn:microsoft.com/office/officeart/2005/8/layout/arrow1"/>
    <dgm:cxn modelId="{9DCF91BA-9803-4F3C-AF25-E9AB1D4F6C20}" srcId="{F875EBD6-13FD-4510-8B1B-2867A47EC9D2}" destId="{B51A1C7A-C199-42B8-8418-D5FAD1064709}" srcOrd="1" destOrd="0" parTransId="{26DE779E-F44E-4DD5-8697-4D9FB3084FF7}" sibTransId="{EE3AC6B1-EEA4-4EF4-ABD6-972F0CBD454C}"/>
    <dgm:cxn modelId="{0961CFE1-8995-4D58-982D-1EFCC8FC93C5}" type="presOf" srcId="{31CF6031-B86C-42B7-87D4-F3D4B879B6C7}" destId="{BDCDE1E7-3E9A-41E3-9B3F-3CA21EE766B4}" srcOrd="0" destOrd="0" presId="urn:microsoft.com/office/officeart/2005/8/layout/arrow1"/>
    <dgm:cxn modelId="{73A814E6-6656-46A6-8776-A09E58924268}" type="presOf" srcId="{B51A1C7A-C199-42B8-8418-D5FAD1064709}" destId="{0C0909D3-A5F2-4DD0-9E23-49B2FF993ADE}" srcOrd="0" destOrd="0" presId="urn:microsoft.com/office/officeart/2005/8/layout/arrow1"/>
    <dgm:cxn modelId="{CFF3C177-467A-4D06-AEC1-457B42B0927D}" type="presParOf" srcId="{4417B191-0801-403B-BC5B-2494D89E4224}" destId="{BDCDE1E7-3E9A-41E3-9B3F-3CA21EE766B4}" srcOrd="0" destOrd="0" presId="urn:microsoft.com/office/officeart/2005/8/layout/arrow1"/>
    <dgm:cxn modelId="{53EB6A41-186B-4017-8D66-FF10DDDF1F4C}" type="presParOf" srcId="{4417B191-0801-403B-BC5B-2494D89E4224}" destId="{0C0909D3-A5F2-4DD0-9E23-49B2FF993AD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543AE9-1860-4918-B58B-83F38490457E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EDFFD3-7DA4-42DB-8734-9FCC040C28EA}">
      <dgm:prSet phldrT="[Text]"/>
      <dgm:spPr/>
      <dgm:t>
        <a:bodyPr/>
        <a:lstStyle/>
        <a:p>
          <a:r>
            <a:rPr lang="en-US" dirty="0" err="1"/>
            <a:t>Mensaje</a:t>
          </a:r>
          <a:r>
            <a:rPr lang="en-US" dirty="0"/>
            <a:t> S</a:t>
          </a:r>
        </a:p>
      </dgm:t>
    </dgm:pt>
    <dgm:pt modelId="{89F858C9-7136-47EE-AB74-F9518AE3B177}" type="parTrans" cxnId="{CC738C65-0D80-4B90-8941-FDB02B944CE9}">
      <dgm:prSet/>
      <dgm:spPr/>
      <dgm:t>
        <a:bodyPr/>
        <a:lstStyle/>
        <a:p>
          <a:endParaRPr lang="en-US"/>
        </a:p>
      </dgm:t>
    </dgm:pt>
    <dgm:pt modelId="{EA4FA77F-F81E-4860-8394-720CCCDECD10}" type="sibTrans" cxnId="{CC738C65-0D80-4B90-8941-FDB02B944CE9}">
      <dgm:prSet/>
      <dgm:spPr/>
      <dgm:t>
        <a:bodyPr/>
        <a:lstStyle/>
        <a:p>
          <a:endParaRPr lang="en-US"/>
        </a:p>
      </dgm:t>
    </dgm:pt>
    <dgm:pt modelId="{EFD021A3-C65B-4818-AFCA-F5D2ABAD52C5}">
      <dgm:prSet phldrT="[Text]"/>
      <dgm:spPr/>
      <dgm:t>
        <a:bodyPr/>
        <a:lstStyle/>
        <a:p>
          <a:r>
            <a:rPr lang="en-US" dirty="0"/>
            <a:t>HMAC</a:t>
          </a:r>
        </a:p>
      </dgm:t>
    </dgm:pt>
    <dgm:pt modelId="{F1185B93-F1CD-4739-94B5-463C25DEC291}" type="parTrans" cxnId="{6FE5BF35-4187-48AA-91E8-E2A4C723AD1D}">
      <dgm:prSet/>
      <dgm:spPr/>
      <dgm:t>
        <a:bodyPr/>
        <a:lstStyle/>
        <a:p>
          <a:endParaRPr lang="en-US"/>
        </a:p>
      </dgm:t>
    </dgm:pt>
    <dgm:pt modelId="{EB55E85E-8371-413A-9445-8FE5A82B54E3}" type="sibTrans" cxnId="{6FE5BF35-4187-48AA-91E8-E2A4C723AD1D}">
      <dgm:prSet/>
      <dgm:spPr/>
      <dgm:t>
        <a:bodyPr/>
        <a:lstStyle/>
        <a:p>
          <a:endParaRPr lang="en-US"/>
        </a:p>
      </dgm:t>
    </dgm:pt>
    <dgm:pt modelId="{69E8B082-82C6-41E1-8273-30988EA727CD}">
      <dgm:prSet phldrT="[Text]"/>
      <dgm:spPr/>
      <dgm:t>
        <a:bodyPr/>
        <a:lstStyle/>
        <a:p>
          <a:r>
            <a:rPr lang="en-US" dirty="0"/>
            <a:t>Se </a:t>
          </a:r>
          <a:r>
            <a:rPr lang="en-US" dirty="0" err="1"/>
            <a:t>aplica</a:t>
          </a:r>
          <a:r>
            <a:rPr lang="en-US" dirty="0"/>
            <a:t> el </a:t>
          </a:r>
          <a:r>
            <a:rPr lang="en-US" dirty="0" err="1"/>
            <a:t>cifrado</a:t>
          </a:r>
          <a:endParaRPr lang="en-US" dirty="0"/>
        </a:p>
      </dgm:t>
    </dgm:pt>
    <dgm:pt modelId="{AA95D2FD-B009-443B-BE6E-9396639BC638}" type="parTrans" cxnId="{5D3A2A52-C583-4801-9E8D-C3458FCF8C80}">
      <dgm:prSet/>
      <dgm:spPr/>
      <dgm:t>
        <a:bodyPr/>
        <a:lstStyle/>
        <a:p>
          <a:endParaRPr lang="en-US"/>
        </a:p>
      </dgm:t>
    </dgm:pt>
    <dgm:pt modelId="{E5984CC7-EC83-429E-BAE6-BC7950C2BB8E}" type="sibTrans" cxnId="{5D3A2A52-C583-4801-9E8D-C3458FCF8C80}">
      <dgm:prSet/>
      <dgm:spPr/>
      <dgm:t>
        <a:bodyPr/>
        <a:lstStyle/>
        <a:p>
          <a:endParaRPr lang="en-US"/>
        </a:p>
      </dgm:t>
    </dgm:pt>
    <dgm:pt modelId="{8ABB7431-7175-418F-A404-38A7DA8322A1}">
      <dgm:prSet phldrT="[Text]"/>
      <dgm:spPr/>
      <dgm:t>
        <a:bodyPr/>
        <a:lstStyle/>
        <a:p>
          <a:r>
            <a:rPr lang="en-US" dirty="0"/>
            <a:t>HMAC_S</a:t>
          </a:r>
        </a:p>
      </dgm:t>
    </dgm:pt>
    <dgm:pt modelId="{ABF84289-4346-4803-AF09-DFD3DCDB3075}" type="parTrans" cxnId="{EEB7A6E6-517C-4E6F-8B20-448F79158085}">
      <dgm:prSet/>
      <dgm:spPr/>
      <dgm:t>
        <a:bodyPr/>
        <a:lstStyle/>
        <a:p>
          <a:endParaRPr lang="en-US"/>
        </a:p>
      </dgm:t>
    </dgm:pt>
    <dgm:pt modelId="{D549B784-B388-4C13-9B4E-639A9EDE00AB}" type="sibTrans" cxnId="{EEB7A6E6-517C-4E6F-8B20-448F79158085}">
      <dgm:prSet/>
      <dgm:spPr/>
      <dgm:t>
        <a:bodyPr/>
        <a:lstStyle/>
        <a:p>
          <a:endParaRPr lang="en-US"/>
        </a:p>
      </dgm:t>
    </dgm:pt>
    <dgm:pt modelId="{43646671-05F8-4588-BB3F-364834484F46}">
      <dgm:prSet phldrT="[Text]"/>
      <dgm:spPr/>
      <dgm:t>
        <a:bodyPr/>
        <a:lstStyle/>
        <a:p>
          <a:r>
            <a:rPr lang="en-US" dirty="0"/>
            <a:t>Se </a:t>
          </a:r>
          <a:r>
            <a:rPr lang="en-US" dirty="0" err="1"/>
            <a:t>aplica</a:t>
          </a:r>
          <a:r>
            <a:rPr lang="en-US" dirty="0"/>
            <a:t> el hash</a:t>
          </a:r>
        </a:p>
      </dgm:t>
    </dgm:pt>
    <dgm:pt modelId="{4F38A5EA-2560-4255-BDF9-F1683E9B4495}" type="parTrans" cxnId="{1DA51958-63D7-4167-9D85-BC7F8B628907}">
      <dgm:prSet/>
      <dgm:spPr/>
      <dgm:t>
        <a:bodyPr/>
        <a:lstStyle/>
        <a:p>
          <a:endParaRPr lang="en-US"/>
        </a:p>
      </dgm:t>
    </dgm:pt>
    <dgm:pt modelId="{FEC97282-72C4-42E4-8567-52701D91A113}" type="sibTrans" cxnId="{1DA51958-63D7-4167-9D85-BC7F8B628907}">
      <dgm:prSet/>
      <dgm:spPr/>
      <dgm:t>
        <a:bodyPr/>
        <a:lstStyle/>
        <a:p>
          <a:endParaRPr lang="en-US"/>
        </a:p>
      </dgm:t>
    </dgm:pt>
    <dgm:pt modelId="{977A9B64-86BE-4930-81CB-8FE46D86BD63}" type="pres">
      <dgm:prSet presAssocID="{E8543AE9-1860-4918-B58B-83F38490457E}" presName="theList" presStyleCnt="0">
        <dgm:presLayoutVars>
          <dgm:dir/>
          <dgm:animLvl val="lvl"/>
          <dgm:resizeHandles val="exact"/>
        </dgm:presLayoutVars>
      </dgm:prSet>
      <dgm:spPr/>
    </dgm:pt>
    <dgm:pt modelId="{2A8454FA-7E38-4967-A68B-DA3945F2B58D}" type="pres">
      <dgm:prSet presAssocID="{D8EDFFD3-7DA4-42DB-8734-9FCC040C28EA}" presName="compNode" presStyleCnt="0"/>
      <dgm:spPr/>
    </dgm:pt>
    <dgm:pt modelId="{E0CDD530-D039-41CE-8BB6-03EC46C303F6}" type="pres">
      <dgm:prSet presAssocID="{D8EDFFD3-7DA4-42DB-8734-9FCC040C28EA}" presName="noGeometry" presStyleCnt="0"/>
      <dgm:spPr/>
    </dgm:pt>
    <dgm:pt modelId="{09AFF5F6-81D4-42C1-9476-AC751577D931}" type="pres">
      <dgm:prSet presAssocID="{D8EDFFD3-7DA4-42DB-8734-9FCC040C28EA}" presName="childTextVisible" presStyleLbl="bgAccFollowNode1" presStyleIdx="0" presStyleCnt="2">
        <dgm:presLayoutVars>
          <dgm:bulletEnabled val="1"/>
        </dgm:presLayoutVars>
      </dgm:prSet>
      <dgm:spPr/>
    </dgm:pt>
    <dgm:pt modelId="{8DAE7FC9-CE74-4EAE-9F49-9DD7BACD04DE}" type="pres">
      <dgm:prSet presAssocID="{D8EDFFD3-7DA4-42DB-8734-9FCC040C28EA}" presName="childTextHidden" presStyleLbl="bgAccFollowNode1" presStyleIdx="0" presStyleCnt="2"/>
      <dgm:spPr/>
    </dgm:pt>
    <dgm:pt modelId="{C981D33C-F85A-487B-9BDB-01CB524C01F3}" type="pres">
      <dgm:prSet presAssocID="{D8EDFFD3-7DA4-42DB-8734-9FCC040C28EA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3D9C960E-E73D-4337-9036-F4342AF29CB1}" type="pres">
      <dgm:prSet presAssocID="{D8EDFFD3-7DA4-42DB-8734-9FCC040C28EA}" presName="aSpace" presStyleCnt="0"/>
      <dgm:spPr/>
    </dgm:pt>
    <dgm:pt modelId="{33C7DA27-DC80-405A-8BAA-5299591F1A03}" type="pres">
      <dgm:prSet presAssocID="{8ABB7431-7175-418F-A404-38A7DA8322A1}" presName="compNode" presStyleCnt="0"/>
      <dgm:spPr/>
    </dgm:pt>
    <dgm:pt modelId="{589D216B-985A-4193-A250-FDBE7559CEE6}" type="pres">
      <dgm:prSet presAssocID="{8ABB7431-7175-418F-A404-38A7DA8322A1}" presName="noGeometry" presStyleCnt="0"/>
      <dgm:spPr/>
    </dgm:pt>
    <dgm:pt modelId="{0DC2D5DE-6DFA-43E7-A8A3-6DD1AF76FDAF}" type="pres">
      <dgm:prSet presAssocID="{8ABB7431-7175-418F-A404-38A7DA8322A1}" presName="childTextVisible" presStyleLbl="bgAccFollowNode1" presStyleIdx="1" presStyleCnt="2" custLinFactX="100000" custLinFactNeighborX="118061" custLinFactNeighborY="17781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</dgm:pt>
    <dgm:pt modelId="{90BF51AA-B401-4DE7-8844-A347C0D01E98}" type="pres">
      <dgm:prSet presAssocID="{8ABB7431-7175-418F-A404-38A7DA8322A1}" presName="childTextHidden" presStyleLbl="bgAccFollowNode1" presStyleIdx="1" presStyleCnt="2"/>
      <dgm:spPr/>
    </dgm:pt>
    <dgm:pt modelId="{80AF2E2E-7E26-46B6-BC59-6AFB26ED6294}" type="pres">
      <dgm:prSet presAssocID="{8ABB7431-7175-418F-A404-38A7DA8322A1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811CAA0A-2643-4894-922F-C9AD0B2BDF2D}" type="presOf" srcId="{8ABB7431-7175-418F-A404-38A7DA8322A1}" destId="{80AF2E2E-7E26-46B6-BC59-6AFB26ED6294}" srcOrd="0" destOrd="0" presId="urn:microsoft.com/office/officeart/2005/8/layout/hProcess6"/>
    <dgm:cxn modelId="{3BA65135-B61C-4457-84C3-58217B729FA6}" type="presOf" srcId="{69E8B082-82C6-41E1-8273-30988EA727CD}" destId="{09AFF5F6-81D4-42C1-9476-AC751577D931}" srcOrd="0" destOrd="1" presId="urn:microsoft.com/office/officeart/2005/8/layout/hProcess6"/>
    <dgm:cxn modelId="{6FE5BF35-4187-48AA-91E8-E2A4C723AD1D}" srcId="{D8EDFFD3-7DA4-42DB-8734-9FCC040C28EA}" destId="{EFD021A3-C65B-4818-AFCA-F5D2ABAD52C5}" srcOrd="0" destOrd="0" parTransId="{F1185B93-F1CD-4739-94B5-463C25DEC291}" sibTransId="{EB55E85E-8371-413A-9445-8FE5A82B54E3}"/>
    <dgm:cxn modelId="{CC738C65-0D80-4B90-8941-FDB02B944CE9}" srcId="{E8543AE9-1860-4918-B58B-83F38490457E}" destId="{D8EDFFD3-7DA4-42DB-8734-9FCC040C28EA}" srcOrd="0" destOrd="0" parTransId="{89F858C9-7136-47EE-AB74-F9518AE3B177}" sibTransId="{EA4FA77F-F81E-4860-8394-720CCCDECD10}"/>
    <dgm:cxn modelId="{B8FD2C48-7FC3-4B89-9033-915FD1FD7792}" type="presOf" srcId="{43646671-05F8-4588-BB3F-364834484F46}" destId="{09AFF5F6-81D4-42C1-9476-AC751577D931}" srcOrd="0" destOrd="2" presId="urn:microsoft.com/office/officeart/2005/8/layout/hProcess6"/>
    <dgm:cxn modelId="{5D3A2A52-C583-4801-9E8D-C3458FCF8C80}" srcId="{EFD021A3-C65B-4818-AFCA-F5D2ABAD52C5}" destId="{69E8B082-82C6-41E1-8273-30988EA727CD}" srcOrd="0" destOrd="0" parTransId="{AA95D2FD-B009-443B-BE6E-9396639BC638}" sibTransId="{E5984CC7-EC83-429E-BAE6-BC7950C2BB8E}"/>
    <dgm:cxn modelId="{6BFE0257-805A-4521-AB52-0896C9FD9DF7}" type="presOf" srcId="{43646671-05F8-4588-BB3F-364834484F46}" destId="{8DAE7FC9-CE74-4EAE-9F49-9DD7BACD04DE}" srcOrd="1" destOrd="2" presId="urn:microsoft.com/office/officeart/2005/8/layout/hProcess6"/>
    <dgm:cxn modelId="{03FCE177-B1E2-4818-B1CA-76643A22560E}" type="presOf" srcId="{D8EDFFD3-7DA4-42DB-8734-9FCC040C28EA}" destId="{C981D33C-F85A-487B-9BDB-01CB524C01F3}" srcOrd="0" destOrd="0" presId="urn:microsoft.com/office/officeart/2005/8/layout/hProcess6"/>
    <dgm:cxn modelId="{1DA51958-63D7-4167-9D85-BC7F8B628907}" srcId="{EFD021A3-C65B-4818-AFCA-F5D2ABAD52C5}" destId="{43646671-05F8-4588-BB3F-364834484F46}" srcOrd="1" destOrd="0" parTransId="{4F38A5EA-2560-4255-BDF9-F1683E9B4495}" sibTransId="{FEC97282-72C4-42E4-8567-52701D91A113}"/>
    <dgm:cxn modelId="{D7D38B81-3915-4C29-AC72-825F6CC1585A}" type="presOf" srcId="{E8543AE9-1860-4918-B58B-83F38490457E}" destId="{977A9B64-86BE-4930-81CB-8FE46D86BD63}" srcOrd="0" destOrd="0" presId="urn:microsoft.com/office/officeart/2005/8/layout/hProcess6"/>
    <dgm:cxn modelId="{C8A644B4-D2A6-45FD-B833-D544CDE90123}" type="presOf" srcId="{EFD021A3-C65B-4818-AFCA-F5D2ABAD52C5}" destId="{09AFF5F6-81D4-42C1-9476-AC751577D931}" srcOrd="0" destOrd="0" presId="urn:microsoft.com/office/officeart/2005/8/layout/hProcess6"/>
    <dgm:cxn modelId="{DD08C8C4-BF17-4006-ACCB-1CD8CDCF9B92}" type="presOf" srcId="{69E8B082-82C6-41E1-8273-30988EA727CD}" destId="{8DAE7FC9-CE74-4EAE-9F49-9DD7BACD04DE}" srcOrd="1" destOrd="1" presId="urn:microsoft.com/office/officeart/2005/8/layout/hProcess6"/>
    <dgm:cxn modelId="{47F0D3D8-661D-4300-9126-DE6861C708B4}" type="presOf" srcId="{EFD021A3-C65B-4818-AFCA-F5D2ABAD52C5}" destId="{8DAE7FC9-CE74-4EAE-9F49-9DD7BACD04DE}" srcOrd="1" destOrd="0" presId="urn:microsoft.com/office/officeart/2005/8/layout/hProcess6"/>
    <dgm:cxn modelId="{EEB7A6E6-517C-4E6F-8B20-448F79158085}" srcId="{E8543AE9-1860-4918-B58B-83F38490457E}" destId="{8ABB7431-7175-418F-A404-38A7DA8322A1}" srcOrd="1" destOrd="0" parTransId="{ABF84289-4346-4803-AF09-DFD3DCDB3075}" sibTransId="{D549B784-B388-4C13-9B4E-639A9EDE00AB}"/>
    <dgm:cxn modelId="{E14A829C-74BB-49A1-B42E-027E12527E47}" type="presParOf" srcId="{977A9B64-86BE-4930-81CB-8FE46D86BD63}" destId="{2A8454FA-7E38-4967-A68B-DA3945F2B58D}" srcOrd="0" destOrd="0" presId="urn:microsoft.com/office/officeart/2005/8/layout/hProcess6"/>
    <dgm:cxn modelId="{2B6A00EB-0AA5-4146-B1D0-E74FDBEF184D}" type="presParOf" srcId="{2A8454FA-7E38-4967-A68B-DA3945F2B58D}" destId="{E0CDD530-D039-41CE-8BB6-03EC46C303F6}" srcOrd="0" destOrd="0" presId="urn:microsoft.com/office/officeart/2005/8/layout/hProcess6"/>
    <dgm:cxn modelId="{6A857D7B-6577-4DE0-936F-3AE6FAB899E6}" type="presParOf" srcId="{2A8454FA-7E38-4967-A68B-DA3945F2B58D}" destId="{09AFF5F6-81D4-42C1-9476-AC751577D931}" srcOrd="1" destOrd="0" presId="urn:microsoft.com/office/officeart/2005/8/layout/hProcess6"/>
    <dgm:cxn modelId="{97B6DFCB-B08C-4314-8712-5CCFD41D7CEC}" type="presParOf" srcId="{2A8454FA-7E38-4967-A68B-DA3945F2B58D}" destId="{8DAE7FC9-CE74-4EAE-9F49-9DD7BACD04DE}" srcOrd="2" destOrd="0" presId="urn:microsoft.com/office/officeart/2005/8/layout/hProcess6"/>
    <dgm:cxn modelId="{F9B0F499-7D3D-40AC-876D-649F223C3DA8}" type="presParOf" srcId="{2A8454FA-7E38-4967-A68B-DA3945F2B58D}" destId="{C981D33C-F85A-487B-9BDB-01CB524C01F3}" srcOrd="3" destOrd="0" presId="urn:microsoft.com/office/officeart/2005/8/layout/hProcess6"/>
    <dgm:cxn modelId="{7CECE5BD-D9AB-483C-B08E-595DC9FFFD82}" type="presParOf" srcId="{977A9B64-86BE-4930-81CB-8FE46D86BD63}" destId="{3D9C960E-E73D-4337-9036-F4342AF29CB1}" srcOrd="1" destOrd="0" presId="urn:microsoft.com/office/officeart/2005/8/layout/hProcess6"/>
    <dgm:cxn modelId="{B43CF495-B468-4A6C-840F-4729E1D629A8}" type="presParOf" srcId="{977A9B64-86BE-4930-81CB-8FE46D86BD63}" destId="{33C7DA27-DC80-405A-8BAA-5299591F1A03}" srcOrd="2" destOrd="0" presId="urn:microsoft.com/office/officeart/2005/8/layout/hProcess6"/>
    <dgm:cxn modelId="{DF5C9CF2-5268-49B0-9160-100317DA45A7}" type="presParOf" srcId="{33C7DA27-DC80-405A-8BAA-5299591F1A03}" destId="{589D216B-985A-4193-A250-FDBE7559CEE6}" srcOrd="0" destOrd="0" presId="urn:microsoft.com/office/officeart/2005/8/layout/hProcess6"/>
    <dgm:cxn modelId="{966A7FFC-4111-4501-84F6-E4925A652F3C}" type="presParOf" srcId="{33C7DA27-DC80-405A-8BAA-5299591F1A03}" destId="{0DC2D5DE-6DFA-43E7-A8A3-6DD1AF76FDAF}" srcOrd="1" destOrd="0" presId="urn:microsoft.com/office/officeart/2005/8/layout/hProcess6"/>
    <dgm:cxn modelId="{767EE878-7237-4022-9027-6F403C202DF2}" type="presParOf" srcId="{33C7DA27-DC80-405A-8BAA-5299591F1A03}" destId="{90BF51AA-B401-4DE7-8844-A347C0D01E98}" srcOrd="2" destOrd="0" presId="urn:microsoft.com/office/officeart/2005/8/layout/hProcess6"/>
    <dgm:cxn modelId="{907E6D29-25DD-483C-957C-5BF8F031A7A4}" type="presParOf" srcId="{33C7DA27-DC80-405A-8BAA-5299591F1A03}" destId="{80AF2E2E-7E26-46B6-BC59-6AFB26ED6294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23868-8A9D-4186-BF65-06E7A8B429C1}">
      <dsp:nvSpPr>
        <dsp:cNvPr id="0" name=""/>
        <dsp:cNvSpPr/>
      </dsp:nvSpPr>
      <dsp:spPr>
        <a:xfrm>
          <a:off x="1327" y="232633"/>
          <a:ext cx="1617806" cy="6471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Code_PA</a:t>
          </a:r>
          <a:endParaRPr lang="en-US" sz="1700" kern="1200" dirty="0"/>
        </a:p>
      </dsp:txBody>
      <dsp:txXfrm>
        <a:off x="324888" y="232633"/>
        <a:ext cx="970684" cy="647122"/>
      </dsp:txXfrm>
    </dsp:sp>
    <dsp:sp modelId="{A21FAAC6-2D7A-4299-BBD8-42DAC8C6E810}">
      <dsp:nvSpPr>
        <dsp:cNvPr id="0" name=""/>
        <dsp:cNvSpPr/>
      </dsp:nvSpPr>
      <dsp:spPr>
        <a:xfrm>
          <a:off x="1457353" y="232633"/>
          <a:ext cx="1617806" cy="6471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Code_PB</a:t>
          </a:r>
          <a:endParaRPr lang="en-US" sz="1700" kern="1200" dirty="0"/>
        </a:p>
      </dsp:txBody>
      <dsp:txXfrm>
        <a:off x="1780914" y="232633"/>
        <a:ext cx="970684" cy="647122"/>
      </dsp:txXfrm>
    </dsp:sp>
    <dsp:sp modelId="{728000F4-DDF4-4CFA-8FE1-40D0051768B8}">
      <dsp:nvSpPr>
        <dsp:cNvPr id="0" name=""/>
        <dsp:cNvSpPr/>
      </dsp:nvSpPr>
      <dsp:spPr>
        <a:xfrm>
          <a:off x="2913378" y="232633"/>
          <a:ext cx="1617806" cy="6471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Code_PC</a:t>
          </a:r>
          <a:endParaRPr lang="en-US" sz="1700" kern="1200" dirty="0"/>
        </a:p>
      </dsp:txBody>
      <dsp:txXfrm>
        <a:off x="3236939" y="232633"/>
        <a:ext cx="970684" cy="64712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F4080-D916-4C1C-8173-C5BA3EB1D4F0}">
      <dsp:nvSpPr>
        <dsp:cNvPr id="0" name=""/>
        <dsp:cNvSpPr/>
      </dsp:nvSpPr>
      <dsp:spPr>
        <a:xfrm>
          <a:off x="657399" y="190565"/>
          <a:ext cx="2402395" cy="8343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2E1D2-FF79-420B-B94A-D5A2F270816F}">
      <dsp:nvSpPr>
        <dsp:cNvPr id="0" name=""/>
        <dsp:cNvSpPr/>
      </dsp:nvSpPr>
      <dsp:spPr>
        <a:xfrm>
          <a:off x="1629531" y="2233532"/>
          <a:ext cx="465580" cy="29797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2CEAEC-D509-4930-B6B6-A7A5155D4EDE}">
      <dsp:nvSpPr>
        <dsp:cNvPr id="0" name=""/>
        <dsp:cNvSpPr/>
      </dsp:nvSpPr>
      <dsp:spPr>
        <a:xfrm>
          <a:off x="744928" y="2471909"/>
          <a:ext cx="2234786" cy="558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Mensaje</a:t>
          </a:r>
          <a:r>
            <a:rPr lang="en-US" sz="2000" kern="1200" dirty="0"/>
            <a:t> S</a:t>
          </a:r>
        </a:p>
      </dsp:txBody>
      <dsp:txXfrm>
        <a:off x="744928" y="2471909"/>
        <a:ext cx="2234786" cy="558696"/>
      </dsp:txXfrm>
    </dsp:sp>
    <dsp:sp modelId="{BC19E8A5-3CF9-436E-9BF1-53D40BAE337E}">
      <dsp:nvSpPr>
        <dsp:cNvPr id="0" name=""/>
        <dsp:cNvSpPr/>
      </dsp:nvSpPr>
      <dsp:spPr>
        <a:xfrm>
          <a:off x="1530828" y="1089321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Código</a:t>
          </a:r>
        </a:p>
      </dsp:txBody>
      <dsp:txXfrm>
        <a:off x="1653557" y="1212050"/>
        <a:ext cx="592586" cy="592586"/>
      </dsp:txXfrm>
    </dsp:sp>
    <dsp:sp modelId="{ADE50F26-32AC-46AD-993E-1B4D649927FF}">
      <dsp:nvSpPr>
        <dsp:cNvPr id="0" name=""/>
        <dsp:cNvSpPr/>
      </dsp:nvSpPr>
      <dsp:spPr>
        <a:xfrm>
          <a:off x="931160" y="460602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Elementos</a:t>
          </a:r>
          <a:r>
            <a:rPr lang="en-US" sz="1000" kern="1200" dirty="0"/>
            <a:t> </a:t>
          </a:r>
          <a:r>
            <a:rPr lang="en-US" sz="1000" kern="1200" dirty="0" err="1"/>
            <a:t>conocidos</a:t>
          </a:r>
          <a:endParaRPr lang="en-US" sz="1000" kern="1200" dirty="0"/>
        </a:p>
      </dsp:txBody>
      <dsp:txXfrm>
        <a:off x="1053889" y="583331"/>
        <a:ext cx="592586" cy="592586"/>
      </dsp:txXfrm>
    </dsp:sp>
    <dsp:sp modelId="{4EC4BA35-D455-45B0-9698-C3795E6D4FC2}">
      <dsp:nvSpPr>
        <dsp:cNvPr id="0" name=""/>
        <dsp:cNvSpPr/>
      </dsp:nvSpPr>
      <dsp:spPr>
        <a:xfrm>
          <a:off x="1787829" y="257981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Hora</a:t>
          </a:r>
        </a:p>
      </dsp:txBody>
      <dsp:txXfrm>
        <a:off x="1910558" y="380710"/>
        <a:ext cx="592586" cy="592586"/>
      </dsp:txXfrm>
    </dsp:sp>
    <dsp:sp modelId="{FB8864A6-3939-4C2A-9A57-8E96216A3818}">
      <dsp:nvSpPr>
        <dsp:cNvPr id="0" name=""/>
        <dsp:cNvSpPr/>
      </dsp:nvSpPr>
      <dsp:spPr>
        <a:xfrm>
          <a:off x="558696" y="88137"/>
          <a:ext cx="2607250" cy="2085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DE1E7-3E9A-41E3-9B3F-3CA21EE766B4}">
      <dsp:nvSpPr>
        <dsp:cNvPr id="0" name=""/>
        <dsp:cNvSpPr/>
      </dsp:nvSpPr>
      <dsp:spPr>
        <a:xfrm rot="16200000">
          <a:off x="186" y="463702"/>
          <a:ext cx="2134816" cy="2134816"/>
        </a:xfrm>
        <a:prstGeom prst="upArrow">
          <a:avLst>
            <a:gd name="adj1" fmla="val 50000"/>
            <a:gd name="adj2" fmla="val 35000"/>
          </a:avLst>
        </a:prstGeom>
        <a:solidFill>
          <a:schemeClr val="bg1"/>
        </a:solidFill>
        <a:ln w="2222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Cliente</a:t>
          </a:r>
          <a:endParaRPr lang="en-US" sz="3000" kern="1200" dirty="0"/>
        </a:p>
      </dsp:txBody>
      <dsp:txXfrm rot="5400000">
        <a:off x="373780" y="997405"/>
        <a:ext cx="1761223" cy="1067408"/>
      </dsp:txXfrm>
    </dsp:sp>
    <dsp:sp modelId="{0C0909D3-A5F2-4DD0-9E23-49B2FF993ADE}">
      <dsp:nvSpPr>
        <dsp:cNvPr id="0" name=""/>
        <dsp:cNvSpPr/>
      </dsp:nvSpPr>
      <dsp:spPr>
        <a:xfrm rot="5400000">
          <a:off x="2349206" y="463702"/>
          <a:ext cx="2134816" cy="2134816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Servidor</a:t>
          </a:r>
          <a:endParaRPr lang="en-US" sz="3000" kern="1200" dirty="0"/>
        </a:p>
      </dsp:txBody>
      <dsp:txXfrm rot="-5400000">
        <a:off x="2349207" y="997406"/>
        <a:ext cx="1761223" cy="1067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7EB97-5C48-4826-836D-E1B384A05256}">
      <dsp:nvSpPr>
        <dsp:cNvPr id="0" name=""/>
        <dsp:cNvSpPr/>
      </dsp:nvSpPr>
      <dsp:spPr>
        <a:xfrm>
          <a:off x="4426" y="0"/>
          <a:ext cx="4528086" cy="620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 err="1"/>
            <a:t>Code_SPA</a:t>
          </a:r>
          <a:endParaRPr lang="en-US" sz="3800" kern="1200" dirty="0"/>
        </a:p>
      </dsp:txBody>
      <dsp:txXfrm>
        <a:off x="314857" y="0"/>
        <a:ext cx="3907225" cy="620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4A1F2-70D7-4477-9DCB-8CDF2CD7620F}">
      <dsp:nvSpPr>
        <dsp:cNvPr id="0" name=""/>
        <dsp:cNvSpPr/>
      </dsp:nvSpPr>
      <dsp:spPr>
        <a:xfrm rot="16200000">
          <a:off x="-1433866" y="2094246"/>
          <a:ext cx="3192041" cy="300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4947" bIns="0" numCol="1" spcCol="1270" anchor="t" anchorCtr="0">
          <a:noAutofit/>
        </a:bodyPr>
        <a:lstStyle/>
        <a:p>
          <a:pPr marL="0" lvl="0" indent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Cliente</a:t>
          </a:r>
          <a:endParaRPr lang="en-US" sz="2200" kern="1200" dirty="0"/>
        </a:p>
      </dsp:txBody>
      <dsp:txXfrm>
        <a:off x="-1433866" y="2094246"/>
        <a:ext cx="3192041" cy="300412"/>
      </dsp:txXfrm>
    </dsp:sp>
    <dsp:sp modelId="{FE534BFA-FBC0-4D1D-B4F3-97346C9A8034}">
      <dsp:nvSpPr>
        <dsp:cNvPr id="0" name=""/>
        <dsp:cNvSpPr/>
      </dsp:nvSpPr>
      <dsp:spPr>
        <a:xfrm>
          <a:off x="315427" y="900319"/>
          <a:ext cx="1496370" cy="3192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264947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Envía</a:t>
          </a:r>
          <a:r>
            <a:rPr lang="en-US" sz="1500" kern="1200" dirty="0"/>
            <a:t> </a:t>
          </a:r>
          <a:r>
            <a:rPr lang="en-US" sz="1500" kern="1200" dirty="0" err="1"/>
            <a:t>mensaje</a:t>
          </a:r>
          <a:r>
            <a:rPr lang="en-US" sz="1500" kern="1200" dirty="0"/>
            <a:t>/s para </a:t>
          </a:r>
          <a:r>
            <a:rPr lang="en-US" sz="1500" kern="1200" dirty="0" err="1"/>
            <a:t>ser</a:t>
          </a:r>
          <a:r>
            <a:rPr lang="en-US" sz="1500" kern="1200" dirty="0"/>
            <a:t> </a:t>
          </a:r>
          <a:r>
            <a:rPr lang="en-US" sz="1500" kern="1200" dirty="0" err="1"/>
            <a:t>autentificado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Espera</a:t>
          </a:r>
          <a:r>
            <a:rPr lang="en-US" sz="1500" kern="1200" dirty="0"/>
            <a:t> a </a:t>
          </a:r>
          <a:r>
            <a:rPr lang="en-US" sz="1500" kern="1200" dirty="0" err="1"/>
            <a:t>ser</a:t>
          </a:r>
          <a:r>
            <a:rPr lang="en-US" sz="1500" kern="1200" dirty="0"/>
            <a:t>, o no, </a:t>
          </a:r>
          <a:r>
            <a:rPr lang="en-US" sz="1500" kern="1200" dirty="0" err="1"/>
            <a:t>validado</a:t>
          </a:r>
          <a:endParaRPr lang="en-US" sz="1500" kern="1200" dirty="0"/>
        </a:p>
      </dsp:txBody>
      <dsp:txXfrm>
        <a:off x="315427" y="900319"/>
        <a:ext cx="1496370" cy="3192041"/>
      </dsp:txXfrm>
    </dsp:sp>
    <dsp:sp modelId="{9848BC49-E7B8-424D-B921-ED9340D2F0AE}">
      <dsp:nvSpPr>
        <dsp:cNvPr id="0" name=""/>
        <dsp:cNvSpPr/>
      </dsp:nvSpPr>
      <dsp:spPr>
        <a:xfrm>
          <a:off x="11948" y="251887"/>
          <a:ext cx="600824" cy="600824"/>
        </a:xfrm>
        <a:prstGeom prst="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4343" t="4343" r="4343" b="4343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4A1F2-70D7-4477-9DCB-8CDF2CD7620F}">
      <dsp:nvSpPr>
        <dsp:cNvPr id="0" name=""/>
        <dsp:cNvSpPr/>
      </dsp:nvSpPr>
      <dsp:spPr>
        <a:xfrm rot="16200000">
          <a:off x="-1433866" y="2094246"/>
          <a:ext cx="3192041" cy="300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4947" bIns="0" numCol="1" spcCol="1270" anchor="t" anchorCtr="0">
          <a:noAutofit/>
        </a:bodyPr>
        <a:lstStyle/>
        <a:p>
          <a:pPr marL="0" lvl="0" indent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Servidor</a:t>
          </a:r>
          <a:endParaRPr lang="en-US" sz="2200" kern="1200" dirty="0"/>
        </a:p>
      </dsp:txBody>
      <dsp:txXfrm>
        <a:off x="-1433866" y="2094246"/>
        <a:ext cx="3192041" cy="300412"/>
      </dsp:txXfrm>
    </dsp:sp>
    <dsp:sp modelId="{FE534BFA-FBC0-4D1D-B4F3-97346C9A8034}">
      <dsp:nvSpPr>
        <dsp:cNvPr id="0" name=""/>
        <dsp:cNvSpPr/>
      </dsp:nvSpPr>
      <dsp:spPr>
        <a:xfrm>
          <a:off x="315427" y="900319"/>
          <a:ext cx="1496370" cy="3192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264947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Escucha</a:t>
          </a:r>
          <a:r>
            <a:rPr lang="en-US" sz="1500" kern="1200" dirty="0"/>
            <a:t> el/</a:t>
          </a:r>
          <a:r>
            <a:rPr lang="en-US" sz="1500" kern="1200" dirty="0" err="1"/>
            <a:t>los</a:t>
          </a:r>
          <a:r>
            <a:rPr lang="en-US" sz="1500" kern="1200" dirty="0"/>
            <a:t> </a:t>
          </a:r>
          <a:r>
            <a:rPr lang="en-US" sz="1500" kern="1200" dirty="0" err="1"/>
            <a:t>mensaje</a:t>
          </a:r>
          <a:r>
            <a:rPr lang="en-US" sz="1500" kern="1200" dirty="0"/>
            <a:t>/s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Verifica</a:t>
          </a:r>
          <a:r>
            <a:rPr lang="en-US" sz="1500" kern="1200" dirty="0"/>
            <a:t> </a:t>
          </a:r>
          <a:r>
            <a:rPr lang="en-US" sz="1500" kern="1200" dirty="0" err="1"/>
            <a:t>si</a:t>
          </a:r>
          <a:r>
            <a:rPr lang="en-US" sz="1500" kern="1200" dirty="0"/>
            <a:t> se </a:t>
          </a:r>
          <a:r>
            <a:rPr lang="en-US" sz="1500" kern="1200" dirty="0" err="1"/>
            <a:t>trata</a:t>
          </a:r>
          <a:r>
            <a:rPr lang="en-US" sz="1500" kern="1200" dirty="0"/>
            <a:t> de un/</a:t>
          </a:r>
          <a:r>
            <a:rPr lang="en-US" sz="1500" kern="1200" dirty="0" err="1"/>
            <a:t>os</a:t>
          </a:r>
          <a:r>
            <a:rPr lang="en-US" sz="1500" kern="1200" dirty="0"/>
            <a:t> </a:t>
          </a:r>
          <a:r>
            <a:rPr lang="en-US" sz="1500" kern="1200" dirty="0" err="1"/>
            <a:t>mensaje</a:t>
          </a:r>
          <a:r>
            <a:rPr lang="en-US" sz="1500" kern="1200" dirty="0"/>
            <a:t>/s </a:t>
          </a:r>
          <a:r>
            <a:rPr lang="en-US" sz="1500" kern="1200" dirty="0" err="1"/>
            <a:t>valido</a:t>
          </a:r>
          <a:r>
            <a:rPr lang="en-US" sz="1500" kern="1200" dirty="0"/>
            <a:t>/s o no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Valida</a:t>
          </a:r>
          <a:r>
            <a:rPr lang="en-US" sz="1500" kern="1200" dirty="0"/>
            <a:t> o no al </a:t>
          </a:r>
          <a:r>
            <a:rPr lang="en-US" sz="1500" kern="1200" dirty="0" err="1"/>
            <a:t>cliente</a:t>
          </a:r>
          <a:r>
            <a:rPr lang="en-US" sz="1500" kern="1200" dirty="0"/>
            <a:t> a </a:t>
          </a:r>
          <a:r>
            <a:rPr lang="en-US" sz="1500" kern="1200" dirty="0" err="1"/>
            <a:t>modo</a:t>
          </a:r>
          <a:r>
            <a:rPr lang="en-US" sz="1500" kern="1200" dirty="0"/>
            <a:t> de </a:t>
          </a:r>
          <a:r>
            <a:rPr lang="en-US" sz="1500" kern="1200" dirty="0" err="1"/>
            <a:t>respuesta</a:t>
          </a:r>
          <a:endParaRPr lang="en-US" sz="1500" kern="1200" dirty="0"/>
        </a:p>
      </dsp:txBody>
      <dsp:txXfrm>
        <a:off x="315427" y="900319"/>
        <a:ext cx="1496370" cy="3192041"/>
      </dsp:txXfrm>
    </dsp:sp>
    <dsp:sp modelId="{9848BC49-E7B8-424D-B921-ED9340D2F0AE}">
      <dsp:nvSpPr>
        <dsp:cNvPr id="0" name=""/>
        <dsp:cNvSpPr/>
      </dsp:nvSpPr>
      <dsp:spPr>
        <a:xfrm>
          <a:off x="11948" y="251887"/>
          <a:ext cx="600824" cy="600824"/>
        </a:xfrm>
        <a:prstGeom prst="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1953" t="4343" r="11953" b="4343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D5C72-6902-4CC4-8CFD-141F7D53DF4A}">
      <dsp:nvSpPr>
        <dsp:cNvPr id="0" name=""/>
        <dsp:cNvSpPr/>
      </dsp:nvSpPr>
      <dsp:spPr>
        <a:xfrm>
          <a:off x="1020930" y="612"/>
          <a:ext cx="3644270" cy="619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HMAC </a:t>
          </a:r>
          <a:r>
            <a:rPr lang="en-US" sz="2000" kern="1200" dirty="0" err="1"/>
            <a:t>construído</a:t>
          </a:r>
          <a:r>
            <a:rPr lang="en-US" sz="2000" kern="1200" dirty="0"/>
            <a:t> </a:t>
          </a:r>
          <a:r>
            <a:rPr lang="en-US" sz="2000" kern="1200" dirty="0" err="1"/>
            <a:t>en</a:t>
          </a:r>
          <a:r>
            <a:rPr lang="en-US" sz="2000" kern="1200" dirty="0"/>
            <a:t> el </a:t>
          </a:r>
          <a:r>
            <a:rPr lang="en-US" sz="2000" kern="1200" dirty="0" err="1"/>
            <a:t>proyecto</a:t>
          </a:r>
          <a:endParaRPr lang="en-US" sz="2000" kern="1200" dirty="0"/>
        </a:p>
      </dsp:txBody>
      <dsp:txXfrm>
        <a:off x="1039064" y="18746"/>
        <a:ext cx="3608002" cy="582876"/>
      </dsp:txXfrm>
    </dsp:sp>
    <dsp:sp modelId="{E4B15C28-6CA7-475D-8E33-6751CA111002}">
      <dsp:nvSpPr>
        <dsp:cNvPr id="0" name=""/>
        <dsp:cNvSpPr/>
      </dsp:nvSpPr>
      <dsp:spPr>
        <a:xfrm>
          <a:off x="1385357" y="619756"/>
          <a:ext cx="364427" cy="464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58"/>
              </a:lnTo>
              <a:lnTo>
                <a:pt x="364427" y="464358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5DFCF-132C-4312-A337-D8C6989867FB}">
      <dsp:nvSpPr>
        <dsp:cNvPr id="0" name=""/>
        <dsp:cNvSpPr/>
      </dsp:nvSpPr>
      <dsp:spPr>
        <a:xfrm>
          <a:off x="1749784" y="774542"/>
          <a:ext cx="2915416" cy="61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Elemento</a:t>
          </a:r>
          <a:r>
            <a:rPr lang="en-US" sz="1200" kern="1200" dirty="0"/>
            <a:t> </a:t>
          </a:r>
          <a:r>
            <a:rPr lang="en-US" sz="1200" kern="1200" dirty="0" err="1"/>
            <a:t>aleatorio</a:t>
          </a:r>
          <a:r>
            <a:rPr lang="en-US" sz="1200" kern="1200" dirty="0"/>
            <a:t> </a:t>
          </a:r>
          <a:r>
            <a:rPr lang="en-US" sz="1200" kern="1200" dirty="0" err="1"/>
            <a:t>previamente</a:t>
          </a:r>
          <a:r>
            <a:rPr lang="en-US" sz="1200" kern="1200" dirty="0"/>
            <a:t> </a:t>
          </a:r>
          <a:r>
            <a:rPr lang="en-US" sz="1200" kern="1200" dirty="0" err="1"/>
            <a:t>acordado</a:t>
          </a:r>
          <a:r>
            <a:rPr lang="en-US" sz="1200" kern="1200" dirty="0"/>
            <a:t> </a:t>
          </a:r>
          <a:r>
            <a:rPr lang="en-US" sz="1200" kern="1200" dirty="0" err="1"/>
            <a:t>por</a:t>
          </a:r>
          <a:r>
            <a:rPr lang="en-US" sz="1200" kern="1200" dirty="0"/>
            <a:t> </a:t>
          </a:r>
          <a:r>
            <a:rPr lang="en-US" sz="1200" kern="1200" dirty="0" err="1"/>
            <a:t>ambas</a:t>
          </a:r>
          <a:r>
            <a:rPr lang="en-US" sz="1200" kern="1200" dirty="0"/>
            <a:t> </a:t>
          </a:r>
          <a:r>
            <a:rPr lang="en-US" sz="1200" kern="1200" dirty="0" err="1"/>
            <a:t>partes</a:t>
          </a:r>
          <a:r>
            <a:rPr lang="en-US" sz="1200" kern="1200" dirty="0"/>
            <a:t>: </a:t>
          </a:r>
          <a:r>
            <a:rPr lang="en-US" sz="1200" b="1" kern="1200" dirty="0"/>
            <a:t>hora</a:t>
          </a:r>
        </a:p>
      </dsp:txBody>
      <dsp:txXfrm>
        <a:off x="1767918" y="792676"/>
        <a:ext cx="2879148" cy="582876"/>
      </dsp:txXfrm>
    </dsp:sp>
    <dsp:sp modelId="{95613280-3DC9-4B01-852F-14618C644E22}">
      <dsp:nvSpPr>
        <dsp:cNvPr id="0" name=""/>
        <dsp:cNvSpPr/>
      </dsp:nvSpPr>
      <dsp:spPr>
        <a:xfrm>
          <a:off x="1385357" y="619756"/>
          <a:ext cx="364427" cy="1238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8288"/>
              </a:lnTo>
              <a:lnTo>
                <a:pt x="364427" y="1238288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5BF5B-7FD3-482D-B1D6-B0D2E57ADCE0}">
      <dsp:nvSpPr>
        <dsp:cNvPr id="0" name=""/>
        <dsp:cNvSpPr/>
      </dsp:nvSpPr>
      <dsp:spPr>
        <a:xfrm>
          <a:off x="1749784" y="1548472"/>
          <a:ext cx="2915416" cy="61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Elementos</a:t>
          </a:r>
          <a:r>
            <a:rPr lang="en-US" sz="1200" kern="1200" dirty="0"/>
            <a:t> </a:t>
          </a:r>
          <a:r>
            <a:rPr lang="en-US" sz="1200" kern="1200" dirty="0" err="1"/>
            <a:t>conocidos</a:t>
          </a:r>
          <a:r>
            <a:rPr lang="en-US" sz="1200" kern="1200" dirty="0"/>
            <a:t> </a:t>
          </a:r>
          <a:r>
            <a:rPr lang="en-US" sz="1200" kern="1200" dirty="0" err="1"/>
            <a:t>por</a:t>
          </a:r>
          <a:r>
            <a:rPr lang="en-US" sz="1200" kern="1200" dirty="0"/>
            <a:t> </a:t>
          </a:r>
          <a:r>
            <a:rPr lang="en-US" sz="1200" kern="1200" dirty="0" err="1"/>
            <a:t>ambas</a:t>
          </a:r>
          <a:r>
            <a:rPr lang="en-US" sz="1200" kern="1200" dirty="0"/>
            <a:t> </a:t>
          </a:r>
          <a:r>
            <a:rPr lang="en-US" sz="1200" kern="1200" dirty="0" err="1"/>
            <a:t>partes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 dirty="0"/>
            <a:t>IP</a:t>
          </a:r>
          <a:r>
            <a:rPr lang="en-US" sz="900" kern="1200" dirty="0"/>
            <a:t> de </a:t>
          </a:r>
          <a:r>
            <a:rPr lang="en-US" sz="900" b="1" kern="1200" dirty="0" err="1"/>
            <a:t>destino</a:t>
          </a:r>
          <a:r>
            <a:rPr lang="en-US" sz="900" kern="1200" dirty="0"/>
            <a:t> y </a:t>
          </a:r>
          <a:r>
            <a:rPr lang="en-US" sz="900" b="1" kern="1200" dirty="0" err="1"/>
            <a:t>origen</a:t>
          </a:r>
          <a:r>
            <a:rPr lang="en-US" sz="900" b="1" kern="1200" dirty="0"/>
            <a:t> </a:t>
          </a:r>
          <a:r>
            <a:rPr lang="en-US" sz="900" b="0" kern="1200" dirty="0"/>
            <a:t>(192.168.1.116 y192.168.1.2)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 dirty="0"/>
            <a:t>Puerto</a:t>
          </a:r>
          <a:r>
            <a:rPr lang="en-US" sz="900" kern="1200" dirty="0"/>
            <a:t> de </a:t>
          </a:r>
          <a:r>
            <a:rPr lang="en-US" sz="900" b="1" kern="1200" dirty="0" err="1"/>
            <a:t>destino</a:t>
          </a:r>
          <a:r>
            <a:rPr lang="en-US" sz="900" kern="1200" dirty="0"/>
            <a:t> y </a:t>
          </a:r>
          <a:r>
            <a:rPr lang="en-US" sz="900" b="1" kern="1200" dirty="0" err="1"/>
            <a:t>origen</a:t>
          </a:r>
          <a:r>
            <a:rPr lang="en-US" sz="900" b="1" kern="1200" dirty="0"/>
            <a:t> </a:t>
          </a:r>
          <a:r>
            <a:rPr lang="en-US" sz="900" b="0" kern="1200" dirty="0"/>
            <a:t>(5001 y 1024)</a:t>
          </a:r>
        </a:p>
      </dsp:txBody>
      <dsp:txXfrm>
        <a:off x="1767918" y="1566606"/>
        <a:ext cx="2879148" cy="582876"/>
      </dsp:txXfrm>
    </dsp:sp>
    <dsp:sp modelId="{538B1248-A951-4BFD-861F-A2E5206794F7}">
      <dsp:nvSpPr>
        <dsp:cNvPr id="0" name=""/>
        <dsp:cNvSpPr/>
      </dsp:nvSpPr>
      <dsp:spPr>
        <a:xfrm>
          <a:off x="1385357" y="619756"/>
          <a:ext cx="364427" cy="2012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218"/>
              </a:lnTo>
              <a:lnTo>
                <a:pt x="364427" y="2012218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80725-F54A-44FC-A578-9E53794198F1}">
      <dsp:nvSpPr>
        <dsp:cNvPr id="0" name=""/>
        <dsp:cNvSpPr/>
      </dsp:nvSpPr>
      <dsp:spPr>
        <a:xfrm>
          <a:off x="1749784" y="2322403"/>
          <a:ext cx="2915416" cy="61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Uso</a:t>
          </a:r>
          <a:r>
            <a:rPr lang="en-US" sz="1200" kern="1200" dirty="0"/>
            <a:t> de un </a:t>
          </a:r>
          <a:r>
            <a:rPr lang="en-US" sz="1200" kern="1200" dirty="0" err="1"/>
            <a:t>secreto</a:t>
          </a:r>
          <a:r>
            <a:rPr lang="en-US" sz="1200" kern="1200" dirty="0"/>
            <a:t> </a:t>
          </a:r>
          <a:r>
            <a:rPr lang="en-US" sz="1200" kern="1200" dirty="0" err="1"/>
            <a:t>conocido</a:t>
          </a:r>
          <a:r>
            <a:rPr lang="en-US" sz="1200" kern="1200" dirty="0"/>
            <a:t> </a:t>
          </a:r>
          <a:r>
            <a:rPr lang="en-US" sz="1200" kern="1200" dirty="0" err="1"/>
            <a:t>por</a:t>
          </a:r>
          <a:r>
            <a:rPr lang="en-US" sz="1200" kern="1200" dirty="0"/>
            <a:t> </a:t>
          </a:r>
          <a:r>
            <a:rPr lang="en-US" sz="1200" kern="1200" dirty="0" err="1"/>
            <a:t>ambas</a:t>
          </a:r>
          <a:r>
            <a:rPr lang="en-US" sz="1200" kern="1200" dirty="0"/>
            <a:t> </a:t>
          </a:r>
          <a:r>
            <a:rPr lang="en-US" sz="1200" kern="1200" dirty="0" err="1"/>
            <a:t>partes</a:t>
          </a:r>
          <a:r>
            <a:rPr lang="en-US" sz="1200" kern="1200" dirty="0"/>
            <a:t>: </a:t>
          </a:r>
          <a:r>
            <a:rPr lang="en-US" sz="1200" b="1" kern="1200" dirty="0"/>
            <a:t>payload </a:t>
          </a:r>
          <a:r>
            <a:rPr lang="en-US" sz="1200" b="0" kern="1200" dirty="0"/>
            <a:t>(payload)</a:t>
          </a:r>
          <a:endParaRPr lang="en-US" sz="1200" b="1" kern="1200" dirty="0"/>
        </a:p>
      </dsp:txBody>
      <dsp:txXfrm>
        <a:off x="1767918" y="2340537"/>
        <a:ext cx="2879148" cy="582876"/>
      </dsp:txXfrm>
    </dsp:sp>
    <dsp:sp modelId="{2FF4B22B-09C6-439F-BD12-46F89D8941F0}">
      <dsp:nvSpPr>
        <dsp:cNvPr id="0" name=""/>
        <dsp:cNvSpPr/>
      </dsp:nvSpPr>
      <dsp:spPr>
        <a:xfrm>
          <a:off x="1385357" y="619756"/>
          <a:ext cx="364427" cy="2786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6149"/>
              </a:lnTo>
              <a:lnTo>
                <a:pt x="364427" y="278614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70585-0D8F-4E4A-BF6E-8A68EE3810D6}">
      <dsp:nvSpPr>
        <dsp:cNvPr id="0" name=""/>
        <dsp:cNvSpPr/>
      </dsp:nvSpPr>
      <dsp:spPr>
        <a:xfrm>
          <a:off x="1749784" y="3096333"/>
          <a:ext cx="2915416" cy="61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Cifrado</a:t>
          </a:r>
          <a:r>
            <a:rPr lang="en-US" sz="1200" kern="1200" dirty="0"/>
            <a:t> del </a:t>
          </a:r>
          <a:r>
            <a:rPr lang="en-US" sz="1200" kern="1200" dirty="0" err="1"/>
            <a:t>mensaje</a:t>
          </a:r>
          <a:r>
            <a:rPr lang="en-US" sz="1200" kern="1200" dirty="0"/>
            <a:t> para </a:t>
          </a:r>
          <a:r>
            <a:rPr lang="en-US" sz="1200" kern="1200" dirty="0" err="1"/>
            <a:t>autenticar</a:t>
          </a:r>
          <a:r>
            <a:rPr lang="en-US" sz="1200" kern="1200" dirty="0"/>
            <a:t> el </a:t>
          </a:r>
          <a:r>
            <a:rPr lang="en-US" sz="1200" kern="1200" dirty="0" err="1"/>
            <a:t>mensaje</a:t>
          </a:r>
          <a:r>
            <a:rPr lang="en-US" sz="1200" kern="1200" dirty="0"/>
            <a:t>, </a:t>
          </a:r>
          <a:r>
            <a:rPr lang="en-US" sz="1200" kern="1200" dirty="0" err="1"/>
            <a:t>utilizando</a:t>
          </a:r>
          <a:r>
            <a:rPr lang="en-US" sz="1200" kern="1200" dirty="0"/>
            <a:t> </a:t>
          </a:r>
          <a:r>
            <a:rPr lang="en-US" sz="1200" kern="1200" dirty="0" err="1"/>
            <a:t>una</a:t>
          </a:r>
          <a:r>
            <a:rPr lang="en-US" sz="1200" kern="1200" dirty="0"/>
            <a:t> </a:t>
          </a:r>
          <a:r>
            <a:rPr lang="en-US" sz="1200" b="1" kern="1200" dirty="0"/>
            <a:t>key</a:t>
          </a:r>
        </a:p>
      </dsp:txBody>
      <dsp:txXfrm>
        <a:off x="1767918" y="3114467"/>
        <a:ext cx="2879148" cy="582876"/>
      </dsp:txXfrm>
    </dsp:sp>
    <dsp:sp modelId="{DB770279-80ED-474D-83E5-4B9B10E39DF2}">
      <dsp:nvSpPr>
        <dsp:cNvPr id="0" name=""/>
        <dsp:cNvSpPr/>
      </dsp:nvSpPr>
      <dsp:spPr>
        <a:xfrm>
          <a:off x="1385357" y="619756"/>
          <a:ext cx="364427" cy="3560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0079"/>
              </a:lnTo>
              <a:lnTo>
                <a:pt x="364427" y="356007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F8474-B89D-4746-89E1-5AF5107D2C5D}">
      <dsp:nvSpPr>
        <dsp:cNvPr id="0" name=""/>
        <dsp:cNvSpPr/>
      </dsp:nvSpPr>
      <dsp:spPr>
        <a:xfrm>
          <a:off x="1749784" y="3870263"/>
          <a:ext cx="2915416" cy="61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Uso</a:t>
          </a:r>
          <a:r>
            <a:rPr lang="en-US" sz="1200" kern="1200" dirty="0"/>
            <a:t> de un </a:t>
          </a:r>
          <a:r>
            <a:rPr lang="en-US" sz="1200" b="0" kern="1200" dirty="0"/>
            <a:t>hash: </a:t>
          </a:r>
          <a:r>
            <a:rPr lang="en-US" sz="1200" b="1" kern="1200" dirty="0"/>
            <a:t>SHA-256</a:t>
          </a:r>
        </a:p>
      </dsp:txBody>
      <dsp:txXfrm>
        <a:off x="1767918" y="3888397"/>
        <a:ext cx="2879148" cy="5828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FF5F6-81D4-42C1-9476-AC751577D931}">
      <dsp:nvSpPr>
        <dsp:cNvPr id="0" name=""/>
        <dsp:cNvSpPr/>
      </dsp:nvSpPr>
      <dsp:spPr>
        <a:xfrm>
          <a:off x="485550" y="44787"/>
          <a:ext cx="1941960" cy="169751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19050" bIns="9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HMAC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 </a:t>
          </a:r>
          <a:r>
            <a:rPr lang="en-US" sz="1500" kern="1200" dirty="0" err="1"/>
            <a:t>aplica</a:t>
          </a:r>
          <a:r>
            <a:rPr lang="en-US" sz="1500" kern="1200" dirty="0"/>
            <a:t> el </a:t>
          </a:r>
          <a:r>
            <a:rPr lang="en-US" sz="1500" kern="1200" dirty="0" err="1"/>
            <a:t>cifrado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 </a:t>
          </a:r>
          <a:r>
            <a:rPr lang="en-US" sz="1500" kern="1200" dirty="0" err="1"/>
            <a:t>aplica</a:t>
          </a:r>
          <a:r>
            <a:rPr lang="en-US" sz="1500" kern="1200" dirty="0"/>
            <a:t> el hash</a:t>
          </a:r>
        </a:p>
      </dsp:txBody>
      <dsp:txXfrm>
        <a:off x="971040" y="299415"/>
        <a:ext cx="946706" cy="1188261"/>
      </dsp:txXfrm>
    </dsp:sp>
    <dsp:sp modelId="{C981D33C-F85A-487B-9BDB-01CB524C01F3}">
      <dsp:nvSpPr>
        <dsp:cNvPr id="0" name=""/>
        <dsp:cNvSpPr/>
      </dsp:nvSpPr>
      <dsp:spPr>
        <a:xfrm>
          <a:off x="60" y="408056"/>
          <a:ext cx="970980" cy="97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Mensaje</a:t>
          </a:r>
          <a:r>
            <a:rPr lang="en-US" sz="1200" kern="1200" dirty="0"/>
            <a:t> C</a:t>
          </a:r>
        </a:p>
      </dsp:txBody>
      <dsp:txXfrm>
        <a:off x="142257" y="550253"/>
        <a:ext cx="686586" cy="686586"/>
      </dsp:txXfrm>
    </dsp:sp>
    <dsp:sp modelId="{0DC2D5DE-6DFA-43E7-A8A3-6DD1AF76FDAF}">
      <dsp:nvSpPr>
        <dsp:cNvPr id="0" name=""/>
        <dsp:cNvSpPr/>
      </dsp:nvSpPr>
      <dsp:spPr>
        <a:xfrm>
          <a:off x="3034434" y="89575"/>
          <a:ext cx="1941960" cy="1697517"/>
        </a:xfrm>
        <a:prstGeom prst="rightArrow">
          <a:avLst>
            <a:gd name="adj1" fmla="val 70000"/>
            <a:gd name="adj2" fmla="val 50000"/>
          </a:avLst>
        </a:prstGeom>
        <a:solidFill>
          <a:schemeClr val="bg1">
            <a:alpha val="90000"/>
          </a:schemeClr>
        </a:solidFill>
        <a:ln w="22225" cap="rnd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F2E2E-7E26-46B6-BC59-6AFB26ED6294}">
      <dsp:nvSpPr>
        <dsp:cNvPr id="0" name=""/>
        <dsp:cNvSpPr/>
      </dsp:nvSpPr>
      <dsp:spPr>
        <a:xfrm>
          <a:off x="2548883" y="408056"/>
          <a:ext cx="970980" cy="97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HMAC_C</a:t>
          </a:r>
        </a:p>
      </dsp:txBody>
      <dsp:txXfrm>
        <a:off x="2691080" y="550253"/>
        <a:ext cx="686586" cy="6865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F4080-D916-4C1C-8173-C5BA3EB1D4F0}">
      <dsp:nvSpPr>
        <dsp:cNvPr id="0" name=""/>
        <dsp:cNvSpPr/>
      </dsp:nvSpPr>
      <dsp:spPr>
        <a:xfrm>
          <a:off x="657399" y="190565"/>
          <a:ext cx="2402395" cy="8343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2E1D2-FF79-420B-B94A-D5A2F270816F}">
      <dsp:nvSpPr>
        <dsp:cNvPr id="0" name=""/>
        <dsp:cNvSpPr/>
      </dsp:nvSpPr>
      <dsp:spPr>
        <a:xfrm>
          <a:off x="1629531" y="2233532"/>
          <a:ext cx="465580" cy="29797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2CEAEC-D509-4930-B6B6-A7A5155D4EDE}">
      <dsp:nvSpPr>
        <dsp:cNvPr id="0" name=""/>
        <dsp:cNvSpPr/>
      </dsp:nvSpPr>
      <dsp:spPr>
        <a:xfrm>
          <a:off x="744928" y="2471909"/>
          <a:ext cx="2234786" cy="558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Mensaje</a:t>
          </a:r>
          <a:r>
            <a:rPr lang="en-US" sz="2000" kern="1200" dirty="0"/>
            <a:t> C</a:t>
          </a:r>
        </a:p>
      </dsp:txBody>
      <dsp:txXfrm>
        <a:off x="744928" y="2471909"/>
        <a:ext cx="2234786" cy="558696"/>
      </dsp:txXfrm>
    </dsp:sp>
    <dsp:sp modelId="{BC19E8A5-3CF9-436E-9BF1-53D40BAE337E}">
      <dsp:nvSpPr>
        <dsp:cNvPr id="0" name=""/>
        <dsp:cNvSpPr/>
      </dsp:nvSpPr>
      <dsp:spPr>
        <a:xfrm>
          <a:off x="1530828" y="1089321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Código</a:t>
          </a:r>
        </a:p>
      </dsp:txBody>
      <dsp:txXfrm>
        <a:off x="1653557" y="1212050"/>
        <a:ext cx="592586" cy="592586"/>
      </dsp:txXfrm>
    </dsp:sp>
    <dsp:sp modelId="{ADE50F26-32AC-46AD-993E-1B4D649927FF}">
      <dsp:nvSpPr>
        <dsp:cNvPr id="0" name=""/>
        <dsp:cNvSpPr/>
      </dsp:nvSpPr>
      <dsp:spPr>
        <a:xfrm>
          <a:off x="931160" y="460602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Elementos</a:t>
          </a:r>
          <a:r>
            <a:rPr lang="en-US" sz="1000" kern="1200" dirty="0"/>
            <a:t> </a:t>
          </a:r>
          <a:r>
            <a:rPr lang="en-US" sz="1000" kern="1200" dirty="0" err="1"/>
            <a:t>conocidos</a:t>
          </a:r>
          <a:endParaRPr lang="en-US" sz="1000" kern="1200" dirty="0"/>
        </a:p>
      </dsp:txBody>
      <dsp:txXfrm>
        <a:off x="1053889" y="583331"/>
        <a:ext cx="592586" cy="592586"/>
      </dsp:txXfrm>
    </dsp:sp>
    <dsp:sp modelId="{4EC4BA35-D455-45B0-9698-C3795E6D4FC2}">
      <dsp:nvSpPr>
        <dsp:cNvPr id="0" name=""/>
        <dsp:cNvSpPr/>
      </dsp:nvSpPr>
      <dsp:spPr>
        <a:xfrm>
          <a:off x="1787829" y="257981"/>
          <a:ext cx="838044" cy="838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Hora</a:t>
          </a:r>
        </a:p>
      </dsp:txBody>
      <dsp:txXfrm>
        <a:off x="1910558" y="380710"/>
        <a:ext cx="592586" cy="592586"/>
      </dsp:txXfrm>
    </dsp:sp>
    <dsp:sp modelId="{FB8864A6-3939-4C2A-9A57-8E96216A3818}">
      <dsp:nvSpPr>
        <dsp:cNvPr id="0" name=""/>
        <dsp:cNvSpPr/>
      </dsp:nvSpPr>
      <dsp:spPr>
        <a:xfrm>
          <a:off x="558696" y="88137"/>
          <a:ext cx="2607250" cy="2085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DE1E7-3E9A-41E3-9B3F-3CA21EE766B4}">
      <dsp:nvSpPr>
        <dsp:cNvPr id="0" name=""/>
        <dsp:cNvSpPr/>
      </dsp:nvSpPr>
      <dsp:spPr>
        <a:xfrm rot="16200000">
          <a:off x="186" y="463702"/>
          <a:ext cx="2134816" cy="2134816"/>
        </a:xfrm>
        <a:prstGeom prst="upArrow">
          <a:avLst>
            <a:gd name="adj1" fmla="val 50000"/>
            <a:gd name="adj2" fmla="val 35000"/>
          </a:avLst>
        </a:prstGeom>
        <a:solidFill>
          <a:schemeClr val="bg1"/>
        </a:solidFill>
        <a:ln w="2222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Cliente</a:t>
          </a:r>
          <a:endParaRPr lang="en-US" sz="3400" kern="1200" dirty="0"/>
        </a:p>
      </dsp:txBody>
      <dsp:txXfrm rot="5400000">
        <a:off x="373780" y="997405"/>
        <a:ext cx="1761223" cy="1067408"/>
      </dsp:txXfrm>
    </dsp:sp>
    <dsp:sp modelId="{0C0909D3-A5F2-4DD0-9E23-49B2FF993ADE}">
      <dsp:nvSpPr>
        <dsp:cNvPr id="0" name=""/>
        <dsp:cNvSpPr/>
      </dsp:nvSpPr>
      <dsp:spPr>
        <a:xfrm rot="5400000">
          <a:off x="2349206" y="463702"/>
          <a:ext cx="2134816" cy="2134816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Cliente</a:t>
          </a:r>
          <a:endParaRPr lang="en-US" sz="3400" kern="1200" dirty="0"/>
        </a:p>
      </dsp:txBody>
      <dsp:txXfrm rot="-5400000">
        <a:off x="2349207" y="997406"/>
        <a:ext cx="1761223" cy="10674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FF5F6-81D4-42C1-9476-AC751577D931}">
      <dsp:nvSpPr>
        <dsp:cNvPr id="0" name=""/>
        <dsp:cNvSpPr/>
      </dsp:nvSpPr>
      <dsp:spPr>
        <a:xfrm>
          <a:off x="485550" y="44787"/>
          <a:ext cx="1941960" cy="169751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19050" bIns="9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HMAC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 </a:t>
          </a:r>
          <a:r>
            <a:rPr lang="en-US" sz="1500" kern="1200" dirty="0" err="1"/>
            <a:t>aplica</a:t>
          </a:r>
          <a:r>
            <a:rPr lang="en-US" sz="1500" kern="1200" dirty="0"/>
            <a:t> el </a:t>
          </a:r>
          <a:r>
            <a:rPr lang="en-US" sz="1500" kern="1200" dirty="0" err="1"/>
            <a:t>cifrado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 </a:t>
          </a:r>
          <a:r>
            <a:rPr lang="en-US" sz="1500" kern="1200" dirty="0" err="1"/>
            <a:t>aplica</a:t>
          </a:r>
          <a:r>
            <a:rPr lang="en-US" sz="1500" kern="1200" dirty="0"/>
            <a:t> el hash</a:t>
          </a:r>
        </a:p>
      </dsp:txBody>
      <dsp:txXfrm>
        <a:off x="971040" y="299415"/>
        <a:ext cx="946706" cy="1188261"/>
      </dsp:txXfrm>
    </dsp:sp>
    <dsp:sp modelId="{C981D33C-F85A-487B-9BDB-01CB524C01F3}">
      <dsp:nvSpPr>
        <dsp:cNvPr id="0" name=""/>
        <dsp:cNvSpPr/>
      </dsp:nvSpPr>
      <dsp:spPr>
        <a:xfrm>
          <a:off x="60" y="408056"/>
          <a:ext cx="970980" cy="97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Mensaje</a:t>
          </a:r>
          <a:r>
            <a:rPr lang="en-US" sz="1300" kern="1200" dirty="0"/>
            <a:t> S</a:t>
          </a:r>
        </a:p>
      </dsp:txBody>
      <dsp:txXfrm>
        <a:off x="142257" y="550253"/>
        <a:ext cx="686586" cy="686586"/>
      </dsp:txXfrm>
    </dsp:sp>
    <dsp:sp modelId="{0DC2D5DE-6DFA-43E7-A8A3-6DD1AF76FDAF}">
      <dsp:nvSpPr>
        <dsp:cNvPr id="0" name=""/>
        <dsp:cNvSpPr/>
      </dsp:nvSpPr>
      <dsp:spPr>
        <a:xfrm>
          <a:off x="3034434" y="89575"/>
          <a:ext cx="1941960" cy="1697517"/>
        </a:xfrm>
        <a:prstGeom prst="rightArrow">
          <a:avLst>
            <a:gd name="adj1" fmla="val 70000"/>
            <a:gd name="adj2" fmla="val 50000"/>
          </a:avLst>
        </a:prstGeom>
        <a:solidFill>
          <a:schemeClr val="bg1">
            <a:alpha val="90000"/>
          </a:schemeClr>
        </a:solidFill>
        <a:ln w="22225" cap="rnd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F2E2E-7E26-46B6-BC59-6AFB26ED6294}">
      <dsp:nvSpPr>
        <dsp:cNvPr id="0" name=""/>
        <dsp:cNvSpPr/>
      </dsp:nvSpPr>
      <dsp:spPr>
        <a:xfrm>
          <a:off x="2548883" y="408056"/>
          <a:ext cx="970980" cy="97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HMAC_S</a:t>
          </a:r>
        </a:p>
      </dsp:txBody>
      <dsp:txXfrm>
        <a:off x="2691080" y="550253"/>
        <a:ext cx="686586" cy="686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2019-02-03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55691-95CC-40A7-B26A-E5A8C3DA4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ImPlementación</a:t>
            </a:r>
            <a:r>
              <a:rPr lang="en-US" dirty="0"/>
              <a:t> </a:t>
            </a:r>
            <a:r>
              <a:rPr lang="en-US" dirty="0" err="1"/>
              <a:t>Portknocking</a:t>
            </a:r>
            <a:endParaRPr lang="es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F20B9-2447-4B64-A918-3E3401245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0610" y="4944863"/>
            <a:ext cx="4144129" cy="11948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Rubén Gutiérrez Guerrero – 1397834</a:t>
            </a:r>
          </a:p>
          <a:p>
            <a:r>
              <a:rPr lang="es-E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Trabajo final de grado: Tecnologías de la </a:t>
            </a:r>
            <a:r>
              <a:rPr lang="es-E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InformacióN</a:t>
            </a:r>
            <a:r>
              <a:rPr lang="es-E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2422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782B-E090-4DB3-A571-2F432696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PRáctico</a:t>
            </a:r>
            <a:r>
              <a:rPr lang="en-US" dirty="0"/>
              <a:t> del </a:t>
            </a:r>
            <a:r>
              <a:rPr lang="en-US" dirty="0" err="1"/>
              <a:t>funcionamiento</a:t>
            </a:r>
            <a:r>
              <a:rPr lang="en-US" dirty="0"/>
              <a:t> del </a:t>
            </a:r>
            <a:r>
              <a:rPr lang="en-US" dirty="0" err="1"/>
              <a:t>portknocking</a:t>
            </a:r>
            <a:r>
              <a:rPr lang="en-US" dirty="0"/>
              <a:t> </a:t>
            </a:r>
            <a:r>
              <a:rPr lang="en-US" dirty="0" err="1"/>
              <a:t>Implementado</a:t>
            </a:r>
            <a:r>
              <a:rPr lang="en-US" dirty="0"/>
              <a:t> (II)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580A6-6806-4CE1-9F18-5316CD557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617" y="1978463"/>
            <a:ext cx="4936556" cy="2389351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captura</a:t>
            </a:r>
            <a:r>
              <a:rPr lang="en-US" dirty="0"/>
              <a:t> de la </a:t>
            </a:r>
            <a:r>
              <a:rPr lang="en-US" dirty="0" err="1"/>
              <a:t>derecha</a:t>
            </a:r>
            <a:r>
              <a:rPr lang="en-US" dirty="0"/>
              <a:t>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observar</a:t>
            </a:r>
            <a:r>
              <a:rPr lang="en-US" dirty="0"/>
              <a:t> la </a:t>
            </a:r>
            <a:r>
              <a:rPr lang="en-US" dirty="0" err="1"/>
              <a:t>creación</a:t>
            </a:r>
            <a:r>
              <a:rPr lang="en-US" dirty="0"/>
              <a:t> y decision a </a:t>
            </a:r>
            <a:r>
              <a:rPr lang="en-US" dirty="0" err="1"/>
              <a:t>tomar</a:t>
            </a:r>
            <a:r>
              <a:rPr lang="en-US" dirty="0"/>
              <a:t> para el </a:t>
            </a:r>
            <a:r>
              <a:rPr lang="en-US" dirty="0" err="1"/>
              <a:t>hmac</a:t>
            </a:r>
            <a:r>
              <a:rPr lang="en-US" dirty="0"/>
              <a:t> </a:t>
            </a:r>
            <a:r>
              <a:rPr lang="en-US" dirty="0" err="1"/>
              <a:t>detectado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de no detector </a:t>
            </a:r>
            <a:r>
              <a:rPr lang="en-US" dirty="0" err="1"/>
              <a:t>ningún</a:t>
            </a:r>
            <a:r>
              <a:rPr lang="en-US" dirty="0"/>
              <a:t> HMAC </a:t>
            </a:r>
            <a:r>
              <a:rPr lang="en-US" dirty="0" err="1"/>
              <a:t>sencillamente</a:t>
            </a:r>
            <a:r>
              <a:rPr lang="en-US" dirty="0"/>
              <a:t> se </a:t>
            </a:r>
            <a:r>
              <a:rPr lang="en-US" dirty="0" err="1"/>
              <a:t>hace</a:t>
            </a:r>
            <a:r>
              <a:rPr lang="en-US" dirty="0"/>
              <a:t> un dump del </a:t>
            </a:r>
            <a:r>
              <a:rPr lang="en-US" dirty="0" err="1"/>
              <a:t>mensaje</a:t>
            </a:r>
            <a:r>
              <a:rPr lang="en-US" dirty="0"/>
              <a:t>).</a:t>
            </a:r>
          </a:p>
          <a:p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captura</a:t>
            </a:r>
            <a:r>
              <a:rPr lang="en-US" dirty="0"/>
              <a:t> de </a:t>
            </a:r>
            <a:r>
              <a:rPr lang="en-US" dirty="0" err="1"/>
              <a:t>abajo</a:t>
            </a:r>
            <a:r>
              <a:rPr lang="en-US" dirty="0"/>
              <a:t>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observar</a:t>
            </a:r>
            <a:r>
              <a:rPr lang="en-US" dirty="0"/>
              <a:t> la </a:t>
            </a:r>
            <a:r>
              <a:rPr lang="en-US" dirty="0" err="1"/>
              <a:t>salida</a:t>
            </a:r>
            <a:r>
              <a:rPr lang="en-US" dirty="0"/>
              <a:t> </a:t>
            </a:r>
            <a:r>
              <a:rPr lang="en-US" dirty="0" err="1"/>
              <a:t>realizada</a:t>
            </a:r>
            <a:r>
              <a:rPr lang="en-US" dirty="0"/>
              <a:t> por el </a:t>
            </a:r>
            <a:r>
              <a:rPr lang="en-US" dirty="0" err="1"/>
              <a:t>servidor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el que, a modo de debug, se </a:t>
            </a:r>
            <a:r>
              <a:rPr lang="en-US" dirty="0" err="1"/>
              <a:t>indica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HMAC se ha </a:t>
            </a:r>
            <a:r>
              <a:rPr lang="en-US" dirty="0" err="1"/>
              <a:t>recibido</a:t>
            </a:r>
            <a:r>
              <a:rPr lang="en-US" dirty="0"/>
              <a:t>, </a:t>
            </a:r>
            <a:r>
              <a:rPr lang="en-US" dirty="0" err="1"/>
              <a:t>cuál</a:t>
            </a:r>
            <a:r>
              <a:rPr lang="en-US" dirty="0"/>
              <a:t> es el </a:t>
            </a:r>
            <a:r>
              <a:rPr lang="en-US" dirty="0" err="1"/>
              <a:t>mensaje</a:t>
            </a:r>
            <a:r>
              <a:rPr lang="en-US" dirty="0"/>
              <a:t> que el </a:t>
            </a:r>
            <a:r>
              <a:rPr lang="en-US" dirty="0" err="1"/>
              <a:t>servidor</a:t>
            </a:r>
            <a:r>
              <a:rPr lang="en-US" dirty="0"/>
              <a:t> </a:t>
            </a:r>
            <a:r>
              <a:rPr lang="en-US" dirty="0" err="1"/>
              <a:t>intenta</a:t>
            </a:r>
            <a:r>
              <a:rPr lang="en-US" dirty="0"/>
              <a:t> de </a:t>
            </a:r>
            <a:r>
              <a:rPr lang="en-US" dirty="0" err="1"/>
              <a:t>hacer</a:t>
            </a:r>
            <a:r>
              <a:rPr lang="en-US" dirty="0"/>
              <a:t> el HMAC, el HMAC </a:t>
            </a:r>
            <a:r>
              <a:rPr lang="en-US" dirty="0" err="1"/>
              <a:t>creado</a:t>
            </a:r>
            <a:r>
              <a:rPr lang="en-US" dirty="0"/>
              <a:t> por </a:t>
            </a:r>
            <a:r>
              <a:rPr lang="en-US" dirty="0" err="1"/>
              <a:t>éste</a:t>
            </a:r>
            <a:r>
              <a:rPr lang="en-US" dirty="0"/>
              <a:t> y </a:t>
            </a:r>
            <a:r>
              <a:rPr lang="en-US" dirty="0" err="1"/>
              <a:t>finalmente</a:t>
            </a:r>
            <a:r>
              <a:rPr lang="en-US" dirty="0"/>
              <a:t> la </a:t>
            </a:r>
            <a:r>
              <a:rPr lang="en-US" dirty="0" err="1"/>
              <a:t>regla</a:t>
            </a:r>
            <a:r>
              <a:rPr lang="en-US" dirty="0"/>
              <a:t> a </a:t>
            </a:r>
            <a:r>
              <a:rPr lang="en-US" dirty="0" err="1"/>
              <a:t>aplicar</a:t>
            </a:r>
            <a:r>
              <a:rPr lang="en-US" dirty="0"/>
              <a:t>.</a:t>
            </a:r>
            <a:endParaRPr lang="es-E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BD0FA1-AF29-4134-B182-0F6D7B75C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85" y="4781366"/>
            <a:ext cx="6791417" cy="1374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84CA15-8D22-45E0-9FEC-0B52589D5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0502" y="1840204"/>
            <a:ext cx="4601881" cy="431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84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55AC8-15E6-4C1F-829D-784D5022D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PRáctico</a:t>
            </a:r>
            <a:r>
              <a:rPr lang="en-US" dirty="0"/>
              <a:t> del </a:t>
            </a:r>
            <a:r>
              <a:rPr lang="en-US" dirty="0" err="1"/>
              <a:t>funcionamiento</a:t>
            </a:r>
            <a:r>
              <a:rPr lang="en-US" dirty="0"/>
              <a:t> del </a:t>
            </a:r>
            <a:r>
              <a:rPr lang="en-US" dirty="0" err="1"/>
              <a:t>portknocking</a:t>
            </a:r>
            <a:r>
              <a:rPr lang="en-US" dirty="0"/>
              <a:t> </a:t>
            </a:r>
            <a:r>
              <a:rPr lang="en-US" dirty="0" err="1"/>
              <a:t>Implementado</a:t>
            </a:r>
            <a:r>
              <a:rPr lang="en-US" dirty="0"/>
              <a:t> (III)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A9F29-353C-4C7C-B743-952031A6D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6" cy="242007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Finalmente</a:t>
            </a:r>
            <a:r>
              <a:rPr lang="en-US" dirty="0"/>
              <a:t>, al </a:t>
            </a:r>
            <a:r>
              <a:rPr lang="en-US" dirty="0" err="1"/>
              <a:t>obtener</a:t>
            </a:r>
            <a:r>
              <a:rPr lang="en-US" dirty="0"/>
              <a:t> que </a:t>
            </a:r>
            <a:r>
              <a:rPr lang="en-US" dirty="0" err="1"/>
              <a:t>ambas</a:t>
            </a:r>
            <a:r>
              <a:rPr lang="en-US" dirty="0"/>
              <a:t> </a:t>
            </a:r>
            <a:r>
              <a:rPr lang="en-US" dirty="0" err="1"/>
              <a:t>versiones</a:t>
            </a:r>
            <a:r>
              <a:rPr lang="en-US" dirty="0"/>
              <a:t> son </a:t>
            </a:r>
            <a:r>
              <a:rPr lang="en-US" dirty="0" err="1"/>
              <a:t>iguales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de las </a:t>
            </a:r>
            <a:r>
              <a:rPr lang="en-US" dirty="0" err="1"/>
              <a:t>acciones</a:t>
            </a:r>
            <a:r>
              <a:rPr lang="en-US" dirty="0"/>
              <a:t> de </a:t>
            </a:r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sería</a:t>
            </a:r>
            <a:r>
              <a:rPr lang="en-US" dirty="0"/>
              <a:t> la de la </a:t>
            </a:r>
            <a:r>
              <a:rPr lang="en-US" dirty="0" err="1"/>
              <a:t>obertura</a:t>
            </a:r>
            <a:r>
              <a:rPr lang="en-US" dirty="0"/>
              <a:t> de </a:t>
            </a:r>
            <a:r>
              <a:rPr lang="en-US" dirty="0" err="1"/>
              <a:t>puertos</a:t>
            </a:r>
            <a:r>
              <a:rPr lang="en-US" dirty="0"/>
              <a:t> y,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concretamente</a:t>
            </a:r>
            <a:r>
              <a:rPr lang="en-US" dirty="0"/>
              <a:t>, la del </a:t>
            </a:r>
            <a:r>
              <a:rPr lang="en-US" dirty="0" err="1"/>
              <a:t>puerto</a:t>
            </a:r>
            <a:r>
              <a:rPr lang="en-US" dirty="0"/>
              <a:t> 22, para,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ejemplo</a:t>
            </a:r>
            <a:r>
              <a:rPr lang="en-US" dirty="0"/>
              <a:t>, </a:t>
            </a:r>
            <a:r>
              <a:rPr lang="en-US" dirty="0" err="1"/>
              <a:t>realizar</a:t>
            </a:r>
            <a:r>
              <a:rPr lang="en-US" dirty="0"/>
              <a:t> </a:t>
            </a:r>
            <a:r>
              <a:rPr lang="en-US" dirty="0" err="1"/>
              <a:t>conexiones</a:t>
            </a:r>
            <a:r>
              <a:rPr lang="en-US" dirty="0"/>
              <a:t> </a:t>
            </a:r>
            <a:r>
              <a:rPr lang="en-US" dirty="0" err="1"/>
              <a:t>ssh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Cómo</a:t>
            </a:r>
            <a:r>
              <a:rPr lang="en-US" dirty="0"/>
              <a:t>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observar</a:t>
            </a:r>
            <a:r>
              <a:rPr lang="en-US" dirty="0"/>
              <a:t> el Puerto y la IP son las </a:t>
            </a:r>
            <a:r>
              <a:rPr lang="en-US" dirty="0" err="1"/>
              <a:t>solicitadas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(y,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, para) el </a:t>
            </a:r>
            <a:r>
              <a:rPr lang="en-US" dirty="0" err="1"/>
              <a:t>cliente</a:t>
            </a:r>
            <a:r>
              <a:rPr lang="en-US" dirty="0"/>
              <a:t>.</a:t>
            </a:r>
            <a:endParaRPr lang="es-E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E5F08F-F246-4AB6-B0E1-969005265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4992024"/>
            <a:ext cx="52197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4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55691-95CC-40A7-B26A-E5A8C3DA4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Implementación</a:t>
            </a:r>
            <a:r>
              <a:rPr lang="en-US" dirty="0"/>
              <a:t> </a:t>
            </a:r>
            <a:r>
              <a:rPr lang="en-US" dirty="0" err="1"/>
              <a:t>Portknocking</a:t>
            </a:r>
            <a:endParaRPr lang="es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F20B9-2447-4B64-A918-3E3401245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0610" y="4944863"/>
            <a:ext cx="4144129" cy="11948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Rubén Gutiérrez Guerrero – 1397834</a:t>
            </a:r>
          </a:p>
          <a:p>
            <a:r>
              <a:rPr lang="es-E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Trabajo final de grado:  Tecnologías de la Información. </a:t>
            </a:r>
          </a:p>
        </p:txBody>
      </p:sp>
    </p:spTree>
    <p:extLst>
      <p:ext uri="{BB962C8B-B14F-4D97-AF65-F5344CB8AC3E}">
        <p14:creationId xmlns:p14="http://schemas.microsoft.com/office/powerpoint/2010/main" val="2323333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AC8A8-05D4-4861-8FBA-FB920F4B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portknocking</a:t>
            </a:r>
            <a:r>
              <a:rPr lang="en-US" dirty="0"/>
              <a:t>?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BCC04-8235-413F-87ED-549AC9F9A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 err="1"/>
              <a:t>Definición</a:t>
            </a:r>
            <a:endParaRPr lang="en-US" dirty="0"/>
          </a:p>
          <a:p>
            <a:pPr lvl="1"/>
            <a:r>
              <a:rPr lang="en-US" dirty="0" err="1"/>
              <a:t>Consiste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comunicación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un </a:t>
            </a:r>
            <a:r>
              <a:rPr lang="en-US" dirty="0" err="1"/>
              <a:t>cliente</a:t>
            </a:r>
            <a:r>
              <a:rPr lang="en-US" dirty="0"/>
              <a:t> a un </a:t>
            </a:r>
            <a:r>
              <a:rPr lang="en-US" dirty="0" err="1"/>
              <a:t>servidor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que, el </a:t>
            </a:r>
            <a:r>
              <a:rPr lang="en-US" dirty="0" err="1"/>
              <a:t>cliente</a:t>
            </a:r>
            <a:r>
              <a:rPr lang="en-US" dirty="0"/>
              <a:t>, </a:t>
            </a:r>
            <a:r>
              <a:rPr lang="en-US" dirty="0" err="1"/>
              <a:t>enviará</a:t>
            </a:r>
            <a:r>
              <a:rPr lang="en-US" dirty="0"/>
              <a:t> un conjunto de </a:t>
            </a:r>
            <a:r>
              <a:rPr lang="en-US" dirty="0" err="1"/>
              <a:t>mensajes</a:t>
            </a:r>
            <a:r>
              <a:rPr lang="en-US" dirty="0"/>
              <a:t> que </a:t>
            </a:r>
            <a:r>
              <a:rPr lang="en-US" dirty="0" err="1"/>
              <a:t>servirán</a:t>
            </a:r>
            <a:r>
              <a:rPr lang="en-US" dirty="0"/>
              <a:t> para </a:t>
            </a:r>
            <a:r>
              <a:rPr lang="en-US" dirty="0" err="1"/>
              <a:t>autentificarlo</a:t>
            </a:r>
            <a:r>
              <a:rPr lang="en-US" dirty="0"/>
              <a:t> ante el </a:t>
            </a:r>
            <a:r>
              <a:rPr lang="en-US" dirty="0" err="1"/>
              <a:t>servidor</a:t>
            </a:r>
            <a:r>
              <a:rPr lang="en-US" dirty="0"/>
              <a:t>. El </a:t>
            </a:r>
            <a:r>
              <a:rPr lang="en-US" dirty="0" err="1"/>
              <a:t>cliente</a:t>
            </a:r>
            <a:r>
              <a:rPr lang="en-US" dirty="0"/>
              <a:t>, </a:t>
            </a:r>
            <a:r>
              <a:rPr lang="en-US" dirty="0" err="1"/>
              <a:t>metaforicamente</a:t>
            </a:r>
            <a:r>
              <a:rPr lang="en-US" dirty="0"/>
              <a:t> </a:t>
            </a:r>
            <a:r>
              <a:rPr lang="en-US" dirty="0" err="1"/>
              <a:t>hablando</a:t>
            </a:r>
            <a:r>
              <a:rPr lang="en-US" dirty="0"/>
              <a:t>, </a:t>
            </a:r>
            <a:r>
              <a:rPr lang="en-US" dirty="0" err="1"/>
              <a:t>realizará</a:t>
            </a:r>
            <a:r>
              <a:rPr lang="en-US" dirty="0"/>
              <a:t> un conjunto de </a:t>
            </a:r>
            <a:r>
              <a:rPr lang="en-US" dirty="0" err="1"/>
              <a:t>llamadas</a:t>
            </a:r>
            <a:r>
              <a:rPr lang="en-US" dirty="0"/>
              <a:t> al </a:t>
            </a:r>
            <a:r>
              <a:rPr lang="en-US" dirty="0" err="1"/>
              <a:t>servidor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Características</a:t>
            </a:r>
            <a:endParaRPr lang="en-US" dirty="0"/>
          </a:p>
          <a:p>
            <a:pPr lvl="1"/>
            <a:r>
              <a:rPr lang="en-US" dirty="0"/>
              <a:t>El </a:t>
            </a:r>
            <a:r>
              <a:rPr lang="en-US" dirty="0" err="1"/>
              <a:t>servidor</a:t>
            </a:r>
            <a:r>
              <a:rPr lang="en-US" dirty="0"/>
              <a:t> </a:t>
            </a:r>
            <a:r>
              <a:rPr lang="en-US" dirty="0" err="1"/>
              <a:t>sólo</a:t>
            </a:r>
            <a:r>
              <a:rPr lang="en-US" dirty="0"/>
              <a:t> </a:t>
            </a:r>
            <a:r>
              <a:rPr lang="en-US" dirty="0" err="1"/>
              <a:t>sirve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 (A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/>
              <a:t>puertos</a:t>
            </a:r>
            <a:r>
              <a:rPr lang="en-US" dirty="0"/>
              <a:t>) a </a:t>
            </a:r>
            <a:r>
              <a:rPr lang="en-US" dirty="0" err="1"/>
              <a:t>clientes</a:t>
            </a:r>
            <a:r>
              <a:rPr lang="en-US" dirty="0"/>
              <a:t> </a:t>
            </a:r>
            <a:r>
              <a:rPr lang="en-US" dirty="0" err="1"/>
              <a:t>verificados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Verificación</a:t>
            </a:r>
            <a:r>
              <a:rPr lang="en-US" dirty="0"/>
              <a:t> de </a:t>
            </a:r>
            <a:r>
              <a:rPr lang="en-US" dirty="0" err="1"/>
              <a:t>clientes</a:t>
            </a:r>
            <a:r>
              <a:rPr lang="en-US" dirty="0"/>
              <a:t> </a:t>
            </a:r>
            <a:r>
              <a:rPr lang="en-US" dirty="0" err="1"/>
              <a:t>mediante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mensajes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El </a:t>
            </a:r>
            <a:r>
              <a:rPr lang="en-US" dirty="0" err="1"/>
              <a:t>servidor</a:t>
            </a:r>
            <a:r>
              <a:rPr lang="en-US" dirty="0"/>
              <a:t> </a:t>
            </a:r>
            <a:r>
              <a:rPr lang="en-US" dirty="0" err="1"/>
              <a:t>permanece</a:t>
            </a:r>
            <a:r>
              <a:rPr lang="en-US" dirty="0"/>
              <a:t> </a:t>
            </a:r>
            <a:r>
              <a:rPr lang="en-US" dirty="0" err="1"/>
              <a:t>seguro</a:t>
            </a:r>
            <a:r>
              <a:rPr lang="en-US" dirty="0"/>
              <a:t> ante </a:t>
            </a:r>
            <a:r>
              <a:rPr lang="en-US" dirty="0" err="1"/>
              <a:t>escaneos</a:t>
            </a:r>
            <a:r>
              <a:rPr lang="en-US" dirty="0"/>
              <a:t> </a:t>
            </a:r>
            <a:r>
              <a:rPr lang="en-US" dirty="0" err="1"/>
              <a:t>externos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Ayuda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defenderse</a:t>
            </a:r>
            <a:r>
              <a:rPr lang="en-US" dirty="0"/>
              <a:t> contra </a:t>
            </a:r>
            <a:r>
              <a:rPr lang="en-US" dirty="0" err="1"/>
              <a:t>ataques</a:t>
            </a:r>
            <a:r>
              <a:rPr lang="en-US" dirty="0"/>
              <a:t> </a:t>
            </a:r>
            <a:r>
              <a:rPr lang="en-US" dirty="0" err="1"/>
              <a:t>específicos</a:t>
            </a:r>
            <a:r>
              <a:rPr lang="en-US" dirty="0"/>
              <a:t> de las </a:t>
            </a:r>
            <a:r>
              <a:rPr lang="en-US" dirty="0" err="1"/>
              <a:t>aplicaciones</a:t>
            </a:r>
            <a:r>
              <a:rPr lang="en-US" dirty="0"/>
              <a:t> que </a:t>
            </a:r>
            <a:r>
              <a:rPr lang="en-US" dirty="0" err="1"/>
              <a:t>sirva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detectado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 </a:t>
            </a:r>
            <a:r>
              <a:rPr lang="en-US" dirty="0" err="1"/>
              <a:t>escaneo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un </a:t>
            </a:r>
            <a:r>
              <a:rPr lang="es-ES" i="1" dirty="0" err="1"/>
              <a:t>Intrusion</a:t>
            </a:r>
            <a:r>
              <a:rPr lang="es-ES" i="1" dirty="0"/>
              <a:t> </a:t>
            </a:r>
            <a:r>
              <a:rPr lang="es-ES" i="1" dirty="0" err="1"/>
              <a:t>detection</a:t>
            </a:r>
            <a:r>
              <a:rPr lang="es-ES" i="1" dirty="0"/>
              <a:t> </a:t>
            </a:r>
            <a:r>
              <a:rPr lang="es-ES" i="1" dirty="0" err="1"/>
              <a:t>system</a:t>
            </a:r>
            <a:r>
              <a:rPr lang="es-ES" i="1" dirty="0"/>
              <a:t> (</a:t>
            </a:r>
            <a:r>
              <a:rPr lang="en-US" dirty="0"/>
              <a:t>IDS).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87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A8EBA-F9B4-4C91-BDBB-AF234D78D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Concretando</a:t>
            </a:r>
            <a:r>
              <a:rPr lang="en-US" dirty="0"/>
              <a:t> el </a:t>
            </a:r>
            <a:r>
              <a:rPr lang="en-US" dirty="0" err="1"/>
              <a:t>alcance</a:t>
            </a:r>
            <a:r>
              <a:rPr lang="en-US" dirty="0"/>
              <a:t>: Single Packet Authorization (SPA)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2B3C4-9F2C-4700-A8B5-9727221F3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Definición</a:t>
            </a:r>
            <a:endParaRPr lang="en-US" dirty="0"/>
          </a:p>
          <a:p>
            <a:pPr lvl="1"/>
            <a:r>
              <a:rPr lang="en-US" dirty="0"/>
              <a:t>Se </a:t>
            </a:r>
            <a:r>
              <a:rPr lang="en-US" dirty="0" err="1"/>
              <a:t>trata</a:t>
            </a:r>
            <a:r>
              <a:rPr lang="en-US" dirty="0"/>
              <a:t> de un </a:t>
            </a:r>
            <a:r>
              <a:rPr lang="en-US" dirty="0" err="1"/>
              <a:t>caso</a:t>
            </a:r>
            <a:r>
              <a:rPr lang="en-US" dirty="0"/>
              <a:t> particular de </a:t>
            </a:r>
            <a:r>
              <a:rPr lang="en-US" dirty="0" err="1"/>
              <a:t>portknocking</a:t>
            </a:r>
            <a:r>
              <a:rPr lang="en-US" dirty="0"/>
              <a:t>, </a:t>
            </a:r>
            <a:r>
              <a:rPr lang="en-US" dirty="0" err="1"/>
              <a:t>cumpliendo</a:t>
            </a:r>
            <a:r>
              <a:rPr lang="en-US" dirty="0"/>
              <a:t> con la </a:t>
            </a:r>
            <a:r>
              <a:rPr lang="en-US" dirty="0" err="1"/>
              <a:t>definición</a:t>
            </a:r>
            <a:r>
              <a:rPr lang="en-US" dirty="0"/>
              <a:t> anterior, con la </a:t>
            </a:r>
            <a:r>
              <a:rPr lang="en-US" dirty="0" err="1"/>
              <a:t>modificación</a:t>
            </a:r>
            <a:r>
              <a:rPr lang="en-US" dirty="0"/>
              <a:t> de “</a:t>
            </a:r>
            <a:r>
              <a:rPr lang="en-US" dirty="0" err="1"/>
              <a:t>los</a:t>
            </a:r>
            <a:r>
              <a:rPr lang="en-US" dirty="0"/>
              <a:t>” </a:t>
            </a:r>
            <a:r>
              <a:rPr lang="en-US" dirty="0" err="1"/>
              <a:t>mensajes</a:t>
            </a:r>
            <a:r>
              <a:rPr lang="en-US" dirty="0"/>
              <a:t> </a:t>
            </a:r>
            <a:r>
              <a:rPr lang="en-US" dirty="0" err="1"/>
              <a:t>enviados</a:t>
            </a:r>
            <a:r>
              <a:rPr lang="en-US" dirty="0"/>
              <a:t> que,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, </a:t>
            </a:r>
            <a:r>
              <a:rPr lang="en-US" dirty="0" err="1"/>
              <a:t>será</a:t>
            </a:r>
            <a:r>
              <a:rPr lang="en-US" dirty="0"/>
              <a:t> un solo </a:t>
            </a:r>
            <a:r>
              <a:rPr lang="en-US" dirty="0" err="1"/>
              <a:t>mensaje</a:t>
            </a:r>
            <a:r>
              <a:rPr lang="en-US" dirty="0"/>
              <a:t> para </a:t>
            </a:r>
            <a:r>
              <a:rPr lang="en-US" dirty="0" err="1"/>
              <a:t>autentificar</a:t>
            </a:r>
            <a:r>
              <a:rPr lang="en-US" dirty="0"/>
              <a:t> al </a:t>
            </a:r>
            <a:r>
              <a:rPr lang="en-US" dirty="0" err="1"/>
              <a:t>cliente</a:t>
            </a:r>
            <a:r>
              <a:rPr lang="en-US" dirty="0"/>
              <a:t>.</a:t>
            </a:r>
          </a:p>
          <a:p>
            <a:r>
              <a:rPr lang="en-US" dirty="0" err="1"/>
              <a:t>Características</a:t>
            </a:r>
            <a:endParaRPr lang="en-US" dirty="0"/>
          </a:p>
          <a:p>
            <a:pPr lvl="1"/>
            <a:r>
              <a:rPr lang="en-US" dirty="0" err="1"/>
              <a:t>Versión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elegante</a:t>
            </a:r>
            <a:r>
              <a:rPr lang="en-US" dirty="0"/>
              <a:t> de </a:t>
            </a:r>
            <a:r>
              <a:rPr lang="en-US" dirty="0" err="1"/>
              <a:t>portkocking</a:t>
            </a:r>
            <a:r>
              <a:rPr lang="en-US" dirty="0"/>
              <a:t> (Un solo </a:t>
            </a:r>
            <a:r>
              <a:rPr lang="en-US" dirty="0" err="1"/>
              <a:t>mensaje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Más </a:t>
            </a:r>
            <a:r>
              <a:rPr lang="en-US" dirty="0" err="1"/>
              <a:t>disimulado</a:t>
            </a:r>
            <a:r>
              <a:rPr lang="en-US" dirty="0"/>
              <a:t>, </a:t>
            </a:r>
            <a:r>
              <a:rPr lang="en-US" dirty="0" err="1"/>
              <a:t>ya</a:t>
            </a:r>
            <a:r>
              <a:rPr lang="en-US" dirty="0"/>
              <a:t> que no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secuencia</a:t>
            </a:r>
            <a:r>
              <a:rPr lang="en-US" dirty="0"/>
              <a:t> de </a:t>
            </a:r>
            <a:r>
              <a:rPr lang="en-US" dirty="0" err="1"/>
              <a:t>mensajes</a:t>
            </a:r>
            <a:r>
              <a:rPr lang="en-US" dirty="0"/>
              <a:t> </a:t>
            </a:r>
            <a:r>
              <a:rPr lang="en-US" dirty="0" err="1"/>
              <a:t>exactos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emplea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conjunto a un IDS.</a:t>
            </a:r>
          </a:p>
          <a:p>
            <a:pPr lvl="1"/>
            <a:r>
              <a:rPr lang="en-US" dirty="0" err="1"/>
              <a:t>Uso</a:t>
            </a:r>
            <a:r>
              <a:rPr lang="en-US" dirty="0"/>
              <a:t> del </a:t>
            </a:r>
            <a:r>
              <a:rPr lang="en-US" dirty="0" err="1"/>
              <a:t>subsistema</a:t>
            </a:r>
            <a:r>
              <a:rPr lang="en-US" dirty="0"/>
              <a:t> de </a:t>
            </a:r>
            <a:r>
              <a:rPr lang="en-US" dirty="0" err="1"/>
              <a:t>filtrado</a:t>
            </a:r>
            <a:r>
              <a:rPr lang="en-US" dirty="0"/>
              <a:t> de </a:t>
            </a:r>
            <a:r>
              <a:rPr lang="en-US" dirty="0" err="1"/>
              <a:t>paquetes</a:t>
            </a:r>
            <a:r>
              <a:rPr lang="en-US" dirty="0"/>
              <a:t> ‘</a:t>
            </a:r>
            <a:r>
              <a:rPr lang="en-US" dirty="0" err="1"/>
              <a:t>Netfilter</a:t>
            </a:r>
            <a:r>
              <a:rPr lang="en-US" dirty="0"/>
              <a:t>’ de Linux (</a:t>
            </a:r>
            <a:r>
              <a:rPr lang="en-US" dirty="0" err="1"/>
              <a:t>Concretamente</a:t>
            </a:r>
            <a:r>
              <a:rPr lang="en-US" dirty="0"/>
              <a:t> iptables).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304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6EFAD-DE01-42FF-8602-C72472F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gráfico</a:t>
            </a:r>
            <a:r>
              <a:rPr lang="en-US" dirty="0"/>
              <a:t>: </a:t>
            </a:r>
            <a:r>
              <a:rPr lang="en-US" dirty="0" err="1"/>
              <a:t>diferencia</a:t>
            </a:r>
            <a:r>
              <a:rPr lang="en-US" dirty="0"/>
              <a:t> entre </a:t>
            </a:r>
            <a:r>
              <a:rPr lang="en-US" dirty="0" err="1"/>
              <a:t>portknocking</a:t>
            </a:r>
            <a:r>
              <a:rPr lang="en-US" dirty="0"/>
              <a:t> y Single Packet Authorization</a:t>
            </a:r>
            <a:endParaRPr lang="es-E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6096393-0493-45E6-8E99-3186D46B3B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59476"/>
              </p:ext>
            </p:extLst>
          </p:nvPr>
        </p:nvGraphicFramePr>
        <p:xfrm>
          <a:off x="3864135" y="2651743"/>
          <a:ext cx="4532513" cy="111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8F2C865-6C3F-495B-B251-4A86B9C32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0293232"/>
              </p:ext>
            </p:extLst>
          </p:nvPr>
        </p:nvGraphicFramePr>
        <p:xfrm>
          <a:off x="3864135" y="4309590"/>
          <a:ext cx="4532513" cy="620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E1BDAEB-167C-4785-9DD2-70788E0C0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535374"/>
              </p:ext>
            </p:extLst>
          </p:nvPr>
        </p:nvGraphicFramePr>
        <p:xfrm>
          <a:off x="1322015" y="1831366"/>
          <a:ext cx="1820679" cy="4092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E81AB24-DB47-423F-8363-1EE1D4E7A6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3415572"/>
              </p:ext>
            </p:extLst>
          </p:nvPr>
        </p:nvGraphicFramePr>
        <p:xfrm>
          <a:off x="9118089" y="1831366"/>
          <a:ext cx="1820679" cy="4092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F624C8-024A-4201-B657-70D9CE1D9735}"/>
              </a:ext>
            </a:extLst>
          </p:cNvPr>
          <p:cNvCxnSpPr>
            <a:cxnSpLocks/>
          </p:cNvCxnSpPr>
          <p:nvPr/>
        </p:nvCxnSpPr>
        <p:spPr>
          <a:xfrm>
            <a:off x="3142694" y="4167128"/>
            <a:ext cx="6290866" cy="0"/>
          </a:xfrm>
          <a:prstGeom prst="line">
            <a:avLst/>
          </a:prstGeom>
          <a:ln>
            <a:solidFill>
              <a:schemeClr val="accent1">
                <a:lumMod val="9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C5875EC6-3431-4644-8D2A-18C5DF6F935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541390" y="3642200"/>
            <a:ext cx="3177761" cy="4399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EE4550-7EB7-4CDC-95D7-CD0D006AC473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541390" y="5103392"/>
            <a:ext cx="3177761" cy="43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434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E2CFE-9587-4C3E-A20C-9C7726FA7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Mayor </a:t>
            </a:r>
            <a:r>
              <a:rPr lang="en-US" dirty="0" err="1"/>
              <a:t>seguridad</a:t>
            </a:r>
            <a:r>
              <a:rPr lang="en-US" dirty="0"/>
              <a:t>: El </a:t>
            </a:r>
            <a:r>
              <a:rPr lang="en-US" dirty="0" err="1"/>
              <a:t>empleo</a:t>
            </a:r>
            <a:r>
              <a:rPr lang="en-US" dirty="0"/>
              <a:t> de HMAC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827D-F54C-42A0-BDE4-0EA2A204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un HMAC?</a:t>
            </a:r>
          </a:p>
          <a:p>
            <a:pPr lvl="1"/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caso</a:t>
            </a:r>
            <a:r>
              <a:rPr lang="en-US" dirty="0"/>
              <a:t> particular de un MAC: </a:t>
            </a:r>
            <a:r>
              <a:rPr lang="en-US" dirty="0" err="1"/>
              <a:t>Empleo</a:t>
            </a:r>
            <a:r>
              <a:rPr lang="en-US" dirty="0"/>
              <a:t> de un MAC, que </a:t>
            </a:r>
            <a:r>
              <a:rPr lang="en-US" dirty="0" err="1"/>
              <a:t>consiste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conseguir</a:t>
            </a:r>
            <a:r>
              <a:rPr lang="en-US" dirty="0"/>
              <a:t> </a:t>
            </a:r>
            <a:r>
              <a:rPr lang="en-US" dirty="0" err="1"/>
              <a:t>autentificar</a:t>
            </a:r>
            <a:r>
              <a:rPr lang="en-US" dirty="0"/>
              <a:t> a un </a:t>
            </a:r>
            <a:r>
              <a:rPr lang="en-US" dirty="0" err="1"/>
              <a:t>emisor</a:t>
            </a:r>
            <a:r>
              <a:rPr lang="en-US" dirty="0"/>
              <a:t> ‘A’ </a:t>
            </a:r>
            <a:r>
              <a:rPr lang="en-US" dirty="0" err="1"/>
              <a:t>mediante</a:t>
            </a:r>
            <a:r>
              <a:rPr lang="en-US" dirty="0"/>
              <a:t> la </a:t>
            </a:r>
            <a:r>
              <a:rPr lang="en-US" dirty="0" err="1"/>
              <a:t>autentificación</a:t>
            </a:r>
            <a:r>
              <a:rPr lang="en-US" dirty="0"/>
              <a:t> del </a:t>
            </a:r>
            <a:r>
              <a:rPr lang="en-US" dirty="0" err="1"/>
              <a:t>mensaje</a:t>
            </a:r>
            <a:r>
              <a:rPr lang="en-US" dirty="0"/>
              <a:t> (</a:t>
            </a:r>
            <a:r>
              <a:rPr lang="en-US" dirty="0" err="1"/>
              <a:t>Dejando</a:t>
            </a:r>
            <a:r>
              <a:rPr lang="en-US" dirty="0"/>
              <a:t> </a:t>
            </a:r>
            <a:r>
              <a:rPr lang="en-US" dirty="0" err="1"/>
              <a:t>claro</a:t>
            </a:r>
            <a:r>
              <a:rPr lang="en-US" dirty="0"/>
              <a:t> que, </a:t>
            </a:r>
            <a:r>
              <a:rPr lang="en-US" dirty="0" err="1"/>
              <a:t>efectivamente</a:t>
            </a:r>
            <a:r>
              <a:rPr lang="en-US" dirty="0"/>
              <a:t>, el </a:t>
            </a:r>
            <a:r>
              <a:rPr lang="en-US" dirty="0" err="1"/>
              <a:t>emisor</a:t>
            </a:r>
            <a:r>
              <a:rPr lang="en-US" dirty="0"/>
              <a:t> de ESE </a:t>
            </a:r>
            <a:r>
              <a:rPr lang="en-US" dirty="0" err="1"/>
              <a:t>mensaje</a:t>
            </a:r>
            <a:r>
              <a:rPr lang="en-US" dirty="0"/>
              <a:t> sea ‘A’) y para </a:t>
            </a:r>
            <a:r>
              <a:rPr lang="en-US" dirty="0" err="1"/>
              <a:t>conseguir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implementar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clave </a:t>
            </a:r>
            <a:r>
              <a:rPr lang="en-US" dirty="0" err="1"/>
              <a:t>conocida</a:t>
            </a:r>
            <a:r>
              <a:rPr lang="en-US" dirty="0"/>
              <a:t> entre dos </a:t>
            </a:r>
            <a:r>
              <a:rPr lang="en-US" dirty="0" err="1"/>
              <a:t>usuarios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Más </a:t>
            </a:r>
            <a:r>
              <a:rPr lang="en-US" dirty="0" err="1"/>
              <a:t>concretamente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el HMAC se </a:t>
            </a:r>
            <a:r>
              <a:rPr lang="en-US" dirty="0" err="1"/>
              <a:t>añade</a:t>
            </a:r>
            <a:r>
              <a:rPr lang="en-US" dirty="0"/>
              <a:t> a las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presentes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MAC el </a:t>
            </a:r>
            <a:r>
              <a:rPr lang="en-US" dirty="0" err="1"/>
              <a:t>uso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función</a:t>
            </a:r>
            <a:r>
              <a:rPr lang="en-US" dirty="0"/>
              <a:t> hash. Mediante el </a:t>
            </a:r>
            <a:r>
              <a:rPr lang="en-US" dirty="0" err="1"/>
              <a:t>uso</a:t>
            </a:r>
            <a:r>
              <a:rPr lang="en-US" dirty="0"/>
              <a:t> de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función</a:t>
            </a:r>
            <a:r>
              <a:rPr lang="en-US" dirty="0"/>
              <a:t> se </a:t>
            </a:r>
            <a:r>
              <a:rPr lang="en-US" dirty="0" err="1"/>
              <a:t>consigue</a:t>
            </a:r>
            <a:r>
              <a:rPr lang="en-US" dirty="0"/>
              <a:t> mayor </a:t>
            </a:r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computacionalmente</a:t>
            </a:r>
            <a:r>
              <a:rPr lang="en-US" dirty="0"/>
              <a:t> inviable </a:t>
            </a:r>
            <a:r>
              <a:rPr lang="en-US" dirty="0" err="1"/>
              <a:t>averiguar</a:t>
            </a:r>
            <a:r>
              <a:rPr lang="en-US" dirty="0"/>
              <a:t> el </a:t>
            </a:r>
            <a:r>
              <a:rPr lang="en-US" dirty="0" err="1"/>
              <a:t>contenido</a:t>
            </a:r>
            <a:r>
              <a:rPr lang="en-US" dirty="0"/>
              <a:t> del </a:t>
            </a:r>
            <a:r>
              <a:rPr lang="en-US" dirty="0" err="1"/>
              <a:t>mensaje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940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B2E28-2F70-4E82-94E5-423FDCF5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Mayor </a:t>
            </a:r>
            <a:r>
              <a:rPr lang="en-US" dirty="0" err="1"/>
              <a:t>seguridad</a:t>
            </a:r>
            <a:r>
              <a:rPr lang="en-US" dirty="0"/>
              <a:t>: </a:t>
            </a:r>
            <a:r>
              <a:rPr lang="en-US" i="1" dirty="0"/>
              <a:t>¿El </a:t>
            </a:r>
            <a:r>
              <a:rPr lang="en-US" i="1" dirty="0" err="1"/>
              <a:t>empleo</a:t>
            </a:r>
            <a:r>
              <a:rPr lang="en-US" i="1" dirty="0"/>
              <a:t> de HMAC?</a:t>
            </a:r>
            <a:endParaRPr lang="es-ES" i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3198D48-9CA9-487D-BE71-1C308AB6B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190935"/>
              </p:ext>
            </p:extLst>
          </p:nvPr>
        </p:nvGraphicFramePr>
        <p:xfrm>
          <a:off x="6183313" y="2185988"/>
          <a:ext cx="5686132" cy="4490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F78B34-DEC9-4B75-A1AD-F99177AC519D}"/>
              </a:ext>
            </a:extLst>
          </p:cNvPr>
          <p:cNvSpPr txBox="1">
            <a:spLocks/>
          </p:cNvSpPr>
          <p:nvPr/>
        </p:nvSpPr>
        <p:spPr>
          <a:xfrm>
            <a:off x="581192" y="2352582"/>
            <a:ext cx="6325635" cy="4616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900" dirty="0"/>
              <a:t>¿Por </a:t>
            </a:r>
            <a:r>
              <a:rPr lang="en-US" sz="4900" dirty="0" err="1"/>
              <a:t>qué</a:t>
            </a:r>
            <a:r>
              <a:rPr lang="en-US" sz="4900" dirty="0"/>
              <a:t> mayor </a:t>
            </a:r>
            <a:r>
              <a:rPr lang="en-US" sz="4900" dirty="0" err="1"/>
              <a:t>seguridad</a:t>
            </a:r>
            <a:r>
              <a:rPr lang="en-US" sz="4900" dirty="0"/>
              <a:t>?</a:t>
            </a:r>
          </a:p>
          <a:p>
            <a:r>
              <a:rPr lang="en-US" sz="4900" dirty="0" err="1"/>
              <a:t>Utilizando</a:t>
            </a:r>
            <a:r>
              <a:rPr lang="en-US" sz="4900" dirty="0"/>
              <a:t>:</a:t>
            </a:r>
          </a:p>
          <a:p>
            <a:pPr lvl="1"/>
            <a:r>
              <a:rPr lang="en-US" sz="4300" dirty="0"/>
              <a:t>Un </a:t>
            </a:r>
            <a:r>
              <a:rPr lang="en-US" sz="4300" dirty="0" err="1"/>
              <a:t>elemento</a:t>
            </a:r>
            <a:r>
              <a:rPr lang="en-US" sz="4300" dirty="0"/>
              <a:t> </a:t>
            </a:r>
            <a:r>
              <a:rPr lang="en-US" sz="4300" dirty="0" err="1"/>
              <a:t>aleatorio</a:t>
            </a:r>
            <a:r>
              <a:rPr lang="en-US" sz="4300" dirty="0"/>
              <a:t> </a:t>
            </a:r>
            <a:r>
              <a:rPr lang="en-US" sz="4300" dirty="0" err="1"/>
              <a:t>en</a:t>
            </a:r>
            <a:r>
              <a:rPr lang="en-US" sz="4300" dirty="0"/>
              <a:t> conjunto a un hash (</a:t>
            </a:r>
            <a:r>
              <a:rPr lang="en-US" sz="4300" dirty="0" err="1"/>
              <a:t>En</a:t>
            </a:r>
            <a:r>
              <a:rPr lang="en-US" sz="4300" dirty="0"/>
              <a:t> </a:t>
            </a:r>
            <a:r>
              <a:rPr lang="en-US" sz="4300" dirty="0" err="1"/>
              <a:t>este</a:t>
            </a:r>
            <a:r>
              <a:rPr lang="en-US" sz="4300" dirty="0"/>
              <a:t> </a:t>
            </a:r>
            <a:r>
              <a:rPr lang="en-US" sz="4300" dirty="0" err="1"/>
              <a:t>caso</a:t>
            </a:r>
            <a:r>
              <a:rPr lang="en-US" sz="4300" dirty="0"/>
              <a:t>, la hora)</a:t>
            </a:r>
          </a:p>
          <a:p>
            <a:pPr lvl="1"/>
            <a:r>
              <a:rPr lang="en-US" sz="4300" dirty="0"/>
              <a:t>Un </a:t>
            </a:r>
            <a:r>
              <a:rPr lang="en-US" sz="4300" dirty="0" err="1"/>
              <a:t>secreto</a:t>
            </a:r>
            <a:r>
              <a:rPr lang="en-US" sz="4300" dirty="0"/>
              <a:t> </a:t>
            </a:r>
            <a:r>
              <a:rPr lang="en-US" sz="4300" dirty="0" err="1"/>
              <a:t>conocido</a:t>
            </a:r>
            <a:r>
              <a:rPr lang="en-US" sz="4300" dirty="0"/>
              <a:t> </a:t>
            </a:r>
            <a:r>
              <a:rPr lang="en-US" sz="4300" dirty="0" err="1"/>
              <a:t>por</a:t>
            </a:r>
            <a:r>
              <a:rPr lang="en-US" sz="4300" dirty="0"/>
              <a:t> </a:t>
            </a:r>
            <a:r>
              <a:rPr lang="en-US" sz="4300" dirty="0" err="1"/>
              <a:t>ambas</a:t>
            </a:r>
            <a:r>
              <a:rPr lang="en-US" sz="4300" dirty="0"/>
              <a:t> </a:t>
            </a:r>
            <a:r>
              <a:rPr lang="en-US" sz="4300" dirty="0" err="1"/>
              <a:t>partes</a:t>
            </a:r>
            <a:r>
              <a:rPr lang="en-US" sz="4300" dirty="0"/>
              <a:t> (</a:t>
            </a:r>
            <a:r>
              <a:rPr lang="en-US" sz="4300" dirty="0" err="1"/>
              <a:t>En</a:t>
            </a:r>
            <a:r>
              <a:rPr lang="en-US" sz="4300" dirty="0"/>
              <a:t> </a:t>
            </a:r>
            <a:r>
              <a:rPr lang="en-US" sz="4300" dirty="0" err="1"/>
              <a:t>este</a:t>
            </a:r>
            <a:r>
              <a:rPr lang="en-US" sz="4300" dirty="0"/>
              <a:t> </a:t>
            </a:r>
            <a:r>
              <a:rPr lang="en-US" sz="4300" dirty="0" err="1"/>
              <a:t>caso</a:t>
            </a:r>
            <a:r>
              <a:rPr lang="en-US" sz="4300" dirty="0"/>
              <a:t> un </a:t>
            </a:r>
            <a:r>
              <a:rPr lang="en-US" sz="4300" dirty="0" err="1"/>
              <a:t>código</a:t>
            </a:r>
            <a:r>
              <a:rPr lang="en-US" sz="4300" dirty="0"/>
              <a:t>)</a:t>
            </a:r>
          </a:p>
          <a:p>
            <a:pPr lvl="1"/>
            <a:r>
              <a:rPr lang="en-US" sz="4300" dirty="0"/>
              <a:t>Un </a:t>
            </a:r>
            <a:r>
              <a:rPr lang="en-US" sz="4300" dirty="0" err="1"/>
              <a:t>cifrado</a:t>
            </a:r>
            <a:endParaRPr lang="en-US" sz="4300" dirty="0"/>
          </a:p>
          <a:p>
            <a:pPr lvl="1"/>
            <a:r>
              <a:rPr lang="en-US" sz="4300" dirty="0" err="1"/>
              <a:t>Elementos</a:t>
            </a:r>
            <a:r>
              <a:rPr lang="en-US" sz="4300" dirty="0"/>
              <a:t> </a:t>
            </a:r>
            <a:r>
              <a:rPr lang="en-US" sz="4300" dirty="0" err="1"/>
              <a:t>conocidos</a:t>
            </a:r>
            <a:r>
              <a:rPr lang="en-US" sz="4300" dirty="0"/>
              <a:t> </a:t>
            </a:r>
            <a:r>
              <a:rPr lang="en-US" sz="4300" dirty="0" err="1"/>
              <a:t>por</a:t>
            </a:r>
            <a:r>
              <a:rPr lang="en-US" sz="4300" dirty="0"/>
              <a:t> ambos </a:t>
            </a:r>
            <a:r>
              <a:rPr lang="en-US" sz="4300" dirty="0" err="1"/>
              <a:t>usuarios</a:t>
            </a:r>
            <a:r>
              <a:rPr lang="en-US" sz="4300" dirty="0"/>
              <a:t> (</a:t>
            </a:r>
            <a:r>
              <a:rPr lang="en-US" sz="4300" dirty="0" err="1"/>
              <a:t>Aunque</a:t>
            </a:r>
            <a:r>
              <a:rPr lang="en-US" sz="4300" dirty="0"/>
              <a:t> </a:t>
            </a:r>
            <a:r>
              <a:rPr lang="en-US" sz="4300" dirty="0" err="1"/>
              <a:t>está</a:t>
            </a:r>
            <a:r>
              <a:rPr lang="en-US" sz="4300" dirty="0"/>
              <a:t> </a:t>
            </a:r>
            <a:r>
              <a:rPr lang="en-US" sz="4300" dirty="0" err="1"/>
              <a:t>oculta</a:t>
            </a:r>
            <a:r>
              <a:rPr lang="en-US" sz="4300" dirty="0"/>
              <a:t> </a:t>
            </a:r>
            <a:r>
              <a:rPr lang="en-US" sz="4300" dirty="0" err="1"/>
              <a:t>su</a:t>
            </a:r>
            <a:r>
              <a:rPr lang="en-US" sz="4300" dirty="0"/>
              <a:t> </a:t>
            </a:r>
            <a:r>
              <a:rPr lang="en-US" sz="4300" dirty="0" err="1"/>
              <a:t>utilización</a:t>
            </a:r>
            <a:r>
              <a:rPr lang="en-US" sz="4300" dirty="0"/>
              <a:t>, no son </a:t>
            </a:r>
            <a:r>
              <a:rPr lang="en-US" sz="4300" dirty="0" err="1"/>
              <a:t>datos</a:t>
            </a:r>
            <a:r>
              <a:rPr lang="en-US" sz="4300" dirty="0"/>
              <a:t> “</a:t>
            </a:r>
            <a:r>
              <a:rPr lang="en-US" sz="4300" dirty="0" err="1"/>
              <a:t>secretos</a:t>
            </a:r>
            <a:r>
              <a:rPr lang="en-US" sz="4300" dirty="0"/>
              <a:t>”)</a:t>
            </a:r>
          </a:p>
          <a:p>
            <a:pPr lvl="1"/>
            <a:r>
              <a:rPr lang="en-US" sz="4300" dirty="0"/>
              <a:t>Un hash</a:t>
            </a:r>
          </a:p>
          <a:p>
            <a:r>
              <a:rPr lang="en-US" sz="4900" dirty="0" err="1"/>
              <a:t>Conseguimos</a:t>
            </a:r>
            <a:r>
              <a:rPr lang="en-US" sz="4900" dirty="0"/>
              <a:t>:</a:t>
            </a:r>
          </a:p>
          <a:p>
            <a:pPr lvl="1"/>
            <a:r>
              <a:rPr lang="en-US" sz="4300" dirty="0" err="1"/>
              <a:t>Evitar</a:t>
            </a:r>
            <a:r>
              <a:rPr lang="en-US" sz="4300" dirty="0"/>
              <a:t> </a:t>
            </a:r>
            <a:r>
              <a:rPr lang="en-US" sz="4300" dirty="0" err="1"/>
              <a:t>ser</a:t>
            </a:r>
            <a:r>
              <a:rPr lang="en-US" sz="4300" dirty="0"/>
              <a:t> </a:t>
            </a:r>
            <a:r>
              <a:rPr lang="en-US" sz="4300" dirty="0" err="1"/>
              <a:t>objetivo</a:t>
            </a:r>
            <a:r>
              <a:rPr lang="en-US" sz="4300" dirty="0"/>
              <a:t> de </a:t>
            </a:r>
            <a:r>
              <a:rPr lang="en-US" sz="4300" dirty="0" err="1"/>
              <a:t>ataques</a:t>
            </a:r>
            <a:r>
              <a:rPr lang="en-US" sz="4300" dirty="0"/>
              <a:t> de </a:t>
            </a:r>
            <a:r>
              <a:rPr lang="en-US" sz="4300" i="1" dirty="0"/>
              <a:t>reply</a:t>
            </a:r>
          </a:p>
          <a:p>
            <a:pPr lvl="1"/>
            <a:r>
              <a:rPr lang="en-US" sz="4300" dirty="0" err="1"/>
              <a:t>Evitar</a:t>
            </a:r>
            <a:r>
              <a:rPr lang="en-US" sz="4300" dirty="0"/>
              <a:t> que un </a:t>
            </a:r>
            <a:r>
              <a:rPr lang="en-US" sz="4300" dirty="0" err="1"/>
              <a:t>atacante</a:t>
            </a:r>
            <a:r>
              <a:rPr lang="en-US" sz="4300" dirty="0"/>
              <a:t> </a:t>
            </a:r>
            <a:r>
              <a:rPr lang="en-US" sz="4300" dirty="0" err="1"/>
              <a:t>pueda</a:t>
            </a:r>
            <a:r>
              <a:rPr lang="en-US" sz="4300" dirty="0"/>
              <a:t> </a:t>
            </a:r>
            <a:r>
              <a:rPr lang="en-US" sz="4300" dirty="0" err="1"/>
              <a:t>construir</a:t>
            </a:r>
            <a:r>
              <a:rPr lang="en-US" sz="4300" dirty="0"/>
              <a:t> </a:t>
            </a:r>
            <a:r>
              <a:rPr lang="en-US" sz="4300" dirty="0" err="1"/>
              <a:t>mensajes</a:t>
            </a:r>
            <a:r>
              <a:rPr lang="en-US" sz="4300" dirty="0"/>
              <a:t> SPA </a:t>
            </a:r>
            <a:r>
              <a:rPr lang="en-US" sz="4300" dirty="0" err="1"/>
              <a:t>válidos</a:t>
            </a:r>
            <a:endParaRPr lang="en-US" sz="4300" dirty="0"/>
          </a:p>
          <a:p>
            <a:pPr lvl="1"/>
            <a:r>
              <a:rPr lang="en-US" sz="4300" dirty="0" err="1"/>
              <a:t>Autentificación</a:t>
            </a:r>
            <a:r>
              <a:rPr lang="en-US" sz="4300" dirty="0"/>
              <a:t> del </a:t>
            </a:r>
            <a:r>
              <a:rPr lang="en-US" sz="4300" dirty="0" err="1"/>
              <a:t>mensaje</a:t>
            </a:r>
            <a:endParaRPr lang="en-US" sz="4300" dirty="0"/>
          </a:p>
          <a:p>
            <a:pPr lvl="1"/>
            <a:r>
              <a:rPr lang="en-US" sz="4300" dirty="0" err="1"/>
              <a:t>Añadir</a:t>
            </a:r>
            <a:r>
              <a:rPr lang="en-US" sz="4300" dirty="0"/>
              <a:t> </a:t>
            </a:r>
            <a:r>
              <a:rPr lang="en-US" sz="4300" dirty="0" err="1"/>
              <a:t>complejidad</a:t>
            </a:r>
            <a:r>
              <a:rPr lang="en-US" sz="4300" dirty="0"/>
              <a:t> </a:t>
            </a:r>
            <a:r>
              <a:rPr lang="en-US" sz="4300" dirty="0" err="1"/>
              <a:t>en</a:t>
            </a:r>
            <a:r>
              <a:rPr lang="en-US" sz="4300" dirty="0"/>
              <a:t> la </a:t>
            </a:r>
            <a:r>
              <a:rPr lang="en-US" sz="4300" dirty="0" err="1"/>
              <a:t>elaboración</a:t>
            </a:r>
            <a:r>
              <a:rPr lang="en-US" sz="4300" dirty="0"/>
              <a:t> (Y </a:t>
            </a:r>
            <a:r>
              <a:rPr lang="en-US" sz="4300" dirty="0" err="1"/>
              <a:t>Descubrimiento</a:t>
            </a:r>
            <a:r>
              <a:rPr lang="en-US" sz="4300" dirty="0"/>
              <a:t> del </a:t>
            </a:r>
            <a:r>
              <a:rPr lang="en-US" sz="4300" dirty="0" err="1"/>
              <a:t>mensaje</a:t>
            </a:r>
            <a:r>
              <a:rPr lang="en-US" sz="4300" dirty="0"/>
              <a:t> </a:t>
            </a:r>
            <a:r>
              <a:rPr lang="en-US" sz="4300" dirty="0" err="1"/>
              <a:t>hashedado</a:t>
            </a:r>
            <a:r>
              <a:rPr lang="en-US" sz="4300" dirty="0"/>
              <a:t>)</a:t>
            </a:r>
          </a:p>
          <a:p>
            <a:pPr lvl="1"/>
            <a:r>
              <a:rPr lang="en-US" sz="4300" dirty="0"/>
              <a:t>Al </a:t>
            </a:r>
            <a:r>
              <a:rPr lang="en-US" sz="4300" dirty="0" err="1"/>
              <a:t>tratarse</a:t>
            </a:r>
            <a:r>
              <a:rPr lang="en-US" sz="4300" dirty="0"/>
              <a:t> de </a:t>
            </a:r>
            <a:r>
              <a:rPr lang="en-US" sz="4300" dirty="0" err="1"/>
              <a:t>una</a:t>
            </a:r>
            <a:r>
              <a:rPr lang="en-US" sz="4300" dirty="0"/>
              <a:t> </a:t>
            </a:r>
            <a:r>
              <a:rPr lang="en-US" sz="4300" dirty="0" err="1"/>
              <a:t>operación</a:t>
            </a:r>
            <a:r>
              <a:rPr lang="en-US" sz="4300" dirty="0"/>
              <a:t> </a:t>
            </a:r>
            <a:r>
              <a:rPr lang="en-US" sz="4300" dirty="0" err="1"/>
              <a:t>unidireccional</a:t>
            </a:r>
            <a:r>
              <a:rPr lang="en-US" sz="4300" dirty="0"/>
              <a:t>, se </a:t>
            </a:r>
            <a:r>
              <a:rPr lang="en-US" sz="4300" dirty="0" err="1"/>
              <a:t>hace</a:t>
            </a:r>
            <a:r>
              <a:rPr lang="en-US" sz="4300" dirty="0"/>
              <a:t> </a:t>
            </a:r>
            <a:r>
              <a:rPr lang="en-US" sz="4300" dirty="0" err="1"/>
              <a:t>computacionalmente</a:t>
            </a:r>
            <a:r>
              <a:rPr lang="en-US" sz="4300" dirty="0"/>
              <a:t> inviable </a:t>
            </a:r>
            <a:r>
              <a:rPr lang="en-US" sz="4300" dirty="0" err="1"/>
              <a:t>descubrir</a:t>
            </a:r>
            <a:r>
              <a:rPr lang="en-US" sz="4300" dirty="0"/>
              <a:t> el </a:t>
            </a:r>
            <a:r>
              <a:rPr lang="en-US" sz="4300" dirty="0" err="1"/>
              <a:t>contenido</a:t>
            </a:r>
            <a:r>
              <a:rPr lang="en-US" sz="4300" dirty="0"/>
              <a:t> del </a:t>
            </a:r>
            <a:r>
              <a:rPr lang="en-US" sz="4300" dirty="0" err="1"/>
              <a:t>secreto</a:t>
            </a:r>
            <a:endParaRPr lang="en-US" sz="43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365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D8748-5244-4706-B47F-C1C19716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conceptual del </a:t>
            </a:r>
            <a:r>
              <a:rPr lang="en-US" dirty="0" err="1"/>
              <a:t>funcionamiento</a:t>
            </a:r>
            <a:r>
              <a:rPr lang="en-US" dirty="0"/>
              <a:t> del </a:t>
            </a:r>
            <a:r>
              <a:rPr lang="en-US" dirty="0" err="1"/>
              <a:t>portknocking</a:t>
            </a:r>
            <a:r>
              <a:rPr lang="en-US" dirty="0"/>
              <a:t> (I)</a:t>
            </a:r>
            <a:endParaRPr lang="es-E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773D97C-272C-4A9B-8441-26DD96A88E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871622"/>
              </p:ext>
            </p:extLst>
          </p:nvPr>
        </p:nvGraphicFramePr>
        <p:xfrm>
          <a:off x="7215605" y="2434423"/>
          <a:ext cx="4976395" cy="1787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5FACFF-479A-4507-8642-B41DDCC3FC24}"/>
              </a:ext>
            </a:extLst>
          </p:cNvPr>
          <p:cNvSpPr txBox="1">
            <a:spLocks/>
          </p:cNvSpPr>
          <p:nvPr/>
        </p:nvSpPr>
        <p:spPr>
          <a:xfrm>
            <a:off x="581192" y="4433585"/>
            <a:ext cx="11029616" cy="199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punto</a:t>
            </a:r>
            <a:r>
              <a:rPr lang="en-US" dirty="0"/>
              <a:t> el </a:t>
            </a:r>
            <a:r>
              <a:rPr lang="en-US" dirty="0" err="1"/>
              <a:t>cliente</a:t>
            </a:r>
            <a:r>
              <a:rPr lang="en-US" dirty="0"/>
              <a:t> </a:t>
            </a:r>
            <a:r>
              <a:rPr lang="en-US" dirty="0" err="1"/>
              <a:t>enviaría</a:t>
            </a:r>
            <a:r>
              <a:rPr lang="en-US" dirty="0"/>
              <a:t> el HMAC_C al </a:t>
            </a:r>
            <a:r>
              <a:rPr lang="en-US" dirty="0" err="1"/>
              <a:t>servidor</a:t>
            </a:r>
            <a:r>
              <a:rPr lang="en-US" dirty="0"/>
              <a:t> y </a:t>
            </a:r>
            <a:r>
              <a:rPr lang="en-US" dirty="0" err="1"/>
              <a:t>esperaría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respuesta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parte</a:t>
            </a:r>
            <a:r>
              <a:rPr lang="en-US" dirty="0"/>
              <a:t> de </a:t>
            </a:r>
            <a:r>
              <a:rPr lang="en-US" dirty="0" err="1"/>
              <a:t>éste</a:t>
            </a:r>
            <a:r>
              <a:rPr lang="en-US" dirty="0"/>
              <a:t>.  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FA295FE-66A4-46BC-A36E-305605CB85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68355"/>
              </p:ext>
            </p:extLst>
          </p:nvPr>
        </p:nvGraphicFramePr>
        <p:xfrm>
          <a:off x="3490961" y="2003672"/>
          <a:ext cx="3724644" cy="311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3EE69A27-AE3E-4516-8FC3-F391F10198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1228839"/>
              </p:ext>
            </p:extLst>
          </p:nvPr>
        </p:nvGraphicFramePr>
        <p:xfrm>
          <a:off x="-1139553" y="1796858"/>
          <a:ext cx="4484210" cy="3062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9350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D8748-5244-4706-B47F-C1C19716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conceptual del </a:t>
            </a:r>
            <a:r>
              <a:rPr lang="en-US" dirty="0" err="1"/>
              <a:t>funcionamiento</a:t>
            </a:r>
            <a:r>
              <a:rPr lang="en-US" dirty="0"/>
              <a:t> del </a:t>
            </a:r>
            <a:r>
              <a:rPr lang="en-US" dirty="0" err="1"/>
              <a:t>portknocking</a:t>
            </a:r>
            <a:r>
              <a:rPr lang="en-US" dirty="0"/>
              <a:t> (II)</a:t>
            </a:r>
            <a:endParaRPr lang="es-E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773D97C-272C-4A9B-8441-26DD96A88EB1}"/>
              </a:ext>
            </a:extLst>
          </p:cNvPr>
          <p:cNvGraphicFramePr>
            <a:graphicFrameLocks/>
          </p:cNvGraphicFramePr>
          <p:nvPr/>
        </p:nvGraphicFramePr>
        <p:xfrm>
          <a:off x="7215605" y="2434423"/>
          <a:ext cx="4976395" cy="1787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5FACFF-479A-4507-8642-B41DDCC3FC24}"/>
              </a:ext>
            </a:extLst>
          </p:cNvPr>
          <p:cNvSpPr txBox="1">
            <a:spLocks/>
          </p:cNvSpPr>
          <p:nvPr/>
        </p:nvSpPr>
        <p:spPr>
          <a:xfrm>
            <a:off x="581192" y="4843959"/>
            <a:ext cx="11029616" cy="199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punto</a:t>
            </a:r>
            <a:r>
              <a:rPr lang="en-US" dirty="0"/>
              <a:t> el </a:t>
            </a:r>
            <a:r>
              <a:rPr lang="en-US" dirty="0" err="1"/>
              <a:t>servidor</a:t>
            </a:r>
            <a:r>
              <a:rPr lang="en-US" dirty="0"/>
              <a:t> </a:t>
            </a:r>
            <a:r>
              <a:rPr lang="en-US" dirty="0" err="1"/>
              <a:t>realizaría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mismos</a:t>
            </a:r>
            <a:r>
              <a:rPr lang="en-US" dirty="0"/>
              <a:t> </a:t>
            </a:r>
            <a:r>
              <a:rPr lang="en-US" dirty="0" err="1"/>
              <a:t>pasos</a:t>
            </a:r>
            <a:r>
              <a:rPr lang="en-US" dirty="0"/>
              <a:t> para </a:t>
            </a:r>
            <a:r>
              <a:rPr lang="en-US" dirty="0" err="1"/>
              <a:t>así</a:t>
            </a:r>
            <a:r>
              <a:rPr lang="en-US" dirty="0"/>
              <a:t> </a:t>
            </a:r>
            <a:r>
              <a:rPr lang="en-US" dirty="0" err="1"/>
              <a:t>obtener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vesrión</a:t>
            </a:r>
            <a:r>
              <a:rPr lang="en-US" dirty="0"/>
              <a:t> del HMAC y </a:t>
            </a:r>
            <a:r>
              <a:rPr lang="en-US" dirty="0" err="1"/>
              <a:t>compararía</a:t>
            </a:r>
            <a:r>
              <a:rPr lang="en-US" dirty="0"/>
              <a:t> ambos HMAC:  ¿“HMAC_S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igual</a:t>
            </a:r>
            <a:r>
              <a:rPr lang="en-US" dirty="0"/>
              <a:t> a HMAC_C”?</a:t>
            </a:r>
          </a:p>
          <a:p>
            <a:pPr marL="0" indent="0">
              <a:buNone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correcto</a:t>
            </a:r>
            <a:r>
              <a:rPr lang="en-US" dirty="0"/>
              <a:t>, </a:t>
            </a:r>
            <a:r>
              <a:rPr lang="en-US" dirty="0" err="1"/>
              <a:t>sabría</a:t>
            </a:r>
            <a:r>
              <a:rPr lang="en-US" dirty="0"/>
              <a:t> la IP del </a:t>
            </a:r>
            <a:r>
              <a:rPr lang="en-US" dirty="0" err="1"/>
              <a:t>cliente</a:t>
            </a:r>
            <a:r>
              <a:rPr lang="en-US" dirty="0"/>
              <a:t> y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ofrecerle</a:t>
            </a:r>
            <a:r>
              <a:rPr lang="en-US" dirty="0"/>
              <a:t> el </a:t>
            </a:r>
            <a:r>
              <a:rPr lang="en-US" dirty="0" err="1"/>
              <a:t>servicio</a:t>
            </a:r>
            <a:r>
              <a:rPr lang="en-US" dirty="0"/>
              <a:t> </a:t>
            </a:r>
            <a:r>
              <a:rPr lang="en-US" dirty="0" err="1"/>
              <a:t>solicitado</a:t>
            </a:r>
            <a:r>
              <a:rPr lang="en-US" dirty="0"/>
              <a:t> </a:t>
            </a:r>
            <a:r>
              <a:rPr lang="en-US" dirty="0" err="1"/>
              <a:t>según</a:t>
            </a:r>
            <a:r>
              <a:rPr lang="en-US" dirty="0"/>
              <a:t> el </a:t>
            </a:r>
            <a:r>
              <a:rPr lang="en-US" dirty="0" err="1"/>
              <a:t>código</a:t>
            </a:r>
            <a:r>
              <a:rPr lang="en-US" dirty="0"/>
              <a:t> </a:t>
            </a:r>
            <a:r>
              <a:rPr lang="en-US" dirty="0" err="1"/>
              <a:t>empleado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contrario</a:t>
            </a:r>
            <a:r>
              <a:rPr lang="en-US" dirty="0"/>
              <a:t> </a:t>
            </a:r>
            <a:r>
              <a:rPr lang="en-US" dirty="0" err="1"/>
              <a:t>interpretaría</a:t>
            </a:r>
            <a:r>
              <a:rPr lang="en-US" dirty="0"/>
              <a:t> que el </a:t>
            </a:r>
            <a:r>
              <a:rPr lang="en-US" dirty="0" err="1"/>
              <a:t>cliente</a:t>
            </a:r>
            <a:r>
              <a:rPr lang="en-US" dirty="0"/>
              <a:t> no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válido</a:t>
            </a:r>
            <a:r>
              <a:rPr lang="en-US" dirty="0"/>
              <a:t>.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FA295FE-66A4-46BC-A36E-305605CB8542}"/>
              </a:ext>
            </a:extLst>
          </p:cNvPr>
          <p:cNvGraphicFramePr>
            <a:graphicFrameLocks/>
          </p:cNvGraphicFramePr>
          <p:nvPr/>
        </p:nvGraphicFramePr>
        <p:xfrm>
          <a:off x="3490961" y="2003672"/>
          <a:ext cx="3724644" cy="311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3EE69A27-AE3E-4516-8FC3-F391F10198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8069159"/>
              </p:ext>
            </p:extLst>
          </p:nvPr>
        </p:nvGraphicFramePr>
        <p:xfrm>
          <a:off x="-1112273" y="1796858"/>
          <a:ext cx="4484210" cy="3062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302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CC30-5ECD-4E9D-BE50-5AD67CF1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PRáctico</a:t>
            </a:r>
            <a:r>
              <a:rPr lang="en-US" dirty="0"/>
              <a:t> del </a:t>
            </a:r>
            <a:r>
              <a:rPr lang="en-US" dirty="0" err="1"/>
              <a:t>funcionamiento</a:t>
            </a:r>
            <a:r>
              <a:rPr lang="en-US" dirty="0"/>
              <a:t> del </a:t>
            </a:r>
            <a:r>
              <a:rPr lang="en-US" dirty="0" err="1"/>
              <a:t>portknocking</a:t>
            </a:r>
            <a:r>
              <a:rPr lang="en-US" dirty="0"/>
              <a:t> </a:t>
            </a:r>
            <a:r>
              <a:rPr lang="en-US" dirty="0" err="1"/>
              <a:t>Implementado</a:t>
            </a:r>
            <a:r>
              <a:rPr lang="en-US" dirty="0"/>
              <a:t> (I)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D0B77-E7C1-4CB8-B430-D7FA04488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68715"/>
            <a:ext cx="4558978" cy="2167571"/>
          </a:xfrm>
        </p:spPr>
        <p:txBody>
          <a:bodyPr/>
          <a:lstStyle/>
          <a:p>
            <a:r>
              <a:rPr lang="en-US" dirty="0"/>
              <a:t>Como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observar</a:t>
            </a:r>
            <a:r>
              <a:rPr lang="en-US" dirty="0"/>
              <a:t>, se ha </a:t>
            </a:r>
            <a:r>
              <a:rPr lang="en-US" dirty="0" err="1"/>
              <a:t>elavorado</a:t>
            </a:r>
            <a:r>
              <a:rPr lang="en-US" dirty="0"/>
              <a:t> el </a:t>
            </a:r>
            <a:r>
              <a:rPr lang="en-US" dirty="0" err="1"/>
              <a:t>mensaje</a:t>
            </a:r>
            <a:r>
              <a:rPr lang="en-US" dirty="0"/>
              <a:t> </a:t>
            </a:r>
            <a:r>
              <a:rPr lang="en-US" dirty="0" err="1"/>
              <a:t>concatenando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componentes</a:t>
            </a:r>
            <a:r>
              <a:rPr lang="en-US" dirty="0"/>
              <a:t> de </a:t>
            </a:r>
            <a:r>
              <a:rPr lang="en-US" dirty="0" err="1"/>
              <a:t>éste</a:t>
            </a:r>
            <a:r>
              <a:rPr lang="en-US" dirty="0"/>
              <a:t> y </a:t>
            </a:r>
            <a:r>
              <a:rPr lang="en-US" dirty="0" err="1"/>
              <a:t>aplicando</a:t>
            </a:r>
            <a:r>
              <a:rPr lang="en-US" dirty="0"/>
              <a:t> la </a:t>
            </a:r>
            <a:r>
              <a:rPr lang="en-US" dirty="0" err="1"/>
              <a:t>operación</a:t>
            </a:r>
            <a:r>
              <a:rPr lang="en-US" dirty="0"/>
              <a:t> hash final.</a:t>
            </a:r>
            <a:endParaRPr lang="es-E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B15AC59-4A35-4E8B-9ED4-CDB056487AFB}"/>
              </a:ext>
            </a:extLst>
          </p:cNvPr>
          <p:cNvSpPr txBox="1">
            <a:spLocks/>
          </p:cNvSpPr>
          <p:nvPr/>
        </p:nvSpPr>
        <p:spPr>
          <a:xfrm>
            <a:off x="581192" y="5267325"/>
            <a:ext cx="11029616" cy="1284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Correcciones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Se </a:t>
            </a:r>
            <a:r>
              <a:rPr lang="en-US" dirty="0" err="1"/>
              <a:t>utilizan</a:t>
            </a:r>
            <a:r>
              <a:rPr lang="en-US" dirty="0"/>
              <a:t> </a:t>
            </a:r>
            <a:r>
              <a:rPr lang="en-US" dirty="0" err="1"/>
              <a:t>unos</a:t>
            </a:r>
            <a:r>
              <a:rPr lang="en-US" dirty="0"/>
              <a:t> </a:t>
            </a:r>
            <a:r>
              <a:rPr lang="en-US" dirty="0" err="1"/>
              <a:t>carácteres</a:t>
            </a:r>
            <a:r>
              <a:rPr lang="en-US" dirty="0"/>
              <a:t> de control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mensaje</a:t>
            </a:r>
            <a:r>
              <a:rPr lang="en-US" dirty="0"/>
              <a:t> para </a:t>
            </a:r>
            <a:r>
              <a:rPr lang="en-US" dirty="0" err="1"/>
              <a:t>así</a:t>
            </a:r>
            <a:r>
              <a:rPr lang="en-US" dirty="0"/>
              <a:t> </a:t>
            </a:r>
            <a:r>
              <a:rPr lang="en-US" dirty="0" err="1"/>
              <a:t>facilitar</a:t>
            </a:r>
            <a:r>
              <a:rPr lang="en-US" dirty="0"/>
              <a:t> la </a:t>
            </a:r>
            <a:r>
              <a:rPr lang="en-US" dirty="0" err="1"/>
              <a:t>lectura</a:t>
            </a:r>
            <a:r>
              <a:rPr lang="en-US" dirty="0"/>
              <a:t> del </a:t>
            </a:r>
            <a:r>
              <a:rPr lang="en-US" dirty="0" err="1"/>
              <a:t>mismo</a:t>
            </a:r>
            <a:r>
              <a:rPr lang="en-US" dirty="0"/>
              <a:t> por </a:t>
            </a:r>
            <a:r>
              <a:rPr lang="en-US" dirty="0" err="1"/>
              <a:t>parte</a:t>
            </a:r>
            <a:r>
              <a:rPr lang="en-US" dirty="0"/>
              <a:t> del </a:t>
            </a:r>
            <a:r>
              <a:rPr lang="en-US" dirty="0" err="1"/>
              <a:t>servidor</a:t>
            </a:r>
            <a:r>
              <a:rPr lang="en-US" dirty="0"/>
              <a:t>.</a:t>
            </a:r>
            <a:endParaRPr lang="es-E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4EB3AF-DBFA-49AB-A6B2-3E55CD016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7190" y="2414518"/>
            <a:ext cx="6239817" cy="12846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0D6576-DBFE-4D55-9D15-95B59754E2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1278"/>
          <a:stretch/>
        </p:blipFill>
        <p:spPr>
          <a:xfrm>
            <a:off x="2300648" y="3966698"/>
            <a:ext cx="7207484" cy="1370215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4347406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2500</TotalTime>
  <Words>939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Gill Sans MT</vt:lpstr>
      <vt:lpstr>Wingdings 2</vt:lpstr>
      <vt:lpstr>Dividend</vt:lpstr>
      <vt:lpstr>ImPlementación Portknocking</vt:lpstr>
      <vt:lpstr>¿Qué es portknocking?</vt:lpstr>
      <vt:lpstr>Concretando el alcance: Single Packet Authorization (SPA)</vt:lpstr>
      <vt:lpstr>Ejemplo gráfico: diferencia entre portknocking y Single Packet Authorization</vt:lpstr>
      <vt:lpstr>Mayor seguridad: El empleo de HMAC</vt:lpstr>
      <vt:lpstr>Mayor seguridad: ¿El empleo de HMAC?</vt:lpstr>
      <vt:lpstr>Ejemplo conceptual del funcionamiento del portknocking (I)</vt:lpstr>
      <vt:lpstr>Ejemplo conceptual del funcionamiento del portknocking (II)</vt:lpstr>
      <vt:lpstr>Ejemplo PRáctico del funcionamiento del portknocking Implementado (I)</vt:lpstr>
      <vt:lpstr>ejemplo PRáctico del funcionamiento del portknocking Implementado (II)</vt:lpstr>
      <vt:lpstr>ejemplo PRáctico del funcionamiento del portknocking Implementado (III)</vt:lpstr>
      <vt:lpstr>Implementación Portknocking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Implementación Portknocking</dc:title>
  <dc:creator>Lambous Wirtz</dc:creator>
  <cp:lastModifiedBy>Lambous Wirtz</cp:lastModifiedBy>
  <cp:revision>36</cp:revision>
  <dcterms:created xsi:type="dcterms:W3CDTF">2018-07-08T18:09:01Z</dcterms:created>
  <dcterms:modified xsi:type="dcterms:W3CDTF">2019-02-04T10:12:23Z</dcterms:modified>
</cp:coreProperties>
</file>