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4" r:id="rId2"/>
  </p:sldMasterIdLst>
  <p:notesMasterIdLst>
    <p:notesMasterId r:id="rId24"/>
  </p:notesMasterIdLst>
  <p:sldIdLst>
    <p:sldId id="256" r:id="rId3"/>
    <p:sldId id="257" r:id="rId4"/>
    <p:sldId id="357" r:id="rId5"/>
    <p:sldId id="293" r:id="rId6"/>
    <p:sldId id="354" r:id="rId7"/>
    <p:sldId id="355" r:id="rId8"/>
    <p:sldId id="358" r:id="rId9"/>
    <p:sldId id="359" r:id="rId10"/>
    <p:sldId id="360" r:id="rId11"/>
    <p:sldId id="361" r:id="rId12"/>
    <p:sldId id="374" r:id="rId13"/>
    <p:sldId id="375" r:id="rId14"/>
    <p:sldId id="362" r:id="rId15"/>
    <p:sldId id="363" r:id="rId16"/>
    <p:sldId id="376" r:id="rId17"/>
    <p:sldId id="372" r:id="rId18"/>
    <p:sldId id="371" r:id="rId19"/>
    <p:sldId id="377" r:id="rId20"/>
    <p:sldId id="380" r:id="rId21"/>
    <p:sldId id="378" r:id="rId22"/>
    <p:sldId id="379"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urier New" panose="02070309020205020404" pitchFamily="49" charset="0"/>
        <a:ea typeface="+mn-ea"/>
        <a:cs typeface="+mn-cs"/>
      </a:defRPr>
    </a:lvl1pPr>
    <a:lvl2pPr marL="457200" algn="l" rtl="0" eaLnBrk="0" fontAlgn="base" hangingPunct="0">
      <a:spcBef>
        <a:spcPct val="0"/>
      </a:spcBef>
      <a:spcAft>
        <a:spcPct val="0"/>
      </a:spcAft>
      <a:defRPr kern="1200">
        <a:solidFill>
          <a:schemeClr val="tx1"/>
        </a:solidFill>
        <a:latin typeface="Courier New" panose="02070309020205020404" pitchFamily="49" charset="0"/>
        <a:ea typeface="+mn-ea"/>
        <a:cs typeface="+mn-cs"/>
      </a:defRPr>
    </a:lvl2pPr>
    <a:lvl3pPr marL="914400" algn="l" rtl="0" eaLnBrk="0" fontAlgn="base" hangingPunct="0">
      <a:spcBef>
        <a:spcPct val="0"/>
      </a:spcBef>
      <a:spcAft>
        <a:spcPct val="0"/>
      </a:spcAft>
      <a:defRPr kern="1200">
        <a:solidFill>
          <a:schemeClr val="tx1"/>
        </a:solidFill>
        <a:latin typeface="Courier New" panose="02070309020205020404" pitchFamily="49" charset="0"/>
        <a:ea typeface="+mn-ea"/>
        <a:cs typeface="+mn-cs"/>
      </a:defRPr>
    </a:lvl3pPr>
    <a:lvl4pPr marL="1371600" algn="l" rtl="0" eaLnBrk="0" fontAlgn="base" hangingPunct="0">
      <a:spcBef>
        <a:spcPct val="0"/>
      </a:spcBef>
      <a:spcAft>
        <a:spcPct val="0"/>
      </a:spcAft>
      <a:defRPr kern="1200">
        <a:solidFill>
          <a:schemeClr val="tx1"/>
        </a:solidFill>
        <a:latin typeface="Courier New" panose="02070309020205020404" pitchFamily="49" charset="0"/>
        <a:ea typeface="+mn-ea"/>
        <a:cs typeface="+mn-cs"/>
      </a:defRPr>
    </a:lvl4pPr>
    <a:lvl5pPr marL="1828800" algn="l" rtl="0" eaLnBrk="0" fontAlgn="base" hangingPunct="0">
      <a:spcBef>
        <a:spcPct val="0"/>
      </a:spcBef>
      <a:spcAft>
        <a:spcPct val="0"/>
      </a:spcAft>
      <a:defRPr kern="1200">
        <a:solidFill>
          <a:schemeClr val="tx1"/>
        </a:solidFill>
        <a:latin typeface="Courier New" panose="02070309020205020404" pitchFamily="49" charset="0"/>
        <a:ea typeface="+mn-ea"/>
        <a:cs typeface="+mn-cs"/>
      </a:defRPr>
    </a:lvl5pPr>
    <a:lvl6pPr marL="2286000" algn="l" defTabSz="914400" rtl="0" eaLnBrk="1" latinLnBrk="0" hangingPunct="1">
      <a:defRPr kern="1200">
        <a:solidFill>
          <a:schemeClr val="tx1"/>
        </a:solidFill>
        <a:latin typeface="Courier New" panose="02070309020205020404" pitchFamily="49" charset="0"/>
        <a:ea typeface="+mn-ea"/>
        <a:cs typeface="+mn-cs"/>
      </a:defRPr>
    </a:lvl6pPr>
    <a:lvl7pPr marL="2743200" algn="l" defTabSz="914400" rtl="0" eaLnBrk="1" latinLnBrk="0" hangingPunct="1">
      <a:defRPr kern="1200">
        <a:solidFill>
          <a:schemeClr val="tx1"/>
        </a:solidFill>
        <a:latin typeface="Courier New" panose="02070309020205020404" pitchFamily="49" charset="0"/>
        <a:ea typeface="+mn-ea"/>
        <a:cs typeface="+mn-cs"/>
      </a:defRPr>
    </a:lvl7pPr>
    <a:lvl8pPr marL="3200400" algn="l" defTabSz="914400" rtl="0" eaLnBrk="1" latinLnBrk="0" hangingPunct="1">
      <a:defRPr kern="1200">
        <a:solidFill>
          <a:schemeClr val="tx1"/>
        </a:solidFill>
        <a:latin typeface="Courier New" panose="02070309020205020404" pitchFamily="49" charset="0"/>
        <a:ea typeface="+mn-ea"/>
        <a:cs typeface="+mn-cs"/>
      </a:defRPr>
    </a:lvl8pPr>
    <a:lvl9pPr marL="3657600" algn="l" defTabSz="914400" rtl="0" eaLnBrk="1" latinLnBrk="0" hangingPunct="1">
      <a:defRPr kern="1200">
        <a:solidFill>
          <a:schemeClr val="tx1"/>
        </a:solidFill>
        <a:latin typeface="Courier New" panose="02070309020205020404" pitchFamily="49"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38" autoAdjust="0"/>
    <p:restoredTop sz="96532" autoAdjust="0"/>
  </p:normalViewPr>
  <p:slideViewPr>
    <p:cSldViewPr snapToGrid="0">
      <p:cViewPr>
        <p:scale>
          <a:sx n="100" d="100"/>
          <a:sy n="100" d="100"/>
        </p:scale>
        <p:origin x="516" y="3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43D2A-DD2C-4D90-8A0E-DAD5E1D76EEE}" type="datetimeFigureOut">
              <a:rPr lang="en-GB" smtClean="0"/>
              <a:t>14/06/2021</a:t>
            </a:fld>
            <a:endParaRPr lang="en-GB"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FCA74-C1B0-455F-B2DE-360587C82CA8}" type="slidenum">
              <a:rPr lang="en-GB" smtClean="0"/>
              <a:t>‹Nº›</a:t>
            </a:fld>
            <a:endParaRPr lang="en-GB" dirty="0"/>
          </a:p>
        </p:txBody>
      </p:sp>
    </p:spTree>
    <p:extLst>
      <p:ext uri="{BB962C8B-B14F-4D97-AF65-F5344CB8AC3E}">
        <p14:creationId xmlns:p14="http://schemas.microsoft.com/office/powerpoint/2010/main" val="353312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2C1B4DC-ADFE-49CC-B836-F6C4F6861E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2350">
              <a:spcBef>
                <a:spcPct val="30000"/>
              </a:spcBef>
              <a:defRPr sz="1200">
                <a:solidFill>
                  <a:schemeClr val="tx1"/>
                </a:solidFill>
                <a:latin typeface="Times New Roman" panose="02020603050405020304" pitchFamily="18" charset="0"/>
              </a:defRPr>
            </a:lvl1pPr>
            <a:lvl2pPr marL="742950" indent="-285750" defTabSz="1022350">
              <a:spcBef>
                <a:spcPct val="30000"/>
              </a:spcBef>
              <a:defRPr sz="1200">
                <a:solidFill>
                  <a:schemeClr val="tx1"/>
                </a:solidFill>
                <a:latin typeface="Times New Roman" panose="02020603050405020304" pitchFamily="18" charset="0"/>
              </a:defRPr>
            </a:lvl2pPr>
            <a:lvl3pPr marL="1143000" indent="-228600" defTabSz="1022350">
              <a:spcBef>
                <a:spcPct val="30000"/>
              </a:spcBef>
              <a:defRPr sz="1200">
                <a:solidFill>
                  <a:schemeClr val="tx1"/>
                </a:solidFill>
                <a:latin typeface="Times New Roman" panose="02020603050405020304" pitchFamily="18" charset="0"/>
              </a:defRPr>
            </a:lvl3pPr>
            <a:lvl4pPr marL="1600200" indent="-228600" defTabSz="1022350">
              <a:spcBef>
                <a:spcPct val="30000"/>
              </a:spcBef>
              <a:defRPr sz="1200">
                <a:solidFill>
                  <a:schemeClr val="tx1"/>
                </a:solidFill>
                <a:latin typeface="Times New Roman" panose="02020603050405020304" pitchFamily="18" charset="0"/>
              </a:defRPr>
            </a:lvl4pPr>
            <a:lvl5pPr marL="2057400" indent="-228600" defTabSz="1022350">
              <a:spcBef>
                <a:spcPct val="30000"/>
              </a:spcBef>
              <a:defRPr sz="1200">
                <a:solidFill>
                  <a:schemeClr val="tx1"/>
                </a:solidFill>
                <a:latin typeface="Times New Roman" panose="02020603050405020304" pitchFamily="18" charset="0"/>
              </a:defRPr>
            </a:lvl5pPr>
            <a:lvl6pPr marL="2514600" indent="-228600" defTabSz="10223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10223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10223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10223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1022350" rtl="0" eaLnBrk="1" fontAlgn="base" latinLnBrk="0" hangingPunct="1">
              <a:lnSpc>
                <a:spcPct val="100000"/>
              </a:lnSpc>
              <a:spcBef>
                <a:spcPct val="0"/>
              </a:spcBef>
              <a:spcAft>
                <a:spcPct val="0"/>
              </a:spcAft>
              <a:buClrTx/>
              <a:buSzTx/>
              <a:buFontTx/>
              <a:buNone/>
              <a:tabLst/>
              <a:defRPr/>
            </a:pPr>
            <a:fld id="{94080A55-916D-49F0-8EC4-381C90986EE6}" type="slidenum">
              <a:rPr kumimoji="0" lang="es-E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1022350" rtl="0" eaLnBrk="1" fontAlgn="base" latinLnBrk="0" hangingPunct="1">
                <a:lnSpc>
                  <a:spcPct val="100000"/>
                </a:lnSpc>
                <a:spcBef>
                  <a:spcPct val="0"/>
                </a:spcBef>
                <a:spcAft>
                  <a:spcPct val="0"/>
                </a:spcAft>
                <a:buClrTx/>
                <a:buSzTx/>
                <a:buFontTx/>
                <a:buNone/>
                <a:tabLst/>
                <a:defRPr/>
              </a:pPr>
              <a:t>4</a:t>
            </a:fld>
            <a:endParaRPr kumimoji="0" lang="es-E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7171" name="Rectangle 2">
            <a:extLst>
              <a:ext uri="{FF2B5EF4-FFF2-40B4-BE49-F238E27FC236}">
                <a16:creationId xmlns:a16="http://schemas.microsoft.com/office/drawing/2014/main" id="{72DE6F5F-A522-4679-A942-0643A2B82BCB}"/>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257CD69-E55C-48D9-8879-F128A7D89E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AB76D1B-F2E7-48D6-BDFD-853530EDB1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2350">
              <a:spcBef>
                <a:spcPct val="30000"/>
              </a:spcBef>
              <a:defRPr sz="1200">
                <a:solidFill>
                  <a:schemeClr val="tx1"/>
                </a:solidFill>
                <a:latin typeface="Times New Roman" panose="02020603050405020304" pitchFamily="18" charset="0"/>
              </a:defRPr>
            </a:lvl1pPr>
            <a:lvl2pPr marL="742950" indent="-285750" defTabSz="1022350">
              <a:spcBef>
                <a:spcPct val="30000"/>
              </a:spcBef>
              <a:defRPr sz="1200">
                <a:solidFill>
                  <a:schemeClr val="tx1"/>
                </a:solidFill>
                <a:latin typeface="Times New Roman" panose="02020603050405020304" pitchFamily="18" charset="0"/>
              </a:defRPr>
            </a:lvl2pPr>
            <a:lvl3pPr marL="1143000" indent="-228600" defTabSz="1022350">
              <a:spcBef>
                <a:spcPct val="30000"/>
              </a:spcBef>
              <a:defRPr sz="1200">
                <a:solidFill>
                  <a:schemeClr val="tx1"/>
                </a:solidFill>
                <a:latin typeface="Times New Roman" panose="02020603050405020304" pitchFamily="18" charset="0"/>
              </a:defRPr>
            </a:lvl3pPr>
            <a:lvl4pPr marL="1600200" indent="-228600" defTabSz="1022350">
              <a:spcBef>
                <a:spcPct val="30000"/>
              </a:spcBef>
              <a:defRPr sz="1200">
                <a:solidFill>
                  <a:schemeClr val="tx1"/>
                </a:solidFill>
                <a:latin typeface="Times New Roman" panose="02020603050405020304" pitchFamily="18" charset="0"/>
              </a:defRPr>
            </a:lvl4pPr>
            <a:lvl5pPr marL="2057400" indent="-228600" defTabSz="1022350">
              <a:spcBef>
                <a:spcPct val="30000"/>
              </a:spcBef>
              <a:defRPr sz="1200">
                <a:solidFill>
                  <a:schemeClr val="tx1"/>
                </a:solidFill>
                <a:latin typeface="Times New Roman" panose="02020603050405020304" pitchFamily="18" charset="0"/>
              </a:defRPr>
            </a:lvl5pPr>
            <a:lvl6pPr marL="2514600" indent="-228600" defTabSz="10223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10223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10223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10223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1022350" rtl="0" eaLnBrk="1" fontAlgn="base" latinLnBrk="0" hangingPunct="1">
              <a:lnSpc>
                <a:spcPct val="100000"/>
              </a:lnSpc>
              <a:spcBef>
                <a:spcPct val="0"/>
              </a:spcBef>
              <a:spcAft>
                <a:spcPct val="0"/>
              </a:spcAft>
              <a:buClrTx/>
              <a:buSzTx/>
              <a:buFontTx/>
              <a:buNone/>
              <a:tabLst/>
              <a:defRPr/>
            </a:pPr>
            <a:fld id="{7683D489-EBAD-4DE3-BF74-D8AC083BAC03}" type="slidenum">
              <a:rPr kumimoji="0" lang="es-E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1022350" rtl="0" eaLnBrk="1" fontAlgn="base" latinLnBrk="0" hangingPunct="1">
                <a:lnSpc>
                  <a:spcPct val="100000"/>
                </a:lnSpc>
                <a:spcBef>
                  <a:spcPct val="0"/>
                </a:spcBef>
                <a:spcAft>
                  <a:spcPct val="0"/>
                </a:spcAft>
                <a:buClrTx/>
                <a:buSzTx/>
                <a:buFontTx/>
                <a:buNone/>
                <a:tabLst/>
                <a:defRPr/>
              </a:pPr>
              <a:t>5</a:t>
            </a:fld>
            <a:endParaRPr kumimoji="0" lang="es-E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9219" name="Rectangle 2">
            <a:extLst>
              <a:ext uri="{FF2B5EF4-FFF2-40B4-BE49-F238E27FC236}">
                <a16:creationId xmlns:a16="http://schemas.microsoft.com/office/drawing/2014/main" id="{8F6C1826-B189-49C8-BE79-DA88B5F22748}"/>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E3ACF139-1C2B-43D1-8418-6074C41FB3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80F4B40-632C-4600-B3AC-3E4EFF659E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2350">
              <a:spcBef>
                <a:spcPct val="30000"/>
              </a:spcBef>
              <a:defRPr sz="1200">
                <a:solidFill>
                  <a:schemeClr val="tx1"/>
                </a:solidFill>
                <a:latin typeface="Times New Roman" panose="02020603050405020304" pitchFamily="18" charset="0"/>
              </a:defRPr>
            </a:lvl1pPr>
            <a:lvl2pPr marL="742950" indent="-285750" defTabSz="1022350">
              <a:spcBef>
                <a:spcPct val="30000"/>
              </a:spcBef>
              <a:defRPr sz="1200">
                <a:solidFill>
                  <a:schemeClr val="tx1"/>
                </a:solidFill>
                <a:latin typeface="Times New Roman" panose="02020603050405020304" pitchFamily="18" charset="0"/>
              </a:defRPr>
            </a:lvl2pPr>
            <a:lvl3pPr marL="1143000" indent="-228600" defTabSz="1022350">
              <a:spcBef>
                <a:spcPct val="30000"/>
              </a:spcBef>
              <a:defRPr sz="1200">
                <a:solidFill>
                  <a:schemeClr val="tx1"/>
                </a:solidFill>
                <a:latin typeface="Times New Roman" panose="02020603050405020304" pitchFamily="18" charset="0"/>
              </a:defRPr>
            </a:lvl3pPr>
            <a:lvl4pPr marL="1600200" indent="-228600" defTabSz="1022350">
              <a:spcBef>
                <a:spcPct val="30000"/>
              </a:spcBef>
              <a:defRPr sz="1200">
                <a:solidFill>
                  <a:schemeClr val="tx1"/>
                </a:solidFill>
                <a:latin typeface="Times New Roman" panose="02020603050405020304" pitchFamily="18" charset="0"/>
              </a:defRPr>
            </a:lvl4pPr>
            <a:lvl5pPr marL="2057400" indent="-228600" defTabSz="1022350">
              <a:spcBef>
                <a:spcPct val="30000"/>
              </a:spcBef>
              <a:defRPr sz="1200">
                <a:solidFill>
                  <a:schemeClr val="tx1"/>
                </a:solidFill>
                <a:latin typeface="Times New Roman" panose="02020603050405020304" pitchFamily="18" charset="0"/>
              </a:defRPr>
            </a:lvl5pPr>
            <a:lvl6pPr marL="2514600" indent="-228600" defTabSz="10223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10223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10223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10223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1022350" rtl="0" eaLnBrk="1" fontAlgn="base" latinLnBrk="0" hangingPunct="1">
              <a:lnSpc>
                <a:spcPct val="100000"/>
              </a:lnSpc>
              <a:spcBef>
                <a:spcPct val="0"/>
              </a:spcBef>
              <a:spcAft>
                <a:spcPct val="0"/>
              </a:spcAft>
              <a:buClrTx/>
              <a:buSzTx/>
              <a:buFontTx/>
              <a:buNone/>
              <a:tabLst/>
              <a:defRPr/>
            </a:pPr>
            <a:fld id="{1C8DBEAB-B2DB-4108-86A7-45F39F51C4D4}" type="slidenum">
              <a:rPr kumimoji="0" lang="es-E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1022350" rtl="0" eaLnBrk="1" fontAlgn="base" latinLnBrk="0" hangingPunct="1">
                <a:lnSpc>
                  <a:spcPct val="100000"/>
                </a:lnSpc>
                <a:spcBef>
                  <a:spcPct val="0"/>
                </a:spcBef>
                <a:spcAft>
                  <a:spcPct val="0"/>
                </a:spcAft>
                <a:buClrTx/>
                <a:buSzTx/>
                <a:buFontTx/>
                <a:buNone/>
                <a:tabLst/>
                <a:defRPr/>
              </a:pPr>
              <a:t>17</a:t>
            </a:fld>
            <a:endParaRPr kumimoji="0" lang="es-E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507" name="Rectangle 2">
            <a:extLst>
              <a:ext uri="{FF2B5EF4-FFF2-40B4-BE49-F238E27FC236}">
                <a16:creationId xmlns:a16="http://schemas.microsoft.com/office/drawing/2014/main" id="{3CAAC6C4-376E-4C55-A2F4-DBEA766223D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C5B4EB98-F848-40CE-A189-5A010DB9DC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a:extLst>
              <a:ext uri="{FF2B5EF4-FFF2-40B4-BE49-F238E27FC236}">
                <a16:creationId xmlns:a16="http://schemas.microsoft.com/office/drawing/2014/main" id="{5712DA43-4E82-472A-9BA5-590E43E24B9B}"/>
              </a:ext>
            </a:extLst>
          </p:cNvPr>
          <p:cNvSpPr>
            <a:spLocks noGrp="1" noChangeArrowheads="1"/>
          </p:cNvSpPr>
          <p:nvPr>
            <p:ph type="dt" sz="half" idx="10"/>
          </p:nvPr>
        </p:nvSpPr>
        <p:spPr>
          <a:ln/>
        </p:spPr>
        <p:txBody>
          <a:bodyPr/>
          <a:lstStyle>
            <a:lvl1pPr>
              <a:defRPr/>
            </a:lvl1pPr>
          </a:lstStyle>
          <a:p>
            <a:fld id="{D21D1722-8BC2-4FB2-A39A-4682F82CE908}" type="datetimeFigureOut">
              <a:rPr lang="es-ES" smtClean="0"/>
              <a:t>14/06/2021</a:t>
            </a:fld>
            <a:endParaRPr lang="es-ES" dirty="0"/>
          </a:p>
        </p:txBody>
      </p:sp>
      <p:sp>
        <p:nvSpPr>
          <p:cNvPr id="5" name="Rectangle 5">
            <a:extLst>
              <a:ext uri="{FF2B5EF4-FFF2-40B4-BE49-F238E27FC236}">
                <a16:creationId xmlns:a16="http://schemas.microsoft.com/office/drawing/2014/main" id="{C628F020-81FD-40DD-BAC8-1B7CB5BF59BC}"/>
              </a:ext>
            </a:extLst>
          </p:cNvPr>
          <p:cNvSpPr>
            <a:spLocks noGrp="1" noChangeArrowheads="1"/>
          </p:cNvSpPr>
          <p:nvPr>
            <p:ph type="ftr" sz="quarter" idx="11"/>
          </p:nvPr>
        </p:nvSpPr>
        <p:spPr>
          <a:ln/>
        </p:spPr>
        <p:txBody>
          <a:bodyPr/>
          <a:lstStyle>
            <a:lvl1pPr>
              <a:defRPr/>
            </a:lvl1pPr>
          </a:lstStyle>
          <a:p>
            <a:endParaRPr lang="es-ES" dirty="0"/>
          </a:p>
        </p:txBody>
      </p:sp>
      <p:sp>
        <p:nvSpPr>
          <p:cNvPr id="6" name="Rectangle 6">
            <a:extLst>
              <a:ext uri="{FF2B5EF4-FFF2-40B4-BE49-F238E27FC236}">
                <a16:creationId xmlns:a16="http://schemas.microsoft.com/office/drawing/2014/main" id="{F7205F90-7243-417E-9E11-1C6915A80E0B}"/>
              </a:ext>
            </a:extLst>
          </p:cNvPr>
          <p:cNvSpPr>
            <a:spLocks noGrp="1" noChangeArrowheads="1"/>
          </p:cNvSpPr>
          <p:nvPr>
            <p:ph type="sldNum" sz="quarter" idx="12"/>
          </p:nvPr>
        </p:nvSpPr>
        <p:spPr>
          <a:ln/>
        </p:spPr>
        <p:txBody>
          <a:bodyPr/>
          <a:lstStyle>
            <a:lvl1pPr>
              <a:defRPr/>
            </a:lvl1pPr>
          </a:lstStyle>
          <a:p>
            <a:fld id="{FD57FBFF-E33F-418C-AD99-028A992D9BB7}" type="slidenum">
              <a:rPr lang="es-ES" smtClean="0"/>
              <a:t>‹Nº›</a:t>
            </a:fld>
            <a:endParaRPr lang="es-ES" dirty="0"/>
          </a:p>
        </p:txBody>
      </p:sp>
    </p:spTree>
    <p:extLst>
      <p:ext uri="{BB962C8B-B14F-4D97-AF65-F5344CB8AC3E}">
        <p14:creationId xmlns:p14="http://schemas.microsoft.com/office/powerpoint/2010/main" val="405852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a:extLst>
              <a:ext uri="{FF2B5EF4-FFF2-40B4-BE49-F238E27FC236}">
                <a16:creationId xmlns:a16="http://schemas.microsoft.com/office/drawing/2014/main" id="{AA73A646-DB50-4ECA-9071-0D5F393AEA50}"/>
              </a:ext>
            </a:extLst>
          </p:cNvPr>
          <p:cNvSpPr>
            <a:spLocks noGrp="1" noChangeArrowheads="1"/>
          </p:cNvSpPr>
          <p:nvPr>
            <p:ph type="dt" sz="half" idx="10"/>
          </p:nvPr>
        </p:nvSpPr>
        <p:spPr>
          <a:ln/>
        </p:spPr>
        <p:txBody>
          <a:bodyPr/>
          <a:lstStyle>
            <a:lvl1pPr>
              <a:defRPr/>
            </a:lvl1pPr>
          </a:lstStyle>
          <a:p>
            <a:fld id="{D21D1722-8BC2-4FB2-A39A-4682F82CE908}" type="datetimeFigureOut">
              <a:rPr lang="es-ES" smtClean="0"/>
              <a:t>14/06/2021</a:t>
            </a:fld>
            <a:endParaRPr lang="es-ES" dirty="0"/>
          </a:p>
        </p:txBody>
      </p:sp>
      <p:sp>
        <p:nvSpPr>
          <p:cNvPr id="5" name="Rectangle 5">
            <a:extLst>
              <a:ext uri="{FF2B5EF4-FFF2-40B4-BE49-F238E27FC236}">
                <a16:creationId xmlns:a16="http://schemas.microsoft.com/office/drawing/2014/main" id="{2B55DE41-EE4B-49C4-A2C1-DFC21CBCDB88}"/>
              </a:ext>
            </a:extLst>
          </p:cNvPr>
          <p:cNvSpPr>
            <a:spLocks noGrp="1" noChangeArrowheads="1"/>
          </p:cNvSpPr>
          <p:nvPr>
            <p:ph type="ftr" sz="quarter" idx="11"/>
          </p:nvPr>
        </p:nvSpPr>
        <p:spPr>
          <a:ln/>
        </p:spPr>
        <p:txBody>
          <a:bodyPr/>
          <a:lstStyle>
            <a:lvl1pPr>
              <a:defRPr/>
            </a:lvl1pPr>
          </a:lstStyle>
          <a:p>
            <a:endParaRPr lang="es-ES" dirty="0"/>
          </a:p>
        </p:txBody>
      </p:sp>
      <p:sp>
        <p:nvSpPr>
          <p:cNvPr id="6" name="Rectangle 6">
            <a:extLst>
              <a:ext uri="{FF2B5EF4-FFF2-40B4-BE49-F238E27FC236}">
                <a16:creationId xmlns:a16="http://schemas.microsoft.com/office/drawing/2014/main" id="{E7C5D606-BCA4-4AA4-B029-91AAE6E389CE}"/>
              </a:ext>
            </a:extLst>
          </p:cNvPr>
          <p:cNvSpPr>
            <a:spLocks noGrp="1" noChangeArrowheads="1"/>
          </p:cNvSpPr>
          <p:nvPr>
            <p:ph type="sldNum" sz="quarter" idx="12"/>
          </p:nvPr>
        </p:nvSpPr>
        <p:spPr>
          <a:ln/>
        </p:spPr>
        <p:txBody>
          <a:bodyPr/>
          <a:lstStyle>
            <a:lvl1pPr>
              <a:defRPr/>
            </a:lvl1pPr>
          </a:lstStyle>
          <a:p>
            <a:fld id="{FD57FBFF-E33F-418C-AD99-028A992D9BB7}" type="slidenum">
              <a:rPr lang="es-ES" smtClean="0"/>
              <a:t>‹Nº›</a:t>
            </a:fld>
            <a:endParaRPr lang="es-ES" dirty="0"/>
          </a:p>
        </p:txBody>
      </p:sp>
    </p:spTree>
    <p:extLst>
      <p:ext uri="{BB962C8B-B14F-4D97-AF65-F5344CB8AC3E}">
        <p14:creationId xmlns:p14="http://schemas.microsoft.com/office/powerpoint/2010/main" val="212947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34150" y="274638"/>
            <a:ext cx="215265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76200" y="274638"/>
            <a:ext cx="630555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a:extLst>
              <a:ext uri="{FF2B5EF4-FFF2-40B4-BE49-F238E27FC236}">
                <a16:creationId xmlns:a16="http://schemas.microsoft.com/office/drawing/2014/main" id="{9B37605C-74A7-42FA-8255-631AE008BD33}"/>
              </a:ext>
            </a:extLst>
          </p:cNvPr>
          <p:cNvSpPr>
            <a:spLocks noGrp="1" noChangeArrowheads="1"/>
          </p:cNvSpPr>
          <p:nvPr>
            <p:ph type="dt" sz="half" idx="10"/>
          </p:nvPr>
        </p:nvSpPr>
        <p:spPr>
          <a:ln/>
        </p:spPr>
        <p:txBody>
          <a:bodyPr/>
          <a:lstStyle>
            <a:lvl1pPr>
              <a:defRPr/>
            </a:lvl1pPr>
          </a:lstStyle>
          <a:p>
            <a:fld id="{D21D1722-8BC2-4FB2-A39A-4682F82CE908}" type="datetimeFigureOut">
              <a:rPr lang="es-ES" smtClean="0"/>
              <a:t>14/06/2021</a:t>
            </a:fld>
            <a:endParaRPr lang="es-ES" dirty="0"/>
          </a:p>
        </p:txBody>
      </p:sp>
      <p:sp>
        <p:nvSpPr>
          <p:cNvPr id="5" name="Rectangle 5">
            <a:extLst>
              <a:ext uri="{FF2B5EF4-FFF2-40B4-BE49-F238E27FC236}">
                <a16:creationId xmlns:a16="http://schemas.microsoft.com/office/drawing/2014/main" id="{486496DB-49EE-4D29-BFCB-E8F53ABEADBD}"/>
              </a:ext>
            </a:extLst>
          </p:cNvPr>
          <p:cNvSpPr>
            <a:spLocks noGrp="1" noChangeArrowheads="1"/>
          </p:cNvSpPr>
          <p:nvPr>
            <p:ph type="ftr" sz="quarter" idx="11"/>
          </p:nvPr>
        </p:nvSpPr>
        <p:spPr>
          <a:ln/>
        </p:spPr>
        <p:txBody>
          <a:bodyPr/>
          <a:lstStyle>
            <a:lvl1pPr>
              <a:defRPr/>
            </a:lvl1pPr>
          </a:lstStyle>
          <a:p>
            <a:endParaRPr lang="es-ES" dirty="0"/>
          </a:p>
        </p:txBody>
      </p:sp>
      <p:sp>
        <p:nvSpPr>
          <p:cNvPr id="6" name="Rectangle 6">
            <a:extLst>
              <a:ext uri="{FF2B5EF4-FFF2-40B4-BE49-F238E27FC236}">
                <a16:creationId xmlns:a16="http://schemas.microsoft.com/office/drawing/2014/main" id="{6BCCD08A-0B0C-44F2-9D47-1475C787B0FA}"/>
              </a:ext>
            </a:extLst>
          </p:cNvPr>
          <p:cNvSpPr>
            <a:spLocks noGrp="1" noChangeArrowheads="1"/>
          </p:cNvSpPr>
          <p:nvPr>
            <p:ph type="sldNum" sz="quarter" idx="12"/>
          </p:nvPr>
        </p:nvSpPr>
        <p:spPr>
          <a:ln/>
        </p:spPr>
        <p:txBody>
          <a:bodyPr/>
          <a:lstStyle>
            <a:lvl1pPr>
              <a:defRPr/>
            </a:lvl1pPr>
          </a:lstStyle>
          <a:p>
            <a:fld id="{FD57FBFF-E33F-418C-AD99-028A992D9BB7}" type="slidenum">
              <a:rPr lang="es-ES" smtClean="0"/>
              <a:t>‹Nº›</a:t>
            </a:fld>
            <a:endParaRPr lang="es-ES" dirty="0"/>
          </a:p>
        </p:txBody>
      </p:sp>
    </p:spTree>
    <p:extLst>
      <p:ext uri="{BB962C8B-B14F-4D97-AF65-F5344CB8AC3E}">
        <p14:creationId xmlns:p14="http://schemas.microsoft.com/office/powerpoint/2010/main" val="977506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a:extLst>
              <a:ext uri="{FF2B5EF4-FFF2-40B4-BE49-F238E27FC236}">
                <a16:creationId xmlns:a16="http://schemas.microsoft.com/office/drawing/2014/main" id="{5712DA43-4E82-472A-9BA5-590E43E24B9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C628F020-81FD-40DD-BAC8-1B7CB5BF59B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F7205F90-7243-417E-9E11-1C6915A80E0B}"/>
              </a:ext>
            </a:extLst>
          </p:cNvPr>
          <p:cNvSpPr>
            <a:spLocks noGrp="1" noChangeArrowheads="1"/>
          </p:cNvSpPr>
          <p:nvPr>
            <p:ph type="sldNum" sz="quarter" idx="12"/>
          </p:nvPr>
        </p:nvSpPr>
        <p:spPr>
          <a:ln/>
        </p:spPr>
        <p:txBody>
          <a:bodyPr/>
          <a:lstStyle>
            <a:lvl1pPr>
              <a:defRPr/>
            </a:lvl1pPr>
          </a:lstStyle>
          <a:p>
            <a:fld id="{EEDF8C06-9EC9-41EF-B96C-E03012DA5B12}" type="slidenum">
              <a:rPr lang="en-US" altLang="en-US"/>
              <a:pPr/>
              <a:t>‹Nº›</a:t>
            </a:fld>
            <a:endParaRPr lang="en-US" altLang="en-US" dirty="0"/>
          </a:p>
        </p:txBody>
      </p:sp>
    </p:spTree>
    <p:extLst>
      <p:ext uri="{BB962C8B-B14F-4D97-AF65-F5344CB8AC3E}">
        <p14:creationId xmlns:p14="http://schemas.microsoft.com/office/powerpoint/2010/main" val="3896792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a:extLst>
              <a:ext uri="{FF2B5EF4-FFF2-40B4-BE49-F238E27FC236}">
                <a16:creationId xmlns:a16="http://schemas.microsoft.com/office/drawing/2014/main" id="{E7336278-B30E-4689-8883-D7115DAEF99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3525B63A-C5EF-48CE-8A74-5962CBF483B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A4108697-455A-49CC-81D7-33AC9DAD8D2F}"/>
              </a:ext>
            </a:extLst>
          </p:cNvPr>
          <p:cNvSpPr>
            <a:spLocks noGrp="1" noChangeArrowheads="1"/>
          </p:cNvSpPr>
          <p:nvPr>
            <p:ph type="sldNum" sz="quarter" idx="12"/>
          </p:nvPr>
        </p:nvSpPr>
        <p:spPr>
          <a:ln/>
        </p:spPr>
        <p:txBody>
          <a:bodyPr/>
          <a:lstStyle>
            <a:lvl1pPr>
              <a:defRPr/>
            </a:lvl1pPr>
          </a:lstStyle>
          <a:p>
            <a:fld id="{EA416A20-1DA3-49E9-9DEB-9DFE3DD72150}" type="slidenum">
              <a:rPr lang="en-US" altLang="en-US"/>
              <a:pPr/>
              <a:t>‹Nº›</a:t>
            </a:fld>
            <a:endParaRPr lang="en-US" altLang="en-US" dirty="0"/>
          </a:p>
        </p:txBody>
      </p:sp>
    </p:spTree>
    <p:extLst>
      <p:ext uri="{BB962C8B-B14F-4D97-AF65-F5344CB8AC3E}">
        <p14:creationId xmlns:p14="http://schemas.microsoft.com/office/powerpoint/2010/main" val="3347665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A879F0D4-D3A4-4AC5-981C-DE892048546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EFF67EFB-D24C-41A8-A7DB-C78A8F55ADA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34AB0B11-5555-4CDC-93DF-464FC304E8BF}"/>
              </a:ext>
            </a:extLst>
          </p:cNvPr>
          <p:cNvSpPr>
            <a:spLocks noGrp="1" noChangeArrowheads="1"/>
          </p:cNvSpPr>
          <p:nvPr>
            <p:ph type="sldNum" sz="quarter" idx="12"/>
          </p:nvPr>
        </p:nvSpPr>
        <p:spPr>
          <a:ln/>
        </p:spPr>
        <p:txBody>
          <a:bodyPr/>
          <a:lstStyle>
            <a:lvl1pPr>
              <a:defRPr/>
            </a:lvl1pPr>
          </a:lstStyle>
          <a:p>
            <a:fld id="{3D302441-74A2-41FA-8D2C-66D39ED45FDB}" type="slidenum">
              <a:rPr lang="en-US" altLang="en-US"/>
              <a:pPr/>
              <a:t>‹Nº›</a:t>
            </a:fld>
            <a:endParaRPr lang="en-US" altLang="en-US" dirty="0"/>
          </a:p>
        </p:txBody>
      </p:sp>
    </p:spTree>
    <p:extLst>
      <p:ext uri="{BB962C8B-B14F-4D97-AF65-F5344CB8AC3E}">
        <p14:creationId xmlns:p14="http://schemas.microsoft.com/office/powerpoint/2010/main" val="2015586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a:extLst>
              <a:ext uri="{FF2B5EF4-FFF2-40B4-BE49-F238E27FC236}">
                <a16:creationId xmlns:a16="http://schemas.microsoft.com/office/drawing/2014/main" id="{E4613E9A-92E6-4B10-8733-EAB7CD1058C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D2E75AE3-F0E7-4947-9BAA-937F54CC3D6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204EC917-E9E5-47D5-B659-718896D1B32B}"/>
              </a:ext>
            </a:extLst>
          </p:cNvPr>
          <p:cNvSpPr>
            <a:spLocks noGrp="1" noChangeArrowheads="1"/>
          </p:cNvSpPr>
          <p:nvPr>
            <p:ph type="sldNum" sz="quarter" idx="12"/>
          </p:nvPr>
        </p:nvSpPr>
        <p:spPr>
          <a:ln/>
        </p:spPr>
        <p:txBody>
          <a:bodyPr/>
          <a:lstStyle>
            <a:lvl1pPr>
              <a:defRPr/>
            </a:lvl1pPr>
          </a:lstStyle>
          <a:p>
            <a:fld id="{D7D0D896-03B3-4EDC-8571-733F558DC2A8}" type="slidenum">
              <a:rPr lang="en-US" altLang="en-US"/>
              <a:pPr/>
              <a:t>‹Nº›</a:t>
            </a:fld>
            <a:endParaRPr lang="en-US" altLang="en-US" dirty="0"/>
          </a:p>
        </p:txBody>
      </p:sp>
    </p:spTree>
    <p:extLst>
      <p:ext uri="{BB962C8B-B14F-4D97-AF65-F5344CB8AC3E}">
        <p14:creationId xmlns:p14="http://schemas.microsoft.com/office/powerpoint/2010/main" val="3680168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a:extLst>
              <a:ext uri="{FF2B5EF4-FFF2-40B4-BE49-F238E27FC236}">
                <a16:creationId xmlns:a16="http://schemas.microsoft.com/office/drawing/2014/main" id="{5F1446FB-544E-480E-8551-A97F82ABEF5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AAA8E7EB-0C47-4C8E-A4CF-D724C200811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99193268-EE85-4ECB-A191-D5B799268B54}"/>
              </a:ext>
            </a:extLst>
          </p:cNvPr>
          <p:cNvSpPr>
            <a:spLocks noGrp="1" noChangeArrowheads="1"/>
          </p:cNvSpPr>
          <p:nvPr>
            <p:ph type="sldNum" sz="quarter" idx="12"/>
          </p:nvPr>
        </p:nvSpPr>
        <p:spPr>
          <a:ln/>
        </p:spPr>
        <p:txBody>
          <a:bodyPr/>
          <a:lstStyle>
            <a:lvl1pPr>
              <a:defRPr/>
            </a:lvl1pPr>
          </a:lstStyle>
          <a:p>
            <a:fld id="{E7923F40-C149-4F0C-A35C-53F1121A1B0B}" type="slidenum">
              <a:rPr lang="en-US" altLang="en-US"/>
              <a:pPr/>
              <a:t>‹Nº›</a:t>
            </a:fld>
            <a:endParaRPr lang="en-US" altLang="en-US" dirty="0"/>
          </a:p>
        </p:txBody>
      </p:sp>
    </p:spTree>
    <p:extLst>
      <p:ext uri="{BB962C8B-B14F-4D97-AF65-F5344CB8AC3E}">
        <p14:creationId xmlns:p14="http://schemas.microsoft.com/office/powerpoint/2010/main" val="71393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a:extLst>
              <a:ext uri="{FF2B5EF4-FFF2-40B4-BE49-F238E27FC236}">
                <a16:creationId xmlns:a16="http://schemas.microsoft.com/office/drawing/2014/main" id="{93C047EB-0FF1-4CDB-8C03-8DC9E8C3E24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E6DF825D-7779-4A77-9C4F-81E03B6BDEF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A8C1EDF3-E81C-4A53-B817-29FEB6E1D479}"/>
              </a:ext>
            </a:extLst>
          </p:cNvPr>
          <p:cNvSpPr>
            <a:spLocks noGrp="1" noChangeArrowheads="1"/>
          </p:cNvSpPr>
          <p:nvPr>
            <p:ph type="sldNum" sz="quarter" idx="12"/>
          </p:nvPr>
        </p:nvSpPr>
        <p:spPr>
          <a:ln/>
        </p:spPr>
        <p:txBody>
          <a:bodyPr/>
          <a:lstStyle>
            <a:lvl1pPr>
              <a:defRPr/>
            </a:lvl1pPr>
          </a:lstStyle>
          <a:p>
            <a:fld id="{786E4083-A20C-4B37-AEAE-A63B56E227E3}" type="slidenum">
              <a:rPr lang="en-US" altLang="en-US"/>
              <a:pPr/>
              <a:t>‹Nº›</a:t>
            </a:fld>
            <a:endParaRPr lang="en-US" altLang="en-US" dirty="0"/>
          </a:p>
        </p:txBody>
      </p:sp>
    </p:spTree>
    <p:extLst>
      <p:ext uri="{BB962C8B-B14F-4D97-AF65-F5344CB8AC3E}">
        <p14:creationId xmlns:p14="http://schemas.microsoft.com/office/powerpoint/2010/main" val="805177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8CCC4E-F44D-43FF-A953-81DF64CB1B2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21E8D7E0-7C11-4358-9FB5-41F493BE00A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EB6A7E93-ECBE-4A7B-87AD-9A20832A28C8}"/>
              </a:ext>
            </a:extLst>
          </p:cNvPr>
          <p:cNvSpPr>
            <a:spLocks noGrp="1" noChangeArrowheads="1"/>
          </p:cNvSpPr>
          <p:nvPr>
            <p:ph type="sldNum" sz="quarter" idx="12"/>
          </p:nvPr>
        </p:nvSpPr>
        <p:spPr>
          <a:ln/>
        </p:spPr>
        <p:txBody>
          <a:bodyPr/>
          <a:lstStyle>
            <a:lvl1pPr>
              <a:defRPr/>
            </a:lvl1pPr>
          </a:lstStyle>
          <a:p>
            <a:fld id="{E44E5855-ECC5-406D-BBB1-675A80E8F5C2}" type="slidenum">
              <a:rPr lang="en-US" altLang="en-US"/>
              <a:pPr/>
              <a:t>‹Nº›</a:t>
            </a:fld>
            <a:endParaRPr lang="en-US" altLang="en-US" dirty="0"/>
          </a:p>
        </p:txBody>
      </p:sp>
    </p:spTree>
    <p:extLst>
      <p:ext uri="{BB962C8B-B14F-4D97-AF65-F5344CB8AC3E}">
        <p14:creationId xmlns:p14="http://schemas.microsoft.com/office/powerpoint/2010/main" val="1293494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7123A99D-D32A-49EF-96E9-CF936879DFE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1695D603-9C19-41AE-9568-2C2ACEE2150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C7C4AD0C-076D-45D9-B695-0154E907B707}"/>
              </a:ext>
            </a:extLst>
          </p:cNvPr>
          <p:cNvSpPr>
            <a:spLocks noGrp="1" noChangeArrowheads="1"/>
          </p:cNvSpPr>
          <p:nvPr>
            <p:ph type="sldNum" sz="quarter" idx="12"/>
          </p:nvPr>
        </p:nvSpPr>
        <p:spPr>
          <a:ln/>
        </p:spPr>
        <p:txBody>
          <a:bodyPr/>
          <a:lstStyle>
            <a:lvl1pPr>
              <a:defRPr/>
            </a:lvl1pPr>
          </a:lstStyle>
          <a:p>
            <a:fld id="{B05E32FA-F8A6-4C63-AE9B-8FFCC3189B14}" type="slidenum">
              <a:rPr lang="en-US" altLang="en-US"/>
              <a:pPr/>
              <a:t>‹Nº›</a:t>
            </a:fld>
            <a:endParaRPr lang="en-US" altLang="en-US" dirty="0"/>
          </a:p>
        </p:txBody>
      </p:sp>
    </p:spTree>
    <p:extLst>
      <p:ext uri="{BB962C8B-B14F-4D97-AF65-F5344CB8AC3E}">
        <p14:creationId xmlns:p14="http://schemas.microsoft.com/office/powerpoint/2010/main" val="368632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a:extLst>
              <a:ext uri="{FF2B5EF4-FFF2-40B4-BE49-F238E27FC236}">
                <a16:creationId xmlns:a16="http://schemas.microsoft.com/office/drawing/2014/main" id="{E7336278-B30E-4689-8883-D7115DAEF99B}"/>
              </a:ext>
            </a:extLst>
          </p:cNvPr>
          <p:cNvSpPr>
            <a:spLocks noGrp="1" noChangeArrowheads="1"/>
          </p:cNvSpPr>
          <p:nvPr>
            <p:ph type="dt" sz="half" idx="10"/>
          </p:nvPr>
        </p:nvSpPr>
        <p:spPr>
          <a:ln/>
        </p:spPr>
        <p:txBody>
          <a:bodyPr/>
          <a:lstStyle>
            <a:lvl1pPr>
              <a:defRPr/>
            </a:lvl1pPr>
          </a:lstStyle>
          <a:p>
            <a:fld id="{D21D1722-8BC2-4FB2-A39A-4682F82CE908}" type="datetimeFigureOut">
              <a:rPr lang="es-ES" smtClean="0"/>
              <a:t>14/06/2021</a:t>
            </a:fld>
            <a:endParaRPr lang="es-ES" dirty="0"/>
          </a:p>
        </p:txBody>
      </p:sp>
      <p:sp>
        <p:nvSpPr>
          <p:cNvPr id="5" name="Rectangle 5">
            <a:extLst>
              <a:ext uri="{FF2B5EF4-FFF2-40B4-BE49-F238E27FC236}">
                <a16:creationId xmlns:a16="http://schemas.microsoft.com/office/drawing/2014/main" id="{3525B63A-C5EF-48CE-8A74-5962CBF483B2}"/>
              </a:ext>
            </a:extLst>
          </p:cNvPr>
          <p:cNvSpPr>
            <a:spLocks noGrp="1" noChangeArrowheads="1"/>
          </p:cNvSpPr>
          <p:nvPr>
            <p:ph type="ftr" sz="quarter" idx="11"/>
          </p:nvPr>
        </p:nvSpPr>
        <p:spPr>
          <a:ln/>
        </p:spPr>
        <p:txBody>
          <a:bodyPr/>
          <a:lstStyle>
            <a:lvl1pPr>
              <a:defRPr/>
            </a:lvl1pPr>
          </a:lstStyle>
          <a:p>
            <a:endParaRPr lang="es-ES" dirty="0"/>
          </a:p>
        </p:txBody>
      </p:sp>
      <p:sp>
        <p:nvSpPr>
          <p:cNvPr id="6" name="Rectangle 6">
            <a:extLst>
              <a:ext uri="{FF2B5EF4-FFF2-40B4-BE49-F238E27FC236}">
                <a16:creationId xmlns:a16="http://schemas.microsoft.com/office/drawing/2014/main" id="{A4108697-455A-49CC-81D7-33AC9DAD8D2F}"/>
              </a:ext>
            </a:extLst>
          </p:cNvPr>
          <p:cNvSpPr>
            <a:spLocks noGrp="1" noChangeArrowheads="1"/>
          </p:cNvSpPr>
          <p:nvPr>
            <p:ph type="sldNum" sz="quarter" idx="12"/>
          </p:nvPr>
        </p:nvSpPr>
        <p:spPr>
          <a:ln/>
        </p:spPr>
        <p:txBody>
          <a:bodyPr/>
          <a:lstStyle>
            <a:lvl1pPr>
              <a:defRPr/>
            </a:lvl1pPr>
          </a:lstStyle>
          <a:p>
            <a:fld id="{FD57FBFF-E33F-418C-AD99-028A992D9BB7}" type="slidenum">
              <a:rPr lang="es-ES" smtClean="0"/>
              <a:t>‹Nº›</a:t>
            </a:fld>
            <a:endParaRPr lang="es-ES" dirty="0"/>
          </a:p>
        </p:txBody>
      </p:sp>
    </p:spTree>
    <p:extLst>
      <p:ext uri="{BB962C8B-B14F-4D97-AF65-F5344CB8AC3E}">
        <p14:creationId xmlns:p14="http://schemas.microsoft.com/office/powerpoint/2010/main" val="3056916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E6536782-E49F-4857-9C00-FB4AA3A2900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D7191BE0-8AF2-433E-B1E7-B6F0C0E91DD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183DC4C5-8D91-4711-B760-B44ADF5046D6}"/>
              </a:ext>
            </a:extLst>
          </p:cNvPr>
          <p:cNvSpPr>
            <a:spLocks noGrp="1" noChangeArrowheads="1"/>
          </p:cNvSpPr>
          <p:nvPr>
            <p:ph type="sldNum" sz="quarter" idx="12"/>
          </p:nvPr>
        </p:nvSpPr>
        <p:spPr>
          <a:ln/>
        </p:spPr>
        <p:txBody>
          <a:bodyPr/>
          <a:lstStyle>
            <a:lvl1pPr>
              <a:defRPr/>
            </a:lvl1pPr>
          </a:lstStyle>
          <a:p>
            <a:fld id="{796E16DF-90B0-421D-996B-4B5EC72B05AD}" type="slidenum">
              <a:rPr lang="en-US" altLang="en-US"/>
              <a:pPr/>
              <a:t>‹Nº›</a:t>
            </a:fld>
            <a:endParaRPr lang="en-US" altLang="en-US" dirty="0"/>
          </a:p>
        </p:txBody>
      </p:sp>
    </p:spTree>
    <p:extLst>
      <p:ext uri="{BB962C8B-B14F-4D97-AF65-F5344CB8AC3E}">
        <p14:creationId xmlns:p14="http://schemas.microsoft.com/office/powerpoint/2010/main" val="24514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a:extLst>
              <a:ext uri="{FF2B5EF4-FFF2-40B4-BE49-F238E27FC236}">
                <a16:creationId xmlns:a16="http://schemas.microsoft.com/office/drawing/2014/main" id="{AA73A646-DB50-4ECA-9071-0D5F393AEA5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2B55DE41-EE4B-49C4-A2C1-DFC21CBCDB8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E7C5D606-BCA4-4AA4-B029-91AAE6E389CE}"/>
              </a:ext>
            </a:extLst>
          </p:cNvPr>
          <p:cNvSpPr>
            <a:spLocks noGrp="1" noChangeArrowheads="1"/>
          </p:cNvSpPr>
          <p:nvPr>
            <p:ph type="sldNum" sz="quarter" idx="12"/>
          </p:nvPr>
        </p:nvSpPr>
        <p:spPr>
          <a:ln/>
        </p:spPr>
        <p:txBody>
          <a:bodyPr/>
          <a:lstStyle>
            <a:lvl1pPr>
              <a:defRPr/>
            </a:lvl1pPr>
          </a:lstStyle>
          <a:p>
            <a:fld id="{263EF5DC-5260-4591-A543-4D521EA4B62D}" type="slidenum">
              <a:rPr lang="en-US" altLang="en-US"/>
              <a:pPr/>
              <a:t>‹Nº›</a:t>
            </a:fld>
            <a:endParaRPr lang="en-US" altLang="en-US" dirty="0"/>
          </a:p>
        </p:txBody>
      </p:sp>
    </p:spTree>
    <p:extLst>
      <p:ext uri="{BB962C8B-B14F-4D97-AF65-F5344CB8AC3E}">
        <p14:creationId xmlns:p14="http://schemas.microsoft.com/office/powerpoint/2010/main" val="1043073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34150" y="274638"/>
            <a:ext cx="215265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76200" y="274638"/>
            <a:ext cx="630555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a:extLst>
              <a:ext uri="{FF2B5EF4-FFF2-40B4-BE49-F238E27FC236}">
                <a16:creationId xmlns:a16="http://schemas.microsoft.com/office/drawing/2014/main" id="{9B37605C-74A7-42FA-8255-631AE008BD3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486496DB-49EE-4D29-BFCB-E8F53ABEADB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6BCCD08A-0B0C-44F2-9D47-1475C787B0FA}"/>
              </a:ext>
            </a:extLst>
          </p:cNvPr>
          <p:cNvSpPr>
            <a:spLocks noGrp="1" noChangeArrowheads="1"/>
          </p:cNvSpPr>
          <p:nvPr>
            <p:ph type="sldNum" sz="quarter" idx="12"/>
          </p:nvPr>
        </p:nvSpPr>
        <p:spPr>
          <a:ln/>
        </p:spPr>
        <p:txBody>
          <a:bodyPr/>
          <a:lstStyle>
            <a:lvl1pPr>
              <a:defRPr/>
            </a:lvl1pPr>
          </a:lstStyle>
          <a:p>
            <a:fld id="{31A07BC6-F85E-423E-8150-0184AA9DF5A1}" type="slidenum">
              <a:rPr lang="en-US" altLang="en-US"/>
              <a:pPr/>
              <a:t>‹Nº›</a:t>
            </a:fld>
            <a:endParaRPr lang="en-US" altLang="en-US" dirty="0"/>
          </a:p>
        </p:txBody>
      </p:sp>
    </p:spTree>
    <p:extLst>
      <p:ext uri="{BB962C8B-B14F-4D97-AF65-F5344CB8AC3E}">
        <p14:creationId xmlns:p14="http://schemas.microsoft.com/office/powerpoint/2010/main" val="19410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
        <p:nvSpPr>
          <p:cNvPr id="4" name="Rectangle 4">
            <a:extLst>
              <a:ext uri="{FF2B5EF4-FFF2-40B4-BE49-F238E27FC236}">
                <a16:creationId xmlns:a16="http://schemas.microsoft.com/office/drawing/2014/main" id="{A879F0D4-D3A4-4AC5-981C-DE892048546A}"/>
              </a:ext>
            </a:extLst>
          </p:cNvPr>
          <p:cNvSpPr>
            <a:spLocks noGrp="1" noChangeArrowheads="1"/>
          </p:cNvSpPr>
          <p:nvPr>
            <p:ph type="dt" sz="half" idx="10"/>
          </p:nvPr>
        </p:nvSpPr>
        <p:spPr>
          <a:ln/>
        </p:spPr>
        <p:txBody>
          <a:bodyPr/>
          <a:lstStyle>
            <a:lvl1pPr>
              <a:defRPr/>
            </a:lvl1pPr>
          </a:lstStyle>
          <a:p>
            <a:fld id="{D21D1722-8BC2-4FB2-A39A-4682F82CE908}" type="datetimeFigureOut">
              <a:rPr lang="es-ES" smtClean="0"/>
              <a:t>14/06/2021</a:t>
            </a:fld>
            <a:endParaRPr lang="es-ES" dirty="0"/>
          </a:p>
        </p:txBody>
      </p:sp>
      <p:sp>
        <p:nvSpPr>
          <p:cNvPr id="5" name="Rectangle 5">
            <a:extLst>
              <a:ext uri="{FF2B5EF4-FFF2-40B4-BE49-F238E27FC236}">
                <a16:creationId xmlns:a16="http://schemas.microsoft.com/office/drawing/2014/main" id="{EFF67EFB-D24C-41A8-A7DB-C78A8F55ADAA}"/>
              </a:ext>
            </a:extLst>
          </p:cNvPr>
          <p:cNvSpPr>
            <a:spLocks noGrp="1" noChangeArrowheads="1"/>
          </p:cNvSpPr>
          <p:nvPr>
            <p:ph type="ftr" sz="quarter" idx="11"/>
          </p:nvPr>
        </p:nvSpPr>
        <p:spPr>
          <a:ln/>
        </p:spPr>
        <p:txBody>
          <a:bodyPr/>
          <a:lstStyle>
            <a:lvl1pPr>
              <a:defRPr/>
            </a:lvl1pPr>
          </a:lstStyle>
          <a:p>
            <a:endParaRPr lang="es-ES" dirty="0"/>
          </a:p>
        </p:txBody>
      </p:sp>
      <p:sp>
        <p:nvSpPr>
          <p:cNvPr id="6" name="Rectangle 6">
            <a:extLst>
              <a:ext uri="{FF2B5EF4-FFF2-40B4-BE49-F238E27FC236}">
                <a16:creationId xmlns:a16="http://schemas.microsoft.com/office/drawing/2014/main" id="{34AB0B11-5555-4CDC-93DF-464FC304E8BF}"/>
              </a:ext>
            </a:extLst>
          </p:cNvPr>
          <p:cNvSpPr>
            <a:spLocks noGrp="1" noChangeArrowheads="1"/>
          </p:cNvSpPr>
          <p:nvPr>
            <p:ph type="sldNum" sz="quarter" idx="12"/>
          </p:nvPr>
        </p:nvSpPr>
        <p:spPr>
          <a:ln/>
        </p:spPr>
        <p:txBody>
          <a:bodyPr/>
          <a:lstStyle>
            <a:lvl1pPr>
              <a:defRPr/>
            </a:lvl1pPr>
          </a:lstStyle>
          <a:p>
            <a:fld id="{FD57FBFF-E33F-418C-AD99-028A992D9BB7}" type="slidenum">
              <a:rPr lang="es-ES" smtClean="0"/>
              <a:t>‹Nº›</a:t>
            </a:fld>
            <a:endParaRPr lang="es-ES" dirty="0"/>
          </a:p>
        </p:txBody>
      </p:sp>
    </p:spTree>
    <p:extLst>
      <p:ext uri="{BB962C8B-B14F-4D97-AF65-F5344CB8AC3E}">
        <p14:creationId xmlns:p14="http://schemas.microsoft.com/office/powerpoint/2010/main" val="146844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a:extLst>
              <a:ext uri="{FF2B5EF4-FFF2-40B4-BE49-F238E27FC236}">
                <a16:creationId xmlns:a16="http://schemas.microsoft.com/office/drawing/2014/main" id="{E4613E9A-92E6-4B10-8733-EAB7CD1058C9}"/>
              </a:ext>
            </a:extLst>
          </p:cNvPr>
          <p:cNvSpPr>
            <a:spLocks noGrp="1" noChangeArrowheads="1"/>
          </p:cNvSpPr>
          <p:nvPr>
            <p:ph type="dt" sz="half" idx="10"/>
          </p:nvPr>
        </p:nvSpPr>
        <p:spPr>
          <a:ln/>
        </p:spPr>
        <p:txBody>
          <a:bodyPr/>
          <a:lstStyle>
            <a:lvl1pPr>
              <a:defRPr/>
            </a:lvl1pPr>
          </a:lstStyle>
          <a:p>
            <a:fld id="{D21D1722-8BC2-4FB2-A39A-4682F82CE908}" type="datetimeFigureOut">
              <a:rPr lang="es-ES" smtClean="0"/>
              <a:t>14/06/2021</a:t>
            </a:fld>
            <a:endParaRPr lang="es-ES" dirty="0"/>
          </a:p>
        </p:txBody>
      </p:sp>
      <p:sp>
        <p:nvSpPr>
          <p:cNvPr id="6" name="Rectangle 5">
            <a:extLst>
              <a:ext uri="{FF2B5EF4-FFF2-40B4-BE49-F238E27FC236}">
                <a16:creationId xmlns:a16="http://schemas.microsoft.com/office/drawing/2014/main" id="{D2E75AE3-F0E7-4947-9BAA-937F54CC3D6E}"/>
              </a:ext>
            </a:extLst>
          </p:cNvPr>
          <p:cNvSpPr>
            <a:spLocks noGrp="1" noChangeArrowheads="1"/>
          </p:cNvSpPr>
          <p:nvPr>
            <p:ph type="ftr" sz="quarter" idx="11"/>
          </p:nvPr>
        </p:nvSpPr>
        <p:spPr>
          <a:ln/>
        </p:spPr>
        <p:txBody>
          <a:bodyPr/>
          <a:lstStyle>
            <a:lvl1pPr>
              <a:defRPr/>
            </a:lvl1pPr>
          </a:lstStyle>
          <a:p>
            <a:endParaRPr lang="es-ES" dirty="0"/>
          </a:p>
        </p:txBody>
      </p:sp>
      <p:sp>
        <p:nvSpPr>
          <p:cNvPr id="7" name="Rectangle 6">
            <a:extLst>
              <a:ext uri="{FF2B5EF4-FFF2-40B4-BE49-F238E27FC236}">
                <a16:creationId xmlns:a16="http://schemas.microsoft.com/office/drawing/2014/main" id="{204EC917-E9E5-47D5-B659-718896D1B32B}"/>
              </a:ext>
            </a:extLst>
          </p:cNvPr>
          <p:cNvSpPr>
            <a:spLocks noGrp="1" noChangeArrowheads="1"/>
          </p:cNvSpPr>
          <p:nvPr>
            <p:ph type="sldNum" sz="quarter" idx="12"/>
          </p:nvPr>
        </p:nvSpPr>
        <p:spPr>
          <a:ln/>
        </p:spPr>
        <p:txBody>
          <a:bodyPr/>
          <a:lstStyle>
            <a:lvl1pPr>
              <a:defRPr/>
            </a:lvl1pPr>
          </a:lstStyle>
          <a:p>
            <a:fld id="{FD57FBFF-E33F-418C-AD99-028A992D9BB7}" type="slidenum">
              <a:rPr lang="es-ES" smtClean="0"/>
              <a:t>‹Nº›</a:t>
            </a:fld>
            <a:endParaRPr lang="es-ES" dirty="0"/>
          </a:p>
        </p:txBody>
      </p:sp>
    </p:spTree>
    <p:extLst>
      <p:ext uri="{BB962C8B-B14F-4D97-AF65-F5344CB8AC3E}">
        <p14:creationId xmlns:p14="http://schemas.microsoft.com/office/powerpoint/2010/main" val="382256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a:extLst>
              <a:ext uri="{FF2B5EF4-FFF2-40B4-BE49-F238E27FC236}">
                <a16:creationId xmlns:a16="http://schemas.microsoft.com/office/drawing/2014/main" id="{5F1446FB-544E-480E-8551-A97F82ABEF58}"/>
              </a:ext>
            </a:extLst>
          </p:cNvPr>
          <p:cNvSpPr>
            <a:spLocks noGrp="1" noChangeArrowheads="1"/>
          </p:cNvSpPr>
          <p:nvPr>
            <p:ph type="dt" sz="half" idx="10"/>
          </p:nvPr>
        </p:nvSpPr>
        <p:spPr>
          <a:ln/>
        </p:spPr>
        <p:txBody>
          <a:bodyPr/>
          <a:lstStyle>
            <a:lvl1pPr>
              <a:defRPr/>
            </a:lvl1pPr>
          </a:lstStyle>
          <a:p>
            <a:fld id="{D21D1722-8BC2-4FB2-A39A-4682F82CE908}" type="datetimeFigureOut">
              <a:rPr lang="es-ES" smtClean="0"/>
              <a:t>14/06/2021</a:t>
            </a:fld>
            <a:endParaRPr lang="es-ES" dirty="0"/>
          </a:p>
        </p:txBody>
      </p:sp>
      <p:sp>
        <p:nvSpPr>
          <p:cNvPr id="8" name="Rectangle 5">
            <a:extLst>
              <a:ext uri="{FF2B5EF4-FFF2-40B4-BE49-F238E27FC236}">
                <a16:creationId xmlns:a16="http://schemas.microsoft.com/office/drawing/2014/main" id="{AAA8E7EB-0C47-4C8E-A4CF-D724C200811C}"/>
              </a:ext>
            </a:extLst>
          </p:cNvPr>
          <p:cNvSpPr>
            <a:spLocks noGrp="1" noChangeArrowheads="1"/>
          </p:cNvSpPr>
          <p:nvPr>
            <p:ph type="ftr" sz="quarter" idx="11"/>
          </p:nvPr>
        </p:nvSpPr>
        <p:spPr>
          <a:ln/>
        </p:spPr>
        <p:txBody>
          <a:bodyPr/>
          <a:lstStyle>
            <a:lvl1pPr>
              <a:defRPr/>
            </a:lvl1pPr>
          </a:lstStyle>
          <a:p>
            <a:endParaRPr lang="es-ES" dirty="0"/>
          </a:p>
        </p:txBody>
      </p:sp>
      <p:sp>
        <p:nvSpPr>
          <p:cNvPr id="9" name="Rectangle 6">
            <a:extLst>
              <a:ext uri="{FF2B5EF4-FFF2-40B4-BE49-F238E27FC236}">
                <a16:creationId xmlns:a16="http://schemas.microsoft.com/office/drawing/2014/main" id="{99193268-EE85-4ECB-A191-D5B799268B54}"/>
              </a:ext>
            </a:extLst>
          </p:cNvPr>
          <p:cNvSpPr>
            <a:spLocks noGrp="1" noChangeArrowheads="1"/>
          </p:cNvSpPr>
          <p:nvPr>
            <p:ph type="sldNum" sz="quarter" idx="12"/>
          </p:nvPr>
        </p:nvSpPr>
        <p:spPr>
          <a:ln/>
        </p:spPr>
        <p:txBody>
          <a:bodyPr/>
          <a:lstStyle>
            <a:lvl1pPr>
              <a:defRPr/>
            </a:lvl1pPr>
          </a:lstStyle>
          <a:p>
            <a:fld id="{FD57FBFF-E33F-418C-AD99-028A992D9BB7}" type="slidenum">
              <a:rPr lang="es-ES" smtClean="0"/>
              <a:t>‹Nº›</a:t>
            </a:fld>
            <a:endParaRPr lang="es-ES" dirty="0"/>
          </a:p>
        </p:txBody>
      </p:sp>
    </p:spTree>
    <p:extLst>
      <p:ext uri="{BB962C8B-B14F-4D97-AF65-F5344CB8AC3E}">
        <p14:creationId xmlns:p14="http://schemas.microsoft.com/office/powerpoint/2010/main" val="300884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a:extLst>
              <a:ext uri="{FF2B5EF4-FFF2-40B4-BE49-F238E27FC236}">
                <a16:creationId xmlns:a16="http://schemas.microsoft.com/office/drawing/2014/main" id="{93C047EB-0FF1-4CDB-8C03-8DC9E8C3E248}"/>
              </a:ext>
            </a:extLst>
          </p:cNvPr>
          <p:cNvSpPr>
            <a:spLocks noGrp="1" noChangeArrowheads="1"/>
          </p:cNvSpPr>
          <p:nvPr>
            <p:ph type="dt" sz="half" idx="10"/>
          </p:nvPr>
        </p:nvSpPr>
        <p:spPr>
          <a:ln/>
        </p:spPr>
        <p:txBody>
          <a:bodyPr/>
          <a:lstStyle>
            <a:lvl1pPr>
              <a:defRPr/>
            </a:lvl1pPr>
          </a:lstStyle>
          <a:p>
            <a:fld id="{D21D1722-8BC2-4FB2-A39A-4682F82CE908}" type="datetimeFigureOut">
              <a:rPr lang="es-ES" smtClean="0"/>
              <a:t>14/06/2021</a:t>
            </a:fld>
            <a:endParaRPr lang="es-ES" dirty="0"/>
          </a:p>
        </p:txBody>
      </p:sp>
      <p:sp>
        <p:nvSpPr>
          <p:cNvPr id="4" name="Rectangle 5">
            <a:extLst>
              <a:ext uri="{FF2B5EF4-FFF2-40B4-BE49-F238E27FC236}">
                <a16:creationId xmlns:a16="http://schemas.microsoft.com/office/drawing/2014/main" id="{E6DF825D-7779-4A77-9C4F-81E03B6BDEF1}"/>
              </a:ext>
            </a:extLst>
          </p:cNvPr>
          <p:cNvSpPr>
            <a:spLocks noGrp="1" noChangeArrowheads="1"/>
          </p:cNvSpPr>
          <p:nvPr>
            <p:ph type="ftr" sz="quarter" idx="11"/>
          </p:nvPr>
        </p:nvSpPr>
        <p:spPr>
          <a:ln/>
        </p:spPr>
        <p:txBody>
          <a:bodyPr/>
          <a:lstStyle>
            <a:lvl1pPr>
              <a:defRPr/>
            </a:lvl1pPr>
          </a:lstStyle>
          <a:p>
            <a:endParaRPr lang="es-ES" dirty="0"/>
          </a:p>
        </p:txBody>
      </p:sp>
      <p:sp>
        <p:nvSpPr>
          <p:cNvPr id="5" name="Rectangle 6">
            <a:extLst>
              <a:ext uri="{FF2B5EF4-FFF2-40B4-BE49-F238E27FC236}">
                <a16:creationId xmlns:a16="http://schemas.microsoft.com/office/drawing/2014/main" id="{A8C1EDF3-E81C-4A53-B817-29FEB6E1D479}"/>
              </a:ext>
            </a:extLst>
          </p:cNvPr>
          <p:cNvSpPr>
            <a:spLocks noGrp="1" noChangeArrowheads="1"/>
          </p:cNvSpPr>
          <p:nvPr>
            <p:ph type="sldNum" sz="quarter" idx="12"/>
          </p:nvPr>
        </p:nvSpPr>
        <p:spPr>
          <a:ln/>
        </p:spPr>
        <p:txBody>
          <a:bodyPr/>
          <a:lstStyle>
            <a:lvl1pPr>
              <a:defRPr/>
            </a:lvl1pPr>
          </a:lstStyle>
          <a:p>
            <a:fld id="{FD57FBFF-E33F-418C-AD99-028A992D9BB7}" type="slidenum">
              <a:rPr lang="es-ES" smtClean="0"/>
              <a:t>‹Nº›</a:t>
            </a:fld>
            <a:endParaRPr lang="es-ES" dirty="0"/>
          </a:p>
        </p:txBody>
      </p:sp>
    </p:spTree>
    <p:extLst>
      <p:ext uri="{BB962C8B-B14F-4D97-AF65-F5344CB8AC3E}">
        <p14:creationId xmlns:p14="http://schemas.microsoft.com/office/powerpoint/2010/main" val="312994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8CCC4E-F44D-43FF-A953-81DF64CB1B22}"/>
              </a:ext>
            </a:extLst>
          </p:cNvPr>
          <p:cNvSpPr>
            <a:spLocks noGrp="1" noChangeArrowheads="1"/>
          </p:cNvSpPr>
          <p:nvPr>
            <p:ph type="dt" sz="half" idx="10"/>
          </p:nvPr>
        </p:nvSpPr>
        <p:spPr>
          <a:ln/>
        </p:spPr>
        <p:txBody>
          <a:bodyPr/>
          <a:lstStyle>
            <a:lvl1pPr>
              <a:defRPr/>
            </a:lvl1pPr>
          </a:lstStyle>
          <a:p>
            <a:fld id="{D21D1722-8BC2-4FB2-A39A-4682F82CE908}" type="datetimeFigureOut">
              <a:rPr lang="es-ES" smtClean="0"/>
              <a:t>14/06/2021</a:t>
            </a:fld>
            <a:endParaRPr lang="es-ES" dirty="0"/>
          </a:p>
        </p:txBody>
      </p:sp>
      <p:sp>
        <p:nvSpPr>
          <p:cNvPr id="3" name="Rectangle 5">
            <a:extLst>
              <a:ext uri="{FF2B5EF4-FFF2-40B4-BE49-F238E27FC236}">
                <a16:creationId xmlns:a16="http://schemas.microsoft.com/office/drawing/2014/main" id="{21E8D7E0-7C11-4358-9FB5-41F493BE00AE}"/>
              </a:ext>
            </a:extLst>
          </p:cNvPr>
          <p:cNvSpPr>
            <a:spLocks noGrp="1" noChangeArrowheads="1"/>
          </p:cNvSpPr>
          <p:nvPr>
            <p:ph type="ftr" sz="quarter" idx="11"/>
          </p:nvPr>
        </p:nvSpPr>
        <p:spPr>
          <a:ln/>
        </p:spPr>
        <p:txBody>
          <a:bodyPr/>
          <a:lstStyle>
            <a:lvl1pPr>
              <a:defRPr/>
            </a:lvl1pPr>
          </a:lstStyle>
          <a:p>
            <a:endParaRPr lang="es-ES" dirty="0"/>
          </a:p>
        </p:txBody>
      </p:sp>
      <p:sp>
        <p:nvSpPr>
          <p:cNvPr id="4" name="Rectangle 6">
            <a:extLst>
              <a:ext uri="{FF2B5EF4-FFF2-40B4-BE49-F238E27FC236}">
                <a16:creationId xmlns:a16="http://schemas.microsoft.com/office/drawing/2014/main" id="{EB6A7E93-ECBE-4A7B-87AD-9A20832A28C8}"/>
              </a:ext>
            </a:extLst>
          </p:cNvPr>
          <p:cNvSpPr>
            <a:spLocks noGrp="1" noChangeArrowheads="1"/>
          </p:cNvSpPr>
          <p:nvPr>
            <p:ph type="sldNum" sz="quarter" idx="12"/>
          </p:nvPr>
        </p:nvSpPr>
        <p:spPr>
          <a:ln/>
        </p:spPr>
        <p:txBody>
          <a:bodyPr/>
          <a:lstStyle>
            <a:lvl1pPr>
              <a:defRPr/>
            </a:lvl1pPr>
          </a:lstStyle>
          <a:p>
            <a:fld id="{FD57FBFF-E33F-418C-AD99-028A992D9BB7}" type="slidenum">
              <a:rPr lang="es-ES" smtClean="0"/>
              <a:t>‹Nº›</a:t>
            </a:fld>
            <a:endParaRPr lang="es-ES" dirty="0"/>
          </a:p>
        </p:txBody>
      </p:sp>
    </p:spTree>
    <p:extLst>
      <p:ext uri="{BB962C8B-B14F-4D97-AF65-F5344CB8AC3E}">
        <p14:creationId xmlns:p14="http://schemas.microsoft.com/office/powerpoint/2010/main" val="777861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7123A99D-D32A-49EF-96E9-CF936879DFED}"/>
              </a:ext>
            </a:extLst>
          </p:cNvPr>
          <p:cNvSpPr>
            <a:spLocks noGrp="1" noChangeArrowheads="1"/>
          </p:cNvSpPr>
          <p:nvPr>
            <p:ph type="dt" sz="half" idx="10"/>
          </p:nvPr>
        </p:nvSpPr>
        <p:spPr>
          <a:ln/>
        </p:spPr>
        <p:txBody>
          <a:bodyPr/>
          <a:lstStyle>
            <a:lvl1pPr>
              <a:defRPr/>
            </a:lvl1pPr>
          </a:lstStyle>
          <a:p>
            <a:fld id="{D21D1722-8BC2-4FB2-A39A-4682F82CE908}" type="datetimeFigureOut">
              <a:rPr lang="es-ES" smtClean="0"/>
              <a:t>14/06/2021</a:t>
            </a:fld>
            <a:endParaRPr lang="es-ES" dirty="0"/>
          </a:p>
        </p:txBody>
      </p:sp>
      <p:sp>
        <p:nvSpPr>
          <p:cNvPr id="6" name="Rectangle 5">
            <a:extLst>
              <a:ext uri="{FF2B5EF4-FFF2-40B4-BE49-F238E27FC236}">
                <a16:creationId xmlns:a16="http://schemas.microsoft.com/office/drawing/2014/main" id="{1695D603-9C19-41AE-9568-2C2ACEE21505}"/>
              </a:ext>
            </a:extLst>
          </p:cNvPr>
          <p:cNvSpPr>
            <a:spLocks noGrp="1" noChangeArrowheads="1"/>
          </p:cNvSpPr>
          <p:nvPr>
            <p:ph type="ftr" sz="quarter" idx="11"/>
          </p:nvPr>
        </p:nvSpPr>
        <p:spPr>
          <a:ln/>
        </p:spPr>
        <p:txBody>
          <a:bodyPr/>
          <a:lstStyle>
            <a:lvl1pPr>
              <a:defRPr/>
            </a:lvl1pPr>
          </a:lstStyle>
          <a:p>
            <a:endParaRPr lang="es-ES" dirty="0"/>
          </a:p>
        </p:txBody>
      </p:sp>
      <p:sp>
        <p:nvSpPr>
          <p:cNvPr id="7" name="Rectangle 6">
            <a:extLst>
              <a:ext uri="{FF2B5EF4-FFF2-40B4-BE49-F238E27FC236}">
                <a16:creationId xmlns:a16="http://schemas.microsoft.com/office/drawing/2014/main" id="{C7C4AD0C-076D-45D9-B695-0154E907B707}"/>
              </a:ext>
            </a:extLst>
          </p:cNvPr>
          <p:cNvSpPr>
            <a:spLocks noGrp="1" noChangeArrowheads="1"/>
          </p:cNvSpPr>
          <p:nvPr>
            <p:ph type="sldNum" sz="quarter" idx="12"/>
          </p:nvPr>
        </p:nvSpPr>
        <p:spPr>
          <a:ln/>
        </p:spPr>
        <p:txBody>
          <a:bodyPr/>
          <a:lstStyle>
            <a:lvl1pPr>
              <a:defRPr/>
            </a:lvl1pPr>
          </a:lstStyle>
          <a:p>
            <a:fld id="{FD57FBFF-E33F-418C-AD99-028A992D9BB7}" type="slidenum">
              <a:rPr lang="es-ES" smtClean="0"/>
              <a:t>‹Nº›</a:t>
            </a:fld>
            <a:endParaRPr lang="es-ES" dirty="0"/>
          </a:p>
        </p:txBody>
      </p:sp>
    </p:spTree>
    <p:extLst>
      <p:ext uri="{BB962C8B-B14F-4D97-AF65-F5344CB8AC3E}">
        <p14:creationId xmlns:p14="http://schemas.microsoft.com/office/powerpoint/2010/main" val="2813333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endParaRPr lang="en-U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E6536782-E49F-4857-9C00-FB4AA3A29004}"/>
              </a:ext>
            </a:extLst>
          </p:cNvPr>
          <p:cNvSpPr>
            <a:spLocks noGrp="1" noChangeArrowheads="1"/>
          </p:cNvSpPr>
          <p:nvPr>
            <p:ph type="dt" sz="half" idx="10"/>
          </p:nvPr>
        </p:nvSpPr>
        <p:spPr>
          <a:ln/>
        </p:spPr>
        <p:txBody>
          <a:bodyPr/>
          <a:lstStyle>
            <a:lvl1pPr>
              <a:defRPr/>
            </a:lvl1pPr>
          </a:lstStyle>
          <a:p>
            <a:fld id="{D21D1722-8BC2-4FB2-A39A-4682F82CE908}" type="datetimeFigureOut">
              <a:rPr lang="es-ES" smtClean="0"/>
              <a:t>14/06/2021</a:t>
            </a:fld>
            <a:endParaRPr lang="es-ES" dirty="0"/>
          </a:p>
        </p:txBody>
      </p:sp>
      <p:sp>
        <p:nvSpPr>
          <p:cNvPr id="6" name="Rectangle 5">
            <a:extLst>
              <a:ext uri="{FF2B5EF4-FFF2-40B4-BE49-F238E27FC236}">
                <a16:creationId xmlns:a16="http://schemas.microsoft.com/office/drawing/2014/main" id="{D7191BE0-8AF2-433E-B1E7-B6F0C0E91DDD}"/>
              </a:ext>
            </a:extLst>
          </p:cNvPr>
          <p:cNvSpPr>
            <a:spLocks noGrp="1" noChangeArrowheads="1"/>
          </p:cNvSpPr>
          <p:nvPr>
            <p:ph type="ftr" sz="quarter" idx="11"/>
          </p:nvPr>
        </p:nvSpPr>
        <p:spPr>
          <a:ln/>
        </p:spPr>
        <p:txBody>
          <a:bodyPr/>
          <a:lstStyle>
            <a:lvl1pPr>
              <a:defRPr/>
            </a:lvl1pPr>
          </a:lstStyle>
          <a:p>
            <a:endParaRPr lang="es-ES" dirty="0"/>
          </a:p>
        </p:txBody>
      </p:sp>
      <p:sp>
        <p:nvSpPr>
          <p:cNvPr id="7" name="Rectangle 6">
            <a:extLst>
              <a:ext uri="{FF2B5EF4-FFF2-40B4-BE49-F238E27FC236}">
                <a16:creationId xmlns:a16="http://schemas.microsoft.com/office/drawing/2014/main" id="{183DC4C5-8D91-4711-B760-B44ADF5046D6}"/>
              </a:ext>
            </a:extLst>
          </p:cNvPr>
          <p:cNvSpPr>
            <a:spLocks noGrp="1" noChangeArrowheads="1"/>
          </p:cNvSpPr>
          <p:nvPr>
            <p:ph type="sldNum" sz="quarter" idx="12"/>
          </p:nvPr>
        </p:nvSpPr>
        <p:spPr>
          <a:ln/>
        </p:spPr>
        <p:txBody>
          <a:bodyPr/>
          <a:lstStyle>
            <a:lvl1pPr>
              <a:defRPr/>
            </a:lvl1pPr>
          </a:lstStyle>
          <a:p>
            <a:fld id="{FD57FBFF-E33F-418C-AD99-028A992D9BB7}" type="slidenum">
              <a:rPr lang="es-ES" smtClean="0"/>
              <a:t>‹Nº›</a:t>
            </a:fld>
            <a:endParaRPr lang="es-ES" dirty="0"/>
          </a:p>
        </p:txBody>
      </p:sp>
    </p:spTree>
    <p:extLst>
      <p:ext uri="{BB962C8B-B14F-4D97-AF65-F5344CB8AC3E}">
        <p14:creationId xmlns:p14="http://schemas.microsoft.com/office/powerpoint/2010/main" val="27188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01481FC-BD64-4D35-A29A-7CEAD0EE6D4C}"/>
              </a:ext>
            </a:extLst>
          </p:cNvPr>
          <p:cNvSpPr>
            <a:spLocks noGrp="1" noChangeArrowheads="1"/>
          </p:cNvSpPr>
          <p:nvPr>
            <p:ph type="title"/>
          </p:nvPr>
        </p:nvSpPr>
        <p:spPr bwMode="auto">
          <a:xfrm>
            <a:off x="76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endParaRPr lang="en-US" altLang="en-US"/>
          </a:p>
        </p:txBody>
      </p:sp>
      <p:sp>
        <p:nvSpPr>
          <p:cNvPr id="1027" name="Rectangle 3">
            <a:extLst>
              <a:ext uri="{FF2B5EF4-FFF2-40B4-BE49-F238E27FC236}">
                <a16:creationId xmlns:a16="http://schemas.microsoft.com/office/drawing/2014/main" id="{D1C5F9EC-12B8-44F2-AE98-2EDB6A4F28A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los estilos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n-US" altLang="en-US"/>
          </a:p>
        </p:txBody>
      </p:sp>
      <p:sp>
        <p:nvSpPr>
          <p:cNvPr id="43012" name="Rectangle 4">
            <a:extLst>
              <a:ext uri="{FF2B5EF4-FFF2-40B4-BE49-F238E27FC236}">
                <a16:creationId xmlns:a16="http://schemas.microsoft.com/office/drawing/2014/main" id="{65ACFA02-4150-4BE3-B2DC-31E7A25E147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fld id="{D21D1722-8BC2-4FB2-A39A-4682F82CE908}" type="datetimeFigureOut">
              <a:rPr lang="es-ES" smtClean="0"/>
              <a:t>14/06/2021</a:t>
            </a:fld>
            <a:endParaRPr lang="es-ES" dirty="0"/>
          </a:p>
        </p:txBody>
      </p:sp>
      <p:sp>
        <p:nvSpPr>
          <p:cNvPr id="43013" name="Rectangle 5">
            <a:extLst>
              <a:ext uri="{FF2B5EF4-FFF2-40B4-BE49-F238E27FC236}">
                <a16:creationId xmlns:a16="http://schemas.microsoft.com/office/drawing/2014/main" id="{169539BD-8F61-45D9-B736-9A93BA0E339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s-ES" dirty="0"/>
          </a:p>
        </p:txBody>
      </p:sp>
      <p:sp>
        <p:nvSpPr>
          <p:cNvPr id="43014" name="Rectangle 6">
            <a:extLst>
              <a:ext uri="{FF2B5EF4-FFF2-40B4-BE49-F238E27FC236}">
                <a16:creationId xmlns:a16="http://schemas.microsoft.com/office/drawing/2014/main" id="{D2B1D124-D86C-425A-B1F9-3C6520157F1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FD57FBFF-E33F-418C-AD99-028A992D9BB7}" type="slidenum">
              <a:rPr lang="es-ES" smtClean="0"/>
              <a:t>‹Nº›</a:t>
            </a:fld>
            <a:endParaRPr lang="es-ES" dirty="0"/>
          </a:p>
        </p:txBody>
      </p:sp>
    </p:spTree>
    <p:extLst>
      <p:ext uri="{BB962C8B-B14F-4D97-AF65-F5344CB8AC3E}">
        <p14:creationId xmlns:p14="http://schemas.microsoft.com/office/powerpoint/2010/main" val="230025696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fontAlgn="base" hangingPunct="1">
        <a:spcBef>
          <a:spcPct val="0"/>
        </a:spcBef>
        <a:spcAft>
          <a:spcPct val="0"/>
        </a:spcAft>
        <a:defRPr sz="4000" b="1">
          <a:solidFill>
            <a:schemeClr val="folHlink"/>
          </a:solidFill>
          <a:latin typeface="+mj-lt"/>
          <a:ea typeface="+mj-ea"/>
          <a:cs typeface="+mj-cs"/>
        </a:defRPr>
      </a:lvl1pPr>
      <a:lvl2pPr algn="l" rtl="0" eaLnBrk="1" fontAlgn="base" hangingPunct="1">
        <a:spcBef>
          <a:spcPct val="0"/>
        </a:spcBef>
        <a:spcAft>
          <a:spcPct val="0"/>
        </a:spcAft>
        <a:defRPr sz="4000" b="1">
          <a:solidFill>
            <a:schemeClr val="folHlink"/>
          </a:solidFill>
          <a:latin typeface="Arial" charset="0"/>
        </a:defRPr>
      </a:lvl2pPr>
      <a:lvl3pPr algn="l" rtl="0" eaLnBrk="1" fontAlgn="base" hangingPunct="1">
        <a:spcBef>
          <a:spcPct val="0"/>
        </a:spcBef>
        <a:spcAft>
          <a:spcPct val="0"/>
        </a:spcAft>
        <a:defRPr sz="4000" b="1">
          <a:solidFill>
            <a:schemeClr val="folHlink"/>
          </a:solidFill>
          <a:latin typeface="Arial" charset="0"/>
        </a:defRPr>
      </a:lvl3pPr>
      <a:lvl4pPr algn="l" rtl="0" eaLnBrk="1" fontAlgn="base" hangingPunct="1">
        <a:spcBef>
          <a:spcPct val="0"/>
        </a:spcBef>
        <a:spcAft>
          <a:spcPct val="0"/>
        </a:spcAft>
        <a:defRPr sz="4000" b="1">
          <a:solidFill>
            <a:schemeClr val="folHlink"/>
          </a:solidFill>
          <a:latin typeface="Arial" charset="0"/>
        </a:defRPr>
      </a:lvl4pPr>
      <a:lvl5pPr algn="l" rtl="0" eaLnBrk="1" fontAlgn="base" hangingPunct="1">
        <a:spcBef>
          <a:spcPct val="0"/>
        </a:spcBef>
        <a:spcAft>
          <a:spcPct val="0"/>
        </a:spcAft>
        <a:defRPr sz="4000" b="1">
          <a:solidFill>
            <a:schemeClr val="folHlink"/>
          </a:solidFill>
          <a:latin typeface="Arial" charset="0"/>
        </a:defRPr>
      </a:lvl5pPr>
      <a:lvl6pPr marL="457200" algn="l" rtl="0" eaLnBrk="1" fontAlgn="base" hangingPunct="1">
        <a:spcBef>
          <a:spcPct val="0"/>
        </a:spcBef>
        <a:spcAft>
          <a:spcPct val="0"/>
        </a:spcAft>
        <a:defRPr sz="4000" b="1">
          <a:solidFill>
            <a:schemeClr val="folHlink"/>
          </a:solidFill>
          <a:latin typeface="Arial" charset="0"/>
        </a:defRPr>
      </a:lvl6pPr>
      <a:lvl7pPr marL="914400" algn="l" rtl="0" eaLnBrk="1" fontAlgn="base" hangingPunct="1">
        <a:spcBef>
          <a:spcPct val="0"/>
        </a:spcBef>
        <a:spcAft>
          <a:spcPct val="0"/>
        </a:spcAft>
        <a:defRPr sz="4000" b="1">
          <a:solidFill>
            <a:schemeClr val="folHlink"/>
          </a:solidFill>
          <a:latin typeface="Arial" charset="0"/>
        </a:defRPr>
      </a:lvl7pPr>
      <a:lvl8pPr marL="1371600" algn="l" rtl="0" eaLnBrk="1" fontAlgn="base" hangingPunct="1">
        <a:spcBef>
          <a:spcPct val="0"/>
        </a:spcBef>
        <a:spcAft>
          <a:spcPct val="0"/>
        </a:spcAft>
        <a:defRPr sz="4000" b="1">
          <a:solidFill>
            <a:schemeClr val="folHlink"/>
          </a:solidFill>
          <a:latin typeface="Arial" charset="0"/>
        </a:defRPr>
      </a:lvl8pPr>
      <a:lvl9pPr marL="1828800" algn="l" rtl="0" eaLnBrk="1" fontAlgn="base" hangingPunct="1">
        <a:spcBef>
          <a:spcPct val="0"/>
        </a:spcBef>
        <a:spcAft>
          <a:spcPct val="0"/>
        </a:spcAft>
        <a:defRPr sz="4000" b="1">
          <a:solidFill>
            <a:schemeClr val="folHlink"/>
          </a:solidFill>
          <a:latin typeface="Arial" charset="0"/>
        </a:defRPr>
      </a:lvl9pPr>
    </p:titleStyle>
    <p:bodyStyle>
      <a:lvl1pPr marL="342900" indent="-342900" algn="l" rtl="0" eaLnBrk="1" fontAlgn="base" hangingPunct="1">
        <a:spcBef>
          <a:spcPct val="50000"/>
        </a:spcBef>
        <a:spcAft>
          <a:spcPct val="0"/>
        </a:spcAft>
        <a:buChar char="•"/>
        <a:defRPr sz="2800" b="1">
          <a:solidFill>
            <a:schemeClr val="folHlink"/>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chemeClr val="folHlink"/>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01481FC-BD64-4D35-A29A-7CEAD0EE6D4C}"/>
              </a:ext>
            </a:extLst>
          </p:cNvPr>
          <p:cNvSpPr>
            <a:spLocks noGrp="1" noChangeArrowheads="1"/>
          </p:cNvSpPr>
          <p:nvPr>
            <p:ph type="title"/>
          </p:nvPr>
        </p:nvSpPr>
        <p:spPr bwMode="auto">
          <a:xfrm>
            <a:off x="76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1C5F9EC-12B8-44F2-AE98-2EDB6A4F28A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2" name="Rectangle 4">
            <a:extLst>
              <a:ext uri="{FF2B5EF4-FFF2-40B4-BE49-F238E27FC236}">
                <a16:creationId xmlns:a16="http://schemas.microsoft.com/office/drawing/2014/main" id="{65ACFA02-4150-4BE3-B2DC-31E7A25E147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dirty="0"/>
          </a:p>
        </p:txBody>
      </p:sp>
      <p:sp>
        <p:nvSpPr>
          <p:cNvPr id="43013" name="Rectangle 5">
            <a:extLst>
              <a:ext uri="{FF2B5EF4-FFF2-40B4-BE49-F238E27FC236}">
                <a16:creationId xmlns:a16="http://schemas.microsoft.com/office/drawing/2014/main" id="{169539BD-8F61-45D9-B736-9A93BA0E339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43014" name="Rectangle 6">
            <a:extLst>
              <a:ext uri="{FF2B5EF4-FFF2-40B4-BE49-F238E27FC236}">
                <a16:creationId xmlns:a16="http://schemas.microsoft.com/office/drawing/2014/main" id="{D2B1D124-D86C-425A-B1F9-3C6520157F1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12BB03A2-585A-4D32-A0C0-2E5FDC4DC250}" type="slidenum">
              <a:rPr lang="en-US" altLang="en-US"/>
              <a:pPr/>
              <a:t>‹Nº›</a:t>
            </a:fld>
            <a:endParaRPr lang="en-US" altLang="en-US" dirty="0"/>
          </a:p>
        </p:txBody>
      </p:sp>
    </p:spTree>
    <p:extLst>
      <p:ext uri="{BB962C8B-B14F-4D97-AF65-F5344CB8AC3E}">
        <p14:creationId xmlns:p14="http://schemas.microsoft.com/office/powerpoint/2010/main" val="76187914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Arial" charset="0"/>
        </a:defRPr>
      </a:lvl2pPr>
      <a:lvl3pPr algn="l" rtl="0" eaLnBrk="0" fontAlgn="base" hangingPunct="0">
        <a:spcBef>
          <a:spcPct val="0"/>
        </a:spcBef>
        <a:spcAft>
          <a:spcPct val="0"/>
        </a:spcAft>
        <a:defRPr sz="4000" b="1">
          <a:solidFill>
            <a:schemeClr val="folHlink"/>
          </a:solidFill>
          <a:latin typeface="Arial" charset="0"/>
        </a:defRPr>
      </a:lvl3pPr>
      <a:lvl4pPr algn="l" rtl="0" eaLnBrk="0" fontAlgn="base" hangingPunct="0">
        <a:spcBef>
          <a:spcPct val="0"/>
        </a:spcBef>
        <a:spcAft>
          <a:spcPct val="0"/>
        </a:spcAft>
        <a:defRPr sz="4000" b="1">
          <a:solidFill>
            <a:schemeClr val="folHlink"/>
          </a:solidFill>
          <a:latin typeface="Arial" charset="0"/>
        </a:defRPr>
      </a:lvl4pPr>
      <a:lvl5pPr algn="l" rtl="0" eaLnBrk="0" fontAlgn="base" hangingPunct="0">
        <a:spcBef>
          <a:spcPct val="0"/>
        </a:spcBef>
        <a:spcAft>
          <a:spcPct val="0"/>
        </a:spcAft>
        <a:defRPr sz="4000" b="1">
          <a:solidFill>
            <a:schemeClr val="folHlink"/>
          </a:solidFill>
          <a:latin typeface="Arial" charset="0"/>
        </a:defRPr>
      </a:lvl5pPr>
      <a:lvl6pPr marL="457200" algn="l" rtl="0" fontAlgn="base">
        <a:spcBef>
          <a:spcPct val="0"/>
        </a:spcBef>
        <a:spcAft>
          <a:spcPct val="0"/>
        </a:spcAft>
        <a:defRPr sz="4000" b="1">
          <a:solidFill>
            <a:schemeClr val="folHlink"/>
          </a:solidFill>
          <a:latin typeface="Arial" charset="0"/>
        </a:defRPr>
      </a:lvl6pPr>
      <a:lvl7pPr marL="914400" algn="l" rtl="0" fontAlgn="base">
        <a:spcBef>
          <a:spcPct val="0"/>
        </a:spcBef>
        <a:spcAft>
          <a:spcPct val="0"/>
        </a:spcAft>
        <a:defRPr sz="4000" b="1">
          <a:solidFill>
            <a:schemeClr val="folHlink"/>
          </a:solidFill>
          <a:latin typeface="Arial" charset="0"/>
        </a:defRPr>
      </a:lvl7pPr>
      <a:lvl8pPr marL="1371600" algn="l" rtl="0" fontAlgn="base">
        <a:spcBef>
          <a:spcPct val="0"/>
        </a:spcBef>
        <a:spcAft>
          <a:spcPct val="0"/>
        </a:spcAft>
        <a:defRPr sz="4000" b="1">
          <a:solidFill>
            <a:schemeClr val="folHlink"/>
          </a:solidFill>
          <a:latin typeface="Arial" charset="0"/>
        </a:defRPr>
      </a:lvl8pPr>
      <a:lvl9pPr marL="1828800" algn="l" rtl="0" fontAlgn="base">
        <a:spcBef>
          <a:spcPct val="0"/>
        </a:spcBef>
        <a:spcAft>
          <a:spcPct val="0"/>
        </a:spcAft>
        <a:defRPr sz="4000" b="1">
          <a:solidFill>
            <a:schemeClr val="folHlink"/>
          </a:solidFill>
          <a:latin typeface="Arial" charset="0"/>
        </a:defRPr>
      </a:lvl9pPr>
    </p:titleStyle>
    <p:bodyStyle>
      <a:lvl1pPr marL="342900" indent="-342900" algn="l" rtl="0" eaLnBrk="0" fontAlgn="base" hangingPunct="0">
        <a:spcBef>
          <a:spcPct val="50000"/>
        </a:spcBef>
        <a:spcAft>
          <a:spcPct val="0"/>
        </a:spcAft>
        <a:buChar char="•"/>
        <a:defRPr sz="2800" b="1">
          <a:solidFill>
            <a:schemeClr val="folHlink"/>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fo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A64544-F2FC-4726-8969-8FC63955E0DF}"/>
              </a:ext>
            </a:extLst>
          </p:cNvPr>
          <p:cNvSpPr>
            <a:spLocks noGrp="1"/>
          </p:cNvSpPr>
          <p:nvPr>
            <p:ph type="ctrTitle"/>
          </p:nvPr>
        </p:nvSpPr>
        <p:spPr>
          <a:xfrm>
            <a:off x="5074560" y="2052025"/>
            <a:ext cx="3692839" cy="536171"/>
          </a:xfrm>
        </p:spPr>
        <p:txBody>
          <a:bodyPr>
            <a:normAutofit fontScale="90000"/>
          </a:bodyPr>
          <a:lstStyle/>
          <a:p>
            <a:pPr algn="ctr"/>
            <a:r>
              <a:rPr lang="en-GB" sz="3000" dirty="0">
                <a:solidFill>
                  <a:schemeClr val="tx1">
                    <a:lumMod val="75000"/>
                  </a:schemeClr>
                </a:solidFill>
              </a:rPr>
              <a:t>Basic Models</a:t>
            </a:r>
          </a:p>
        </p:txBody>
      </p:sp>
      <p:sp>
        <p:nvSpPr>
          <p:cNvPr id="3" name="Subtítulo 2">
            <a:extLst>
              <a:ext uri="{FF2B5EF4-FFF2-40B4-BE49-F238E27FC236}">
                <a16:creationId xmlns:a16="http://schemas.microsoft.com/office/drawing/2014/main" id="{5CCEEE66-21CF-4499-B61E-13FC71A07B79}"/>
              </a:ext>
            </a:extLst>
          </p:cNvPr>
          <p:cNvSpPr>
            <a:spLocks noGrp="1"/>
          </p:cNvSpPr>
          <p:nvPr>
            <p:ph type="subTitle" idx="1"/>
          </p:nvPr>
        </p:nvSpPr>
        <p:spPr>
          <a:xfrm>
            <a:off x="432570" y="5513117"/>
            <a:ext cx="2969812" cy="594000"/>
          </a:xfrm>
        </p:spPr>
        <p:txBody>
          <a:bodyPr>
            <a:normAutofit fontScale="85000" lnSpcReduction="10000"/>
          </a:bodyPr>
          <a:lstStyle/>
          <a:p>
            <a:pPr algn="l"/>
            <a:r>
              <a:rPr lang="en-GB" sz="1500" dirty="0"/>
              <a:t>Author:</a:t>
            </a:r>
            <a:r>
              <a:rPr lang="es-ES" sz="1500" dirty="0"/>
              <a:t>  Alejandro RodrIguez Grau</a:t>
            </a:r>
          </a:p>
          <a:p>
            <a:pPr algn="l"/>
            <a:r>
              <a:rPr lang="en-GB" sz="1500" dirty="0"/>
              <a:t>Tutor:  Prof.  Dr.  </a:t>
            </a:r>
            <a:r>
              <a:rPr lang="es-ES" sz="1500" dirty="0"/>
              <a:t>Angel A. Juan</a:t>
            </a:r>
          </a:p>
        </p:txBody>
      </p:sp>
      <p:pic>
        <p:nvPicPr>
          <p:cNvPr id="5" name="Imagen 4">
            <a:extLst>
              <a:ext uri="{FF2B5EF4-FFF2-40B4-BE49-F238E27FC236}">
                <a16:creationId xmlns:a16="http://schemas.microsoft.com/office/drawing/2014/main" id="{0FBC2B1C-0F5E-4E88-A9BE-8D09E9CA8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75" y="473381"/>
            <a:ext cx="1507092" cy="697728"/>
          </a:xfrm>
          <a:prstGeom prst="rect">
            <a:avLst/>
          </a:prstGeom>
          <a:noFill/>
          <a:effectLst/>
        </p:spPr>
      </p:pic>
      <p:sp>
        <p:nvSpPr>
          <p:cNvPr id="4" name="CuadroTexto 3">
            <a:extLst>
              <a:ext uri="{FF2B5EF4-FFF2-40B4-BE49-F238E27FC236}">
                <a16:creationId xmlns:a16="http://schemas.microsoft.com/office/drawing/2014/main" id="{7ABC2DF7-B552-4832-91ED-30F41EC3ACBC}"/>
              </a:ext>
            </a:extLst>
          </p:cNvPr>
          <p:cNvSpPr txBox="1"/>
          <p:nvPr/>
        </p:nvSpPr>
        <p:spPr>
          <a:xfrm>
            <a:off x="6336792" y="2616072"/>
            <a:ext cx="1325880" cy="369332"/>
          </a:xfrm>
          <a:prstGeom prst="rect">
            <a:avLst/>
          </a:prstGeom>
          <a:noFill/>
        </p:spPr>
        <p:txBody>
          <a:bodyPr wrap="square" rtlCol="0">
            <a:spAutoFit/>
          </a:bodyPr>
          <a:lstStyle/>
          <a:p>
            <a:r>
              <a:rPr lang="es-ES" b="1" dirty="0">
                <a:solidFill>
                  <a:srgbClr val="FF0000"/>
                </a:solidFill>
              </a:rPr>
              <a:t>AnyLogic</a:t>
            </a:r>
            <a:endParaRPr lang="en-GB" b="1" dirty="0">
              <a:solidFill>
                <a:srgbClr val="FF0000"/>
              </a:solidFill>
            </a:endParaRPr>
          </a:p>
        </p:txBody>
      </p:sp>
    </p:spTree>
    <p:extLst>
      <p:ext uri="{BB962C8B-B14F-4D97-AF65-F5344CB8AC3E}">
        <p14:creationId xmlns:p14="http://schemas.microsoft.com/office/powerpoint/2010/main" val="44681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E0E80AE-4F9A-40D7-BC6E-D310D7D8F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0078"/>
            <a:ext cx="9144000" cy="2168322"/>
          </a:xfrm>
          <a:prstGeom prst="rect">
            <a:avLst/>
          </a:prstGeom>
        </p:spPr>
      </p:pic>
      <p:sp>
        <p:nvSpPr>
          <p:cNvPr id="4" name="Rectangle 2">
            <a:extLst>
              <a:ext uri="{FF2B5EF4-FFF2-40B4-BE49-F238E27FC236}">
                <a16:creationId xmlns:a16="http://schemas.microsoft.com/office/drawing/2014/main" id="{9E9D061C-95EE-4AA2-A700-C7ABB61F43A6}"/>
              </a:ext>
            </a:extLst>
          </p:cNvPr>
          <p:cNvSpPr txBox="1">
            <a:spLocks noChangeArrowheads="1"/>
          </p:cNvSpPr>
          <p:nvPr/>
        </p:nvSpPr>
        <p:spPr bwMode="auto">
          <a:xfrm>
            <a:off x="0" y="64614"/>
            <a:ext cx="8805672" cy="9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Arial" charset="0"/>
              </a:defRPr>
            </a:lvl2pPr>
            <a:lvl3pPr algn="l" rtl="0" eaLnBrk="0" fontAlgn="base" hangingPunct="0">
              <a:spcBef>
                <a:spcPct val="0"/>
              </a:spcBef>
              <a:spcAft>
                <a:spcPct val="0"/>
              </a:spcAft>
              <a:defRPr sz="4000" b="1">
                <a:solidFill>
                  <a:schemeClr val="folHlink"/>
                </a:solidFill>
                <a:latin typeface="Arial" charset="0"/>
              </a:defRPr>
            </a:lvl3pPr>
            <a:lvl4pPr algn="l" rtl="0" eaLnBrk="0" fontAlgn="base" hangingPunct="0">
              <a:spcBef>
                <a:spcPct val="0"/>
              </a:spcBef>
              <a:spcAft>
                <a:spcPct val="0"/>
              </a:spcAft>
              <a:defRPr sz="4000" b="1">
                <a:solidFill>
                  <a:schemeClr val="folHlink"/>
                </a:solidFill>
                <a:latin typeface="Arial" charset="0"/>
              </a:defRPr>
            </a:lvl4pPr>
            <a:lvl5pPr algn="l" rtl="0" eaLnBrk="0" fontAlgn="base" hangingPunct="0">
              <a:spcBef>
                <a:spcPct val="0"/>
              </a:spcBef>
              <a:spcAft>
                <a:spcPct val="0"/>
              </a:spcAft>
              <a:defRPr sz="4000" b="1">
                <a:solidFill>
                  <a:schemeClr val="folHlink"/>
                </a:solidFill>
                <a:latin typeface="Arial" charset="0"/>
              </a:defRPr>
            </a:lvl5pPr>
            <a:lvl6pPr marL="457200" algn="l" rtl="0" fontAlgn="base">
              <a:spcBef>
                <a:spcPct val="0"/>
              </a:spcBef>
              <a:spcAft>
                <a:spcPct val="0"/>
              </a:spcAft>
              <a:defRPr sz="4000" b="1">
                <a:solidFill>
                  <a:schemeClr val="folHlink"/>
                </a:solidFill>
                <a:latin typeface="Arial" charset="0"/>
              </a:defRPr>
            </a:lvl6pPr>
            <a:lvl7pPr marL="914400" algn="l" rtl="0" fontAlgn="base">
              <a:spcBef>
                <a:spcPct val="0"/>
              </a:spcBef>
              <a:spcAft>
                <a:spcPct val="0"/>
              </a:spcAft>
              <a:defRPr sz="4000" b="1">
                <a:solidFill>
                  <a:schemeClr val="folHlink"/>
                </a:solidFill>
                <a:latin typeface="Arial" charset="0"/>
              </a:defRPr>
            </a:lvl7pPr>
            <a:lvl8pPr marL="1371600" algn="l" rtl="0" fontAlgn="base">
              <a:spcBef>
                <a:spcPct val="0"/>
              </a:spcBef>
              <a:spcAft>
                <a:spcPct val="0"/>
              </a:spcAft>
              <a:defRPr sz="4000" b="1">
                <a:solidFill>
                  <a:schemeClr val="folHlink"/>
                </a:solidFill>
                <a:latin typeface="Arial" charset="0"/>
              </a:defRPr>
            </a:lvl8pPr>
            <a:lvl9pPr marL="1828800" algn="l" rtl="0" fontAlgn="base">
              <a:spcBef>
                <a:spcPct val="0"/>
              </a:spcBef>
              <a:spcAft>
                <a:spcPct val="0"/>
              </a:spcAft>
              <a:defRPr sz="4000" b="1">
                <a:solidFill>
                  <a:schemeClr val="folHlink"/>
                </a:solidFill>
                <a:latin typeface="Arial" charset="0"/>
              </a:defRPr>
            </a:lvl9pPr>
          </a:lstStyle>
          <a:p>
            <a:pPr eaLnBrk="1" hangingPunct="1"/>
            <a:r>
              <a:rPr lang="en-US" altLang="en-US" sz="3600" kern="0" dirty="0">
                <a:solidFill>
                  <a:srgbClr val="CC0000"/>
                </a:solidFill>
              </a:rPr>
              <a:t>5. Add Delay (2/2)</a:t>
            </a:r>
          </a:p>
        </p:txBody>
      </p:sp>
      <p:sp>
        <p:nvSpPr>
          <p:cNvPr id="5" name="Line 6">
            <a:extLst>
              <a:ext uri="{FF2B5EF4-FFF2-40B4-BE49-F238E27FC236}">
                <a16:creationId xmlns:a16="http://schemas.microsoft.com/office/drawing/2014/main" id="{19D658A4-C8FF-4448-AC79-2AE4E75E8B0F}"/>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7" name="33 CuadroTexto">
            <a:extLst>
              <a:ext uri="{FF2B5EF4-FFF2-40B4-BE49-F238E27FC236}">
                <a16:creationId xmlns:a16="http://schemas.microsoft.com/office/drawing/2014/main" id="{FACFA9B9-1935-472A-B96A-52B4FF775F95}"/>
              </a:ext>
            </a:extLst>
          </p:cNvPr>
          <p:cNvSpPr txBox="1"/>
          <p:nvPr/>
        </p:nvSpPr>
        <p:spPr>
          <a:xfrm>
            <a:off x="4325302" y="4818449"/>
            <a:ext cx="4302252" cy="1169551"/>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Once defined the waiting time, we must set a high enough capacity, because if we leave only 1 (by default), no other entity will be able to do that path until the one in it reaches the exit.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Arial"/>
              </a:rPr>
              <a:t>Do this for every Delay block</a:t>
            </a:r>
          </a:p>
        </p:txBody>
      </p:sp>
      <p:cxnSp>
        <p:nvCxnSpPr>
          <p:cNvPr id="8" name="Straight Arrow Connector 8">
            <a:extLst>
              <a:ext uri="{FF2B5EF4-FFF2-40B4-BE49-F238E27FC236}">
                <a16:creationId xmlns:a16="http://schemas.microsoft.com/office/drawing/2014/main" id="{9FA33CEA-6601-4AC7-ADA8-73E98EF82DEF}"/>
              </a:ext>
            </a:extLst>
          </p:cNvPr>
          <p:cNvCxnSpPr>
            <a:cxnSpLocks/>
          </p:cNvCxnSpPr>
          <p:nvPr/>
        </p:nvCxnSpPr>
        <p:spPr>
          <a:xfrm flipH="1" flipV="1">
            <a:off x="5888736" y="3451745"/>
            <a:ext cx="347472" cy="12527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36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A107D45-624E-4782-9308-E5D161E54AB0}"/>
              </a:ext>
            </a:extLst>
          </p:cNvPr>
          <p:cNvSpPr txBox="1">
            <a:spLocks noChangeArrowheads="1"/>
          </p:cNvSpPr>
          <p:nvPr/>
        </p:nvSpPr>
        <p:spPr bwMode="auto">
          <a:xfrm>
            <a:off x="0" y="64614"/>
            <a:ext cx="8805672" cy="9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Arial" charset="0"/>
              </a:defRPr>
            </a:lvl2pPr>
            <a:lvl3pPr algn="l" rtl="0" eaLnBrk="0" fontAlgn="base" hangingPunct="0">
              <a:spcBef>
                <a:spcPct val="0"/>
              </a:spcBef>
              <a:spcAft>
                <a:spcPct val="0"/>
              </a:spcAft>
              <a:defRPr sz="4000" b="1">
                <a:solidFill>
                  <a:schemeClr val="folHlink"/>
                </a:solidFill>
                <a:latin typeface="Arial" charset="0"/>
              </a:defRPr>
            </a:lvl3pPr>
            <a:lvl4pPr algn="l" rtl="0" eaLnBrk="0" fontAlgn="base" hangingPunct="0">
              <a:spcBef>
                <a:spcPct val="0"/>
              </a:spcBef>
              <a:spcAft>
                <a:spcPct val="0"/>
              </a:spcAft>
              <a:defRPr sz="4000" b="1">
                <a:solidFill>
                  <a:schemeClr val="folHlink"/>
                </a:solidFill>
                <a:latin typeface="Arial" charset="0"/>
              </a:defRPr>
            </a:lvl4pPr>
            <a:lvl5pPr algn="l" rtl="0" eaLnBrk="0" fontAlgn="base" hangingPunct="0">
              <a:spcBef>
                <a:spcPct val="0"/>
              </a:spcBef>
              <a:spcAft>
                <a:spcPct val="0"/>
              </a:spcAft>
              <a:defRPr sz="4000" b="1">
                <a:solidFill>
                  <a:schemeClr val="folHlink"/>
                </a:solidFill>
                <a:latin typeface="Arial" charset="0"/>
              </a:defRPr>
            </a:lvl5pPr>
            <a:lvl6pPr marL="457200" algn="l" rtl="0" fontAlgn="base">
              <a:spcBef>
                <a:spcPct val="0"/>
              </a:spcBef>
              <a:spcAft>
                <a:spcPct val="0"/>
              </a:spcAft>
              <a:defRPr sz="4000" b="1">
                <a:solidFill>
                  <a:schemeClr val="folHlink"/>
                </a:solidFill>
                <a:latin typeface="Arial" charset="0"/>
              </a:defRPr>
            </a:lvl6pPr>
            <a:lvl7pPr marL="914400" algn="l" rtl="0" fontAlgn="base">
              <a:spcBef>
                <a:spcPct val="0"/>
              </a:spcBef>
              <a:spcAft>
                <a:spcPct val="0"/>
              </a:spcAft>
              <a:defRPr sz="4000" b="1">
                <a:solidFill>
                  <a:schemeClr val="folHlink"/>
                </a:solidFill>
                <a:latin typeface="Arial" charset="0"/>
              </a:defRPr>
            </a:lvl7pPr>
            <a:lvl8pPr marL="1371600" algn="l" rtl="0" fontAlgn="base">
              <a:spcBef>
                <a:spcPct val="0"/>
              </a:spcBef>
              <a:spcAft>
                <a:spcPct val="0"/>
              </a:spcAft>
              <a:defRPr sz="4000" b="1">
                <a:solidFill>
                  <a:schemeClr val="folHlink"/>
                </a:solidFill>
                <a:latin typeface="Arial" charset="0"/>
              </a:defRPr>
            </a:lvl8pPr>
            <a:lvl9pPr marL="1828800" algn="l" rtl="0" fontAlgn="base">
              <a:spcBef>
                <a:spcPct val="0"/>
              </a:spcBef>
              <a:spcAft>
                <a:spcPct val="0"/>
              </a:spcAft>
              <a:defRPr sz="4000" b="1">
                <a:solidFill>
                  <a:schemeClr val="folHlink"/>
                </a:solidFill>
                <a:latin typeface="Arial" charset="0"/>
              </a:defRPr>
            </a:lvl9pPr>
          </a:lstStyle>
          <a:p>
            <a:pPr eaLnBrk="1" hangingPunct="1"/>
            <a:r>
              <a:rPr lang="en-US" altLang="en-US" sz="3600" kern="0" dirty="0">
                <a:solidFill>
                  <a:srgbClr val="CC0000"/>
                </a:solidFill>
              </a:rPr>
              <a:t>6. Use </a:t>
            </a:r>
            <a:r>
              <a:rPr lang="en-US" altLang="en-US" sz="3600" i="1" kern="0" dirty="0">
                <a:solidFill>
                  <a:srgbClr val="CC0000"/>
                </a:solidFill>
              </a:rPr>
              <a:t>Parameters</a:t>
            </a:r>
            <a:r>
              <a:rPr lang="en-US" altLang="en-US" sz="3600" kern="0" dirty="0">
                <a:solidFill>
                  <a:srgbClr val="CC0000"/>
                </a:solidFill>
              </a:rPr>
              <a:t> in Main (1/2)</a:t>
            </a:r>
          </a:p>
        </p:txBody>
      </p:sp>
      <p:sp>
        <p:nvSpPr>
          <p:cNvPr id="7" name="Line 6">
            <a:extLst>
              <a:ext uri="{FF2B5EF4-FFF2-40B4-BE49-F238E27FC236}">
                <a16:creationId xmlns:a16="http://schemas.microsoft.com/office/drawing/2014/main" id="{4037F1CE-0C6F-4D7B-ACAB-69A47E13321C}"/>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9" name="33 CuadroTexto">
            <a:extLst>
              <a:ext uri="{FF2B5EF4-FFF2-40B4-BE49-F238E27FC236}">
                <a16:creationId xmlns:a16="http://schemas.microsoft.com/office/drawing/2014/main" id="{DCF9B1FE-58B0-4521-9F3B-105AE5B0498E}"/>
              </a:ext>
            </a:extLst>
          </p:cNvPr>
          <p:cNvSpPr txBox="1"/>
          <p:nvPr/>
        </p:nvSpPr>
        <p:spPr>
          <a:xfrm>
            <a:off x="2371814" y="1459387"/>
            <a:ext cx="4062044" cy="954107"/>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Now that we know how to input data, lets learn how to substitute a number that appears several times and can by compressed into a Parameter inside the “</a:t>
            </a:r>
            <a:r>
              <a:rPr kumimoji="0" lang="en-US" sz="1400" b="0" i="1" u="none" strike="noStrike" kern="1200" cap="none" spc="0" normalizeH="0" baseline="0" noProof="0" dirty="0">
                <a:ln>
                  <a:noFill/>
                </a:ln>
                <a:solidFill>
                  <a:srgbClr val="000000"/>
                </a:solidFill>
                <a:effectLst/>
                <a:uLnTx/>
                <a:uFillTx/>
                <a:latin typeface="Arial"/>
                <a:ea typeface="+mn-ea"/>
                <a:cs typeface="+mn-cs"/>
              </a:rPr>
              <a:t>Main</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1" u="none" strike="noStrike" kern="1200" cap="none" spc="0" normalizeH="0" baseline="0" noProof="0" dirty="0">
                <a:ln>
                  <a:noFill/>
                </a:ln>
                <a:solidFill>
                  <a:srgbClr val="000000"/>
                </a:solidFill>
                <a:effectLst/>
                <a:uLnTx/>
                <a:uFillTx/>
                <a:latin typeface="Arial"/>
                <a:ea typeface="+mn-ea"/>
                <a:cs typeface="+mn-cs"/>
              </a:rPr>
              <a:t>Agent</a:t>
            </a:r>
            <a:r>
              <a:rPr kumimoji="0" lang="en-US" sz="1400" b="0" i="0" u="none" strike="noStrike" kern="1200" cap="none" spc="0" normalizeH="0" baseline="0" noProof="0" dirty="0">
                <a:ln>
                  <a:noFill/>
                </a:ln>
                <a:solidFill>
                  <a:srgbClr val="000000"/>
                </a:solidFill>
                <a:effectLst/>
                <a:uLnTx/>
                <a:uFillTx/>
                <a:latin typeface="Arial"/>
                <a:ea typeface="+mn-ea"/>
                <a:cs typeface="+mn-cs"/>
              </a:rPr>
              <a:t> screen.</a:t>
            </a:r>
          </a:p>
        </p:txBody>
      </p:sp>
      <p:grpSp>
        <p:nvGrpSpPr>
          <p:cNvPr id="17" name="Grupo 16">
            <a:extLst>
              <a:ext uri="{FF2B5EF4-FFF2-40B4-BE49-F238E27FC236}">
                <a16:creationId xmlns:a16="http://schemas.microsoft.com/office/drawing/2014/main" id="{A70DFCA7-1780-4734-BE38-4026B8BE0792}"/>
              </a:ext>
            </a:extLst>
          </p:cNvPr>
          <p:cNvGrpSpPr/>
          <p:nvPr/>
        </p:nvGrpSpPr>
        <p:grpSpPr>
          <a:xfrm>
            <a:off x="546496" y="2787162"/>
            <a:ext cx="8051007" cy="2967703"/>
            <a:chOff x="1339179" y="3062930"/>
            <a:chExt cx="7116274" cy="2498504"/>
          </a:xfrm>
        </p:grpSpPr>
        <p:pic>
          <p:nvPicPr>
            <p:cNvPr id="12" name="Imagen 11">
              <a:extLst>
                <a:ext uri="{FF2B5EF4-FFF2-40B4-BE49-F238E27FC236}">
                  <a16:creationId xmlns:a16="http://schemas.microsoft.com/office/drawing/2014/main" id="{266CF926-4DD2-45E4-8AAC-9AE419D04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179" y="3062930"/>
              <a:ext cx="7116274" cy="2498504"/>
            </a:xfrm>
            <a:prstGeom prst="rect">
              <a:avLst/>
            </a:prstGeom>
          </p:spPr>
        </p:pic>
        <p:sp>
          <p:nvSpPr>
            <p:cNvPr id="8" name="25 Rectángulo redondeado">
              <a:extLst>
                <a:ext uri="{FF2B5EF4-FFF2-40B4-BE49-F238E27FC236}">
                  <a16:creationId xmlns:a16="http://schemas.microsoft.com/office/drawing/2014/main" id="{F5CA1051-BF53-4198-833F-B59C20AA424C}"/>
                </a:ext>
              </a:extLst>
            </p:cNvPr>
            <p:cNvSpPr/>
            <p:nvPr/>
          </p:nvSpPr>
          <p:spPr>
            <a:xfrm>
              <a:off x="7083854" y="4403534"/>
              <a:ext cx="483408" cy="2073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25 Rectángulo redondeado">
              <a:extLst>
                <a:ext uri="{FF2B5EF4-FFF2-40B4-BE49-F238E27FC236}">
                  <a16:creationId xmlns:a16="http://schemas.microsoft.com/office/drawing/2014/main" id="{1E7BD47D-B81A-45BB-9A28-EF762B0D69DB}"/>
                </a:ext>
              </a:extLst>
            </p:cNvPr>
            <p:cNvSpPr/>
            <p:nvPr/>
          </p:nvSpPr>
          <p:spPr>
            <a:xfrm>
              <a:off x="3092798" y="4968235"/>
              <a:ext cx="931164" cy="3824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25 Rectángulo redondeado">
              <a:extLst>
                <a:ext uri="{FF2B5EF4-FFF2-40B4-BE49-F238E27FC236}">
                  <a16:creationId xmlns:a16="http://schemas.microsoft.com/office/drawing/2014/main" id="{5141C272-D57F-4F4B-AA9E-1B00BEE8E93C}"/>
                </a:ext>
              </a:extLst>
            </p:cNvPr>
            <p:cNvSpPr/>
            <p:nvPr/>
          </p:nvSpPr>
          <p:spPr>
            <a:xfrm>
              <a:off x="1339179" y="4888427"/>
              <a:ext cx="272592" cy="3128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25 Rectángulo redondeado">
              <a:extLst>
                <a:ext uri="{FF2B5EF4-FFF2-40B4-BE49-F238E27FC236}">
                  <a16:creationId xmlns:a16="http://schemas.microsoft.com/office/drawing/2014/main" id="{19930ACF-8669-46D2-A889-55272AA452DC}"/>
                </a:ext>
              </a:extLst>
            </p:cNvPr>
            <p:cNvSpPr/>
            <p:nvPr/>
          </p:nvSpPr>
          <p:spPr>
            <a:xfrm>
              <a:off x="1591424" y="3812068"/>
              <a:ext cx="937846" cy="2260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126628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F60637D-656A-4A27-8600-19A07EADFA2F}"/>
              </a:ext>
            </a:extLst>
          </p:cNvPr>
          <p:cNvSpPr txBox="1">
            <a:spLocks noChangeArrowheads="1"/>
          </p:cNvSpPr>
          <p:nvPr/>
        </p:nvSpPr>
        <p:spPr bwMode="auto">
          <a:xfrm>
            <a:off x="0" y="64614"/>
            <a:ext cx="8805672" cy="9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Arial" charset="0"/>
              </a:defRPr>
            </a:lvl2pPr>
            <a:lvl3pPr algn="l" rtl="0" eaLnBrk="0" fontAlgn="base" hangingPunct="0">
              <a:spcBef>
                <a:spcPct val="0"/>
              </a:spcBef>
              <a:spcAft>
                <a:spcPct val="0"/>
              </a:spcAft>
              <a:defRPr sz="4000" b="1">
                <a:solidFill>
                  <a:schemeClr val="folHlink"/>
                </a:solidFill>
                <a:latin typeface="Arial" charset="0"/>
              </a:defRPr>
            </a:lvl3pPr>
            <a:lvl4pPr algn="l" rtl="0" eaLnBrk="0" fontAlgn="base" hangingPunct="0">
              <a:spcBef>
                <a:spcPct val="0"/>
              </a:spcBef>
              <a:spcAft>
                <a:spcPct val="0"/>
              </a:spcAft>
              <a:defRPr sz="4000" b="1">
                <a:solidFill>
                  <a:schemeClr val="folHlink"/>
                </a:solidFill>
                <a:latin typeface="Arial" charset="0"/>
              </a:defRPr>
            </a:lvl4pPr>
            <a:lvl5pPr algn="l" rtl="0" eaLnBrk="0" fontAlgn="base" hangingPunct="0">
              <a:spcBef>
                <a:spcPct val="0"/>
              </a:spcBef>
              <a:spcAft>
                <a:spcPct val="0"/>
              </a:spcAft>
              <a:defRPr sz="4000" b="1">
                <a:solidFill>
                  <a:schemeClr val="folHlink"/>
                </a:solidFill>
                <a:latin typeface="Arial" charset="0"/>
              </a:defRPr>
            </a:lvl5pPr>
            <a:lvl6pPr marL="457200" algn="l" rtl="0" fontAlgn="base">
              <a:spcBef>
                <a:spcPct val="0"/>
              </a:spcBef>
              <a:spcAft>
                <a:spcPct val="0"/>
              </a:spcAft>
              <a:defRPr sz="4000" b="1">
                <a:solidFill>
                  <a:schemeClr val="folHlink"/>
                </a:solidFill>
                <a:latin typeface="Arial" charset="0"/>
              </a:defRPr>
            </a:lvl6pPr>
            <a:lvl7pPr marL="914400" algn="l" rtl="0" fontAlgn="base">
              <a:spcBef>
                <a:spcPct val="0"/>
              </a:spcBef>
              <a:spcAft>
                <a:spcPct val="0"/>
              </a:spcAft>
              <a:defRPr sz="4000" b="1">
                <a:solidFill>
                  <a:schemeClr val="folHlink"/>
                </a:solidFill>
                <a:latin typeface="Arial" charset="0"/>
              </a:defRPr>
            </a:lvl7pPr>
            <a:lvl8pPr marL="1371600" algn="l" rtl="0" fontAlgn="base">
              <a:spcBef>
                <a:spcPct val="0"/>
              </a:spcBef>
              <a:spcAft>
                <a:spcPct val="0"/>
              </a:spcAft>
              <a:defRPr sz="4000" b="1">
                <a:solidFill>
                  <a:schemeClr val="folHlink"/>
                </a:solidFill>
                <a:latin typeface="Arial" charset="0"/>
              </a:defRPr>
            </a:lvl8pPr>
            <a:lvl9pPr marL="1828800" algn="l" rtl="0" fontAlgn="base">
              <a:spcBef>
                <a:spcPct val="0"/>
              </a:spcBef>
              <a:spcAft>
                <a:spcPct val="0"/>
              </a:spcAft>
              <a:defRPr sz="4000" b="1">
                <a:solidFill>
                  <a:schemeClr val="folHlink"/>
                </a:solidFill>
                <a:latin typeface="Arial" charset="0"/>
              </a:defRPr>
            </a:lvl9pPr>
          </a:lstStyle>
          <a:p>
            <a:pPr eaLnBrk="1" hangingPunct="1"/>
            <a:r>
              <a:rPr lang="en-US" altLang="en-US" sz="3600" kern="0" dirty="0">
                <a:solidFill>
                  <a:srgbClr val="CC0000"/>
                </a:solidFill>
              </a:rPr>
              <a:t>6. Use </a:t>
            </a:r>
            <a:r>
              <a:rPr lang="en-US" altLang="en-US" sz="3600" i="1" kern="0" dirty="0">
                <a:solidFill>
                  <a:srgbClr val="CC0000"/>
                </a:solidFill>
              </a:rPr>
              <a:t>Parameters</a:t>
            </a:r>
            <a:r>
              <a:rPr lang="en-US" altLang="en-US" sz="3600" kern="0" dirty="0">
                <a:solidFill>
                  <a:srgbClr val="CC0000"/>
                </a:solidFill>
              </a:rPr>
              <a:t> in Main (2/2)</a:t>
            </a:r>
          </a:p>
        </p:txBody>
      </p:sp>
      <p:sp>
        <p:nvSpPr>
          <p:cNvPr id="5" name="Line 6">
            <a:extLst>
              <a:ext uri="{FF2B5EF4-FFF2-40B4-BE49-F238E27FC236}">
                <a16:creationId xmlns:a16="http://schemas.microsoft.com/office/drawing/2014/main" id="{59916C8A-A1CF-472B-8AED-180D7EBFD58D}"/>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6" name="33 CuadroTexto">
            <a:extLst>
              <a:ext uri="{FF2B5EF4-FFF2-40B4-BE49-F238E27FC236}">
                <a16:creationId xmlns:a16="http://schemas.microsoft.com/office/drawing/2014/main" id="{9E79CB15-392F-46BF-B0B8-211B7D5997C0}"/>
              </a:ext>
            </a:extLst>
          </p:cNvPr>
          <p:cNvSpPr txBox="1"/>
          <p:nvPr/>
        </p:nvSpPr>
        <p:spPr>
          <a:xfrm>
            <a:off x="1415562" y="966940"/>
            <a:ext cx="4062044" cy="523220"/>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Arial"/>
              </a:rPr>
              <a:t>Use that parameter instead of the numbers in each Delay block.</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0" name="Grupo 9">
            <a:extLst>
              <a:ext uri="{FF2B5EF4-FFF2-40B4-BE49-F238E27FC236}">
                <a16:creationId xmlns:a16="http://schemas.microsoft.com/office/drawing/2014/main" id="{7BD7FA12-EF15-470F-9E1C-480527FEDE6D}"/>
              </a:ext>
            </a:extLst>
          </p:cNvPr>
          <p:cNvGrpSpPr/>
          <p:nvPr/>
        </p:nvGrpSpPr>
        <p:grpSpPr>
          <a:xfrm>
            <a:off x="346929" y="1711410"/>
            <a:ext cx="6867525" cy="4486275"/>
            <a:chOff x="1138237" y="1854803"/>
            <a:chExt cx="6867525" cy="4486275"/>
          </a:xfrm>
        </p:grpSpPr>
        <p:pic>
          <p:nvPicPr>
            <p:cNvPr id="8" name="Imagen 7">
              <a:extLst>
                <a:ext uri="{FF2B5EF4-FFF2-40B4-BE49-F238E27FC236}">
                  <a16:creationId xmlns:a16="http://schemas.microsoft.com/office/drawing/2014/main" id="{12909A13-C000-41AA-A53D-8AD808778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237" y="1854803"/>
              <a:ext cx="6867525" cy="4486275"/>
            </a:xfrm>
            <a:prstGeom prst="rect">
              <a:avLst/>
            </a:prstGeom>
          </p:spPr>
        </p:pic>
        <p:sp>
          <p:nvSpPr>
            <p:cNvPr id="9" name="25 Rectángulo redondeado">
              <a:extLst>
                <a:ext uri="{FF2B5EF4-FFF2-40B4-BE49-F238E27FC236}">
                  <a16:creationId xmlns:a16="http://schemas.microsoft.com/office/drawing/2014/main" id="{B63E41A4-DB05-40AF-8FAE-F49350643FF4}"/>
                </a:ext>
              </a:extLst>
            </p:cNvPr>
            <p:cNvSpPr/>
            <p:nvPr/>
          </p:nvSpPr>
          <p:spPr>
            <a:xfrm>
              <a:off x="5218228" y="5510083"/>
              <a:ext cx="2712434"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1" name="33 CuadroTexto">
            <a:extLst>
              <a:ext uri="{FF2B5EF4-FFF2-40B4-BE49-F238E27FC236}">
                <a16:creationId xmlns:a16="http://schemas.microsoft.com/office/drawing/2014/main" id="{670B1E6D-9962-45C2-BD3C-D6D4A2613246}"/>
              </a:ext>
            </a:extLst>
          </p:cNvPr>
          <p:cNvSpPr txBox="1"/>
          <p:nvPr/>
        </p:nvSpPr>
        <p:spPr>
          <a:xfrm>
            <a:off x="7482254" y="4168603"/>
            <a:ext cx="1314817" cy="2031325"/>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Arial"/>
              </a:rPr>
              <a:t>Remember to change the </a:t>
            </a:r>
            <a:r>
              <a:rPr lang="en-US" sz="1400" i="1" dirty="0">
                <a:solidFill>
                  <a:srgbClr val="000000"/>
                </a:solidFill>
                <a:latin typeface="Arial"/>
              </a:rPr>
              <a:t>Agent</a:t>
            </a:r>
            <a:r>
              <a:rPr lang="en-US" sz="1400" dirty="0">
                <a:solidFill>
                  <a:srgbClr val="000000"/>
                </a:solidFill>
                <a:latin typeface="Arial"/>
              </a:rPr>
              <a:t> </a:t>
            </a:r>
            <a:r>
              <a:rPr lang="en-US" sz="1400" i="1" dirty="0">
                <a:solidFill>
                  <a:srgbClr val="000000"/>
                </a:solidFill>
                <a:latin typeface="Arial"/>
              </a:rPr>
              <a:t>Type</a:t>
            </a:r>
            <a:r>
              <a:rPr lang="en-US" sz="1400" dirty="0">
                <a:solidFill>
                  <a:srgbClr val="000000"/>
                </a:solidFill>
                <a:latin typeface="Arial"/>
              </a:rPr>
              <a:t> on the </a:t>
            </a:r>
            <a:r>
              <a:rPr lang="en-US" sz="1400" i="1" dirty="0">
                <a:solidFill>
                  <a:srgbClr val="000000"/>
                </a:solidFill>
                <a:latin typeface="Arial"/>
              </a:rPr>
              <a:t>Delay</a:t>
            </a:r>
            <a:r>
              <a:rPr lang="en-US" sz="1400" dirty="0">
                <a:solidFill>
                  <a:srgbClr val="000000"/>
                </a:solidFill>
                <a:latin typeface="Arial"/>
              </a:rPr>
              <a:t> blocks so the program can find its way to the parameter!</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5221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1D72862-B078-4540-AC48-19A06E6E2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302" y="2387499"/>
            <a:ext cx="5630375" cy="2750602"/>
          </a:xfrm>
          <a:prstGeom prst="rect">
            <a:avLst/>
          </a:prstGeom>
        </p:spPr>
      </p:pic>
      <p:sp>
        <p:nvSpPr>
          <p:cNvPr id="4" name="Rectangle 2">
            <a:extLst>
              <a:ext uri="{FF2B5EF4-FFF2-40B4-BE49-F238E27FC236}">
                <a16:creationId xmlns:a16="http://schemas.microsoft.com/office/drawing/2014/main" id="{96BF3B8F-9AC5-4D7C-8923-CC7F56743562}"/>
              </a:ext>
            </a:extLst>
          </p:cNvPr>
          <p:cNvSpPr txBox="1">
            <a:spLocks noChangeArrowheads="1"/>
          </p:cNvSpPr>
          <p:nvPr/>
        </p:nvSpPr>
        <p:spPr bwMode="auto">
          <a:xfrm>
            <a:off x="0" y="64614"/>
            <a:ext cx="8805672" cy="9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Arial" charset="0"/>
              </a:defRPr>
            </a:lvl2pPr>
            <a:lvl3pPr algn="l" rtl="0" eaLnBrk="0" fontAlgn="base" hangingPunct="0">
              <a:spcBef>
                <a:spcPct val="0"/>
              </a:spcBef>
              <a:spcAft>
                <a:spcPct val="0"/>
              </a:spcAft>
              <a:defRPr sz="4000" b="1">
                <a:solidFill>
                  <a:schemeClr val="folHlink"/>
                </a:solidFill>
                <a:latin typeface="Arial" charset="0"/>
              </a:defRPr>
            </a:lvl3pPr>
            <a:lvl4pPr algn="l" rtl="0" eaLnBrk="0" fontAlgn="base" hangingPunct="0">
              <a:spcBef>
                <a:spcPct val="0"/>
              </a:spcBef>
              <a:spcAft>
                <a:spcPct val="0"/>
              </a:spcAft>
              <a:defRPr sz="4000" b="1">
                <a:solidFill>
                  <a:schemeClr val="folHlink"/>
                </a:solidFill>
                <a:latin typeface="Arial" charset="0"/>
              </a:defRPr>
            </a:lvl4pPr>
            <a:lvl5pPr algn="l" rtl="0" eaLnBrk="0" fontAlgn="base" hangingPunct="0">
              <a:spcBef>
                <a:spcPct val="0"/>
              </a:spcBef>
              <a:spcAft>
                <a:spcPct val="0"/>
              </a:spcAft>
              <a:defRPr sz="4000" b="1">
                <a:solidFill>
                  <a:schemeClr val="folHlink"/>
                </a:solidFill>
                <a:latin typeface="Arial" charset="0"/>
              </a:defRPr>
            </a:lvl5pPr>
            <a:lvl6pPr marL="457200" algn="l" rtl="0" fontAlgn="base">
              <a:spcBef>
                <a:spcPct val="0"/>
              </a:spcBef>
              <a:spcAft>
                <a:spcPct val="0"/>
              </a:spcAft>
              <a:defRPr sz="4000" b="1">
                <a:solidFill>
                  <a:schemeClr val="folHlink"/>
                </a:solidFill>
                <a:latin typeface="Arial" charset="0"/>
              </a:defRPr>
            </a:lvl6pPr>
            <a:lvl7pPr marL="914400" algn="l" rtl="0" fontAlgn="base">
              <a:spcBef>
                <a:spcPct val="0"/>
              </a:spcBef>
              <a:spcAft>
                <a:spcPct val="0"/>
              </a:spcAft>
              <a:defRPr sz="4000" b="1">
                <a:solidFill>
                  <a:schemeClr val="folHlink"/>
                </a:solidFill>
                <a:latin typeface="Arial" charset="0"/>
              </a:defRPr>
            </a:lvl7pPr>
            <a:lvl8pPr marL="1371600" algn="l" rtl="0" fontAlgn="base">
              <a:spcBef>
                <a:spcPct val="0"/>
              </a:spcBef>
              <a:spcAft>
                <a:spcPct val="0"/>
              </a:spcAft>
              <a:defRPr sz="4000" b="1">
                <a:solidFill>
                  <a:schemeClr val="folHlink"/>
                </a:solidFill>
                <a:latin typeface="Arial" charset="0"/>
              </a:defRPr>
            </a:lvl8pPr>
            <a:lvl9pPr marL="1828800" algn="l" rtl="0" fontAlgn="base">
              <a:spcBef>
                <a:spcPct val="0"/>
              </a:spcBef>
              <a:spcAft>
                <a:spcPct val="0"/>
              </a:spcAft>
              <a:defRPr sz="4000" b="1">
                <a:solidFill>
                  <a:schemeClr val="folHlink"/>
                </a:solidFill>
                <a:latin typeface="Arial" charset="0"/>
              </a:defRPr>
            </a:lvl9pPr>
          </a:lstStyle>
          <a:p>
            <a:pPr eaLnBrk="1" hangingPunct="1"/>
            <a:r>
              <a:rPr lang="en-US" altLang="en-US" sz="3600" kern="0" dirty="0">
                <a:solidFill>
                  <a:srgbClr val="CC0000"/>
                </a:solidFill>
              </a:rPr>
              <a:t>7. Add Results</a:t>
            </a:r>
          </a:p>
        </p:txBody>
      </p:sp>
      <p:sp>
        <p:nvSpPr>
          <p:cNvPr id="5" name="Line 6">
            <a:extLst>
              <a:ext uri="{FF2B5EF4-FFF2-40B4-BE49-F238E27FC236}">
                <a16:creationId xmlns:a16="http://schemas.microsoft.com/office/drawing/2014/main" id="{1C96FC38-2A7A-4274-BD98-1D700F3D61B3}"/>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6" name="25 Rectángulo redondeado">
            <a:extLst>
              <a:ext uri="{FF2B5EF4-FFF2-40B4-BE49-F238E27FC236}">
                <a16:creationId xmlns:a16="http://schemas.microsoft.com/office/drawing/2014/main" id="{ECE7A871-18F5-4F39-AE27-4B7A062E0880}"/>
              </a:ext>
            </a:extLst>
          </p:cNvPr>
          <p:cNvSpPr/>
          <p:nvPr/>
        </p:nvSpPr>
        <p:spPr>
          <a:xfrm>
            <a:off x="1306298" y="2412973"/>
            <a:ext cx="672618" cy="2465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33 CuadroTexto">
            <a:extLst>
              <a:ext uri="{FF2B5EF4-FFF2-40B4-BE49-F238E27FC236}">
                <a16:creationId xmlns:a16="http://schemas.microsoft.com/office/drawing/2014/main" id="{589AD200-324E-49EA-9CE5-C8E9B7100436}"/>
              </a:ext>
            </a:extLst>
          </p:cNvPr>
          <p:cNvSpPr txBox="1"/>
          <p:nvPr/>
        </p:nvSpPr>
        <p:spPr>
          <a:xfrm>
            <a:off x="728302" y="1278071"/>
            <a:ext cx="1828610" cy="523220"/>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Time to revisit the </a:t>
            </a:r>
            <a:r>
              <a:rPr kumimoji="0" lang="en-US" sz="1400" b="0" i="1" u="none" strike="noStrike" kern="1200" cap="none" spc="0" normalizeH="0" baseline="0" noProof="0" dirty="0">
                <a:ln>
                  <a:noFill/>
                </a:ln>
                <a:solidFill>
                  <a:srgbClr val="000000"/>
                </a:solidFill>
                <a:effectLst/>
                <a:uLnTx/>
                <a:uFillTx/>
                <a:latin typeface="Arial"/>
                <a:ea typeface="+mn-ea"/>
                <a:cs typeface="+mn-cs"/>
              </a:rPr>
              <a:t>Passenger Agent.</a:t>
            </a:r>
          </a:p>
        </p:txBody>
      </p:sp>
      <p:cxnSp>
        <p:nvCxnSpPr>
          <p:cNvPr id="8" name="Straight Arrow Connector 8">
            <a:extLst>
              <a:ext uri="{FF2B5EF4-FFF2-40B4-BE49-F238E27FC236}">
                <a16:creationId xmlns:a16="http://schemas.microsoft.com/office/drawing/2014/main" id="{E19AD268-AE4E-4BE3-B6C3-D09C323F080B}"/>
              </a:ext>
            </a:extLst>
          </p:cNvPr>
          <p:cNvCxnSpPr>
            <a:cxnSpLocks/>
          </p:cNvCxnSpPr>
          <p:nvPr/>
        </p:nvCxnSpPr>
        <p:spPr>
          <a:xfrm>
            <a:off x="7193566" y="2536273"/>
            <a:ext cx="0" cy="245305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33 CuadroTexto">
            <a:extLst>
              <a:ext uri="{FF2B5EF4-FFF2-40B4-BE49-F238E27FC236}">
                <a16:creationId xmlns:a16="http://schemas.microsoft.com/office/drawing/2014/main" id="{D95E7A88-C2C8-45FA-8754-506D158A8AF7}"/>
              </a:ext>
            </a:extLst>
          </p:cNvPr>
          <p:cNvSpPr txBox="1"/>
          <p:nvPr/>
        </p:nvSpPr>
        <p:spPr>
          <a:xfrm>
            <a:off x="4815070" y="1367181"/>
            <a:ext cx="4062044" cy="738664"/>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Arial"/>
              </a:rPr>
              <a:t>Reorder parameters and variables according to what is needed, some can go in Main, others must go in the Agent in question.</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33 CuadroTexto">
            <a:extLst>
              <a:ext uri="{FF2B5EF4-FFF2-40B4-BE49-F238E27FC236}">
                <a16:creationId xmlns:a16="http://schemas.microsoft.com/office/drawing/2014/main" id="{09723E13-07BC-4D9A-9D7F-5712A198E853}"/>
              </a:ext>
            </a:extLst>
          </p:cNvPr>
          <p:cNvSpPr txBox="1"/>
          <p:nvPr/>
        </p:nvSpPr>
        <p:spPr>
          <a:xfrm>
            <a:off x="4933946" y="5419755"/>
            <a:ext cx="4062044" cy="954107"/>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FF0000"/>
                </a:solidFill>
                <a:latin typeface="Arial"/>
              </a:rPr>
              <a:t>Notice that it’s no longer as seen in slide number 5, this is not unusual, as when you program, you sometimes find better ways or improvements for the system performance along the way.</a:t>
            </a:r>
            <a:endParaRPr kumimoji="0" lang="en-US" sz="14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039330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D9A9712-D549-4D2F-9274-C2BD1EB86457}"/>
              </a:ext>
            </a:extLst>
          </p:cNvPr>
          <p:cNvSpPr txBox="1">
            <a:spLocks noChangeArrowheads="1"/>
          </p:cNvSpPr>
          <p:nvPr/>
        </p:nvSpPr>
        <p:spPr bwMode="auto">
          <a:xfrm>
            <a:off x="0" y="64614"/>
            <a:ext cx="8805672" cy="9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Arial" charset="0"/>
              </a:defRPr>
            </a:lvl2pPr>
            <a:lvl3pPr algn="l" rtl="0" eaLnBrk="0" fontAlgn="base" hangingPunct="0">
              <a:spcBef>
                <a:spcPct val="0"/>
              </a:spcBef>
              <a:spcAft>
                <a:spcPct val="0"/>
              </a:spcAft>
              <a:defRPr sz="4000" b="1">
                <a:solidFill>
                  <a:schemeClr val="folHlink"/>
                </a:solidFill>
                <a:latin typeface="Arial" charset="0"/>
              </a:defRPr>
            </a:lvl3pPr>
            <a:lvl4pPr algn="l" rtl="0" eaLnBrk="0" fontAlgn="base" hangingPunct="0">
              <a:spcBef>
                <a:spcPct val="0"/>
              </a:spcBef>
              <a:spcAft>
                <a:spcPct val="0"/>
              </a:spcAft>
              <a:defRPr sz="4000" b="1">
                <a:solidFill>
                  <a:schemeClr val="folHlink"/>
                </a:solidFill>
                <a:latin typeface="Arial" charset="0"/>
              </a:defRPr>
            </a:lvl4pPr>
            <a:lvl5pPr algn="l" rtl="0" eaLnBrk="0" fontAlgn="base" hangingPunct="0">
              <a:spcBef>
                <a:spcPct val="0"/>
              </a:spcBef>
              <a:spcAft>
                <a:spcPct val="0"/>
              </a:spcAft>
              <a:defRPr sz="4000" b="1">
                <a:solidFill>
                  <a:schemeClr val="folHlink"/>
                </a:solidFill>
                <a:latin typeface="Arial" charset="0"/>
              </a:defRPr>
            </a:lvl5pPr>
            <a:lvl6pPr marL="457200" algn="l" rtl="0" fontAlgn="base">
              <a:spcBef>
                <a:spcPct val="0"/>
              </a:spcBef>
              <a:spcAft>
                <a:spcPct val="0"/>
              </a:spcAft>
              <a:defRPr sz="4000" b="1">
                <a:solidFill>
                  <a:schemeClr val="folHlink"/>
                </a:solidFill>
                <a:latin typeface="Arial" charset="0"/>
              </a:defRPr>
            </a:lvl6pPr>
            <a:lvl7pPr marL="914400" algn="l" rtl="0" fontAlgn="base">
              <a:spcBef>
                <a:spcPct val="0"/>
              </a:spcBef>
              <a:spcAft>
                <a:spcPct val="0"/>
              </a:spcAft>
              <a:defRPr sz="4000" b="1">
                <a:solidFill>
                  <a:schemeClr val="folHlink"/>
                </a:solidFill>
                <a:latin typeface="Arial" charset="0"/>
              </a:defRPr>
            </a:lvl7pPr>
            <a:lvl8pPr marL="1371600" algn="l" rtl="0" fontAlgn="base">
              <a:spcBef>
                <a:spcPct val="0"/>
              </a:spcBef>
              <a:spcAft>
                <a:spcPct val="0"/>
              </a:spcAft>
              <a:defRPr sz="4000" b="1">
                <a:solidFill>
                  <a:schemeClr val="folHlink"/>
                </a:solidFill>
                <a:latin typeface="Arial" charset="0"/>
              </a:defRPr>
            </a:lvl8pPr>
            <a:lvl9pPr marL="1828800" algn="l" rtl="0" fontAlgn="base">
              <a:spcBef>
                <a:spcPct val="0"/>
              </a:spcBef>
              <a:spcAft>
                <a:spcPct val="0"/>
              </a:spcAft>
              <a:defRPr sz="4000" b="1">
                <a:solidFill>
                  <a:schemeClr val="folHlink"/>
                </a:solidFill>
                <a:latin typeface="Arial" charset="0"/>
              </a:defRPr>
            </a:lvl9pPr>
          </a:lstStyle>
          <a:p>
            <a:pPr eaLnBrk="1" hangingPunct="1"/>
            <a:r>
              <a:rPr lang="en-US" altLang="en-US" sz="3600" kern="0" dirty="0">
                <a:solidFill>
                  <a:srgbClr val="CC0000"/>
                </a:solidFill>
              </a:rPr>
              <a:t>8. Show Results on console (1/2)</a:t>
            </a:r>
          </a:p>
        </p:txBody>
      </p:sp>
      <p:sp>
        <p:nvSpPr>
          <p:cNvPr id="5" name="Line 6">
            <a:extLst>
              <a:ext uri="{FF2B5EF4-FFF2-40B4-BE49-F238E27FC236}">
                <a16:creationId xmlns:a16="http://schemas.microsoft.com/office/drawing/2014/main" id="{4EAD9AF7-1506-4C2F-83B3-A2A2BB80724E}"/>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pic>
        <p:nvPicPr>
          <p:cNvPr id="10" name="Imagen 9">
            <a:extLst>
              <a:ext uri="{FF2B5EF4-FFF2-40B4-BE49-F238E27FC236}">
                <a16:creationId xmlns:a16="http://schemas.microsoft.com/office/drawing/2014/main" id="{9C109BB3-DF8F-46E9-983F-180901B44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360" y="803551"/>
            <a:ext cx="6753280" cy="2625449"/>
          </a:xfrm>
          <a:prstGeom prst="rect">
            <a:avLst/>
          </a:prstGeom>
        </p:spPr>
      </p:pic>
      <p:pic>
        <p:nvPicPr>
          <p:cNvPr id="12" name="Imagen 11">
            <a:extLst>
              <a:ext uri="{FF2B5EF4-FFF2-40B4-BE49-F238E27FC236}">
                <a16:creationId xmlns:a16="http://schemas.microsoft.com/office/drawing/2014/main" id="{E4AA31E0-5269-4E54-ACF2-DB961CDF4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34" y="3470550"/>
            <a:ext cx="7395332" cy="2947835"/>
          </a:xfrm>
          <a:prstGeom prst="rect">
            <a:avLst/>
          </a:prstGeom>
        </p:spPr>
      </p:pic>
    </p:spTree>
    <p:extLst>
      <p:ext uri="{BB962C8B-B14F-4D97-AF65-F5344CB8AC3E}">
        <p14:creationId xmlns:p14="http://schemas.microsoft.com/office/powerpoint/2010/main" val="156194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1A110CB-DB2D-410D-9D56-6326681A2D8B}"/>
              </a:ext>
            </a:extLst>
          </p:cNvPr>
          <p:cNvSpPr txBox="1">
            <a:spLocks noChangeArrowheads="1"/>
          </p:cNvSpPr>
          <p:nvPr/>
        </p:nvSpPr>
        <p:spPr bwMode="auto">
          <a:xfrm>
            <a:off x="0" y="64614"/>
            <a:ext cx="8805672" cy="9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Arial" charset="0"/>
              </a:defRPr>
            </a:lvl2pPr>
            <a:lvl3pPr algn="l" rtl="0" eaLnBrk="0" fontAlgn="base" hangingPunct="0">
              <a:spcBef>
                <a:spcPct val="0"/>
              </a:spcBef>
              <a:spcAft>
                <a:spcPct val="0"/>
              </a:spcAft>
              <a:defRPr sz="4000" b="1">
                <a:solidFill>
                  <a:schemeClr val="folHlink"/>
                </a:solidFill>
                <a:latin typeface="Arial" charset="0"/>
              </a:defRPr>
            </a:lvl3pPr>
            <a:lvl4pPr algn="l" rtl="0" eaLnBrk="0" fontAlgn="base" hangingPunct="0">
              <a:spcBef>
                <a:spcPct val="0"/>
              </a:spcBef>
              <a:spcAft>
                <a:spcPct val="0"/>
              </a:spcAft>
              <a:defRPr sz="4000" b="1">
                <a:solidFill>
                  <a:schemeClr val="folHlink"/>
                </a:solidFill>
                <a:latin typeface="Arial" charset="0"/>
              </a:defRPr>
            </a:lvl4pPr>
            <a:lvl5pPr algn="l" rtl="0" eaLnBrk="0" fontAlgn="base" hangingPunct="0">
              <a:spcBef>
                <a:spcPct val="0"/>
              </a:spcBef>
              <a:spcAft>
                <a:spcPct val="0"/>
              </a:spcAft>
              <a:defRPr sz="4000" b="1">
                <a:solidFill>
                  <a:schemeClr val="folHlink"/>
                </a:solidFill>
                <a:latin typeface="Arial" charset="0"/>
              </a:defRPr>
            </a:lvl5pPr>
            <a:lvl6pPr marL="457200" algn="l" rtl="0" fontAlgn="base">
              <a:spcBef>
                <a:spcPct val="0"/>
              </a:spcBef>
              <a:spcAft>
                <a:spcPct val="0"/>
              </a:spcAft>
              <a:defRPr sz="4000" b="1">
                <a:solidFill>
                  <a:schemeClr val="folHlink"/>
                </a:solidFill>
                <a:latin typeface="Arial" charset="0"/>
              </a:defRPr>
            </a:lvl6pPr>
            <a:lvl7pPr marL="914400" algn="l" rtl="0" fontAlgn="base">
              <a:spcBef>
                <a:spcPct val="0"/>
              </a:spcBef>
              <a:spcAft>
                <a:spcPct val="0"/>
              </a:spcAft>
              <a:defRPr sz="4000" b="1">
                <a:solidFill>
                  <a:schemeClr val="folHlink"/>
                </a:solidFill>
                <a:latin typeface="Arial" charset="0"/>
              </a:defRPr>
            </a:lvl7pPr>
            <a:lvl8pPr marL="1371600" algn="l" rtl="0" fontAlgn="base">
              <a:spcBef>
                <a:spcPct val="0"/>
              </a:spcBef>
              <a:spcAft>
                <a:spcPct val="0"/>
              </a:spcAft>
              <a:defRPr sz="4000" b="1">
                <a:solidFill>
                  <a:schemeClr val="folHlink"/>
                </a:solidFill>
                <a:latin typeface="Arial" charset="0"/>
              </a:defRPr>
            </a:lvl8pPr>
            <a:lvl9pPr marL="1828800" algn="l" rtl="0" fontAlgn="base">
              <a:spcBef>
                <a:spcPct val="0"/>
              </a:spcBef>
              <a:spcAft>
                <a:spcPct val="0"/>
              </a:spcAft>
              <a:defRPr sz="4000" b="1">
                <a:solidFill>
                  <a:schemeClr val="folHlink"/>
                </a:solidFill>
                <a:latin typeface="Arial" charset="0"/>
              </a:defRPr>
            </a:lvl9pPr>
          </a:lstStyle>
          <a:p>
            <a:pPr eaLnBrk="1" hangingPunct="1"/>
            <a:r>
              <a:rPr lang="en-US" altLang="en-US" sz="3600" kern="0" dirty="0">
                <a:solidFill>
                  <a:srgbClr val="CC0000"/>
                </a:solidFill>
              </a:rPr>
              <a:t>8. Show Results on console (2/2)</a:t>
            </a:r>
          </a:p>
        </p:txBody>
      </p:sp>
      <p:sp>
        <p:nvSpPr>
          <p:cNvPr id="5" name="Line 6">
            <a:extLst>
              <a:ext uri="{FF2B5EF4-FFF2-40B4-BE49-F238E27FC236}">
                <a16:creationId xmlns:a16="http://schemas.microsoft.com/office/drawing/2014/main" id="{DEDC5F62-3F5B-468F-8D48-CB5172F2C3B6}"/>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pic>
        <p:nvPicPr>
          <p:cNvPr id="7" name="Imagen 6">
            <a:extLst>
              <a:ext uri="{FF2B5EF4-FFF2-40B4-BE49-F238E27FC236}">
                <a16:creationId xmlns:a16="http://schemas.microsoft.com/office/drawing/2014/main" id="{05DAFFB1-9714-44BC-8CB8-8DD6C73C5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19" y="1459387"/>
            <a:ext cx="8502162" cy="4426584"/>
          </a:xfrm>
          <a:prstGeom prst="rect">
            <a:avLst/>
          </a:prstGeom>
        </p:spPr>
      </p:pic>
    </p:spTree>
    <p:extLst>
      <p:ext uri="{BB962C8B-B14F-4D97-AF65-F5344CB8AC3E}">
        <p14:creationId xmlns:p14="http://schemas.microsoft.com/office/powerpoint/2010/main" val="985550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CDEE828-7023-485D-B883-B84D9EED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64" y="928297"/>
            <a:ext cx="5200649" cy="3850093"/>
          </a:xfrm>
          <a:prstGeom prst="rect">
            <a:avLst/>
          </a:prstGeom>
        </p:spPr>
      </p:pic>
      <p:sp>
        <p:nvSpPr>
          <p:cNvPr id="4" name="Rectangle 2">
            <a:extLst>
              <a:ext uri="{FF2B5EF4-FFF2-40B4-BE49-F238E27FC236}">
                <a16:creationId xmlns:a16="http://schemas.microsoft.com/office/drawing/2014/main" id="{2E0CFBEC-CFAA-476A-B325-22F2C3CC1411}"/>
              </a:ext>
            </a:extLst>
          </p:cNvPr>
          <p:cNvSpPr txBox="1">
            <a:spLocks noChangeArrowheads="1"/>
          </p:cNvSpPr>
          <p:nvPr/>
        </p:nvSpPr>
        <p:spPr bwMode="auto">
          <a:xfrm>
            <a:off x="0" y="64614"/>
            <a:ext cx="8805672" cy="9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Arial" charset="0"/>
              </a:defRPr>
            </a:lvl2pPr>
            <a:lvl3pPr algn="l" rtl="0" eaLnBrk="0" fontAlgn="base" hangingPunct="0">
              <a:spcBef>
                <a:spcPct val="0"/>
              </a:spcBef>
              <a:spcAft>
                <a:spcPct val="0"/>
              </a:spcAft>
              <a:defRPr sz="4000" b="1">
                <a:solidFill>
                  <a:schemeClr val="folHlink"/>
                </a:solidFill>
                <a:latin typeface="Arial" charset="0"/>
              </a:defRPr>
            </a:lvl3pPr>
            <a:lvl4pPr algn="l" rtl="0" eaLnBrk="0" fontAlgn="base" hangingPunct="0">
              <a:spcBef>
                <a:spcPct val="0"/>
              </a:spcBef>
              <a:spcAft>
                <a:spcPct val="0"/>
              </a:spcAft>
              <a:defRPr sz="4000" b="1">
                <a:solidFill>
                  <a:schemeClr val="folHlink"/>
                </a:solidFill>
                <a:latin typeface="Arial" charset="0"/>
              </a:defRPr>
            </a:lvl4pPr>
            <a:lvl5pPr algn="l" rtl="0" eaLnBrk="0" fontAlgn="base" hangingPunct="0">
              <a:spcBef>
                <a:spcPct val="0"/>
              </a:spcBef>
              <a:spcAft>
                <a:spcPct val="0"/>
              </a:spcAft>
              <a:defRPr sz="4000" b="1">
                <a:solidFill>
                  <a:schemeClr val="folHlink"/>
                </a:solidFill>
                <a:latin typeface="Arial" charset="0"/>
              </a:defRPr>
            </a:lvl5pPr>
            <a:lvl6pPr marL="457200" algn="l" rtl="0" fontAlgn="base">
              <a:spcBef>
                <a:spcPct val="0"/>
              </a:spcBef>
              <a:spcAft>
                <a:spcPct val="0"/>
              </a:spcAft>
              <a:defRPr sz="4000" b="1">
                <a:solidFill>
                  <a:schemeClr val="folHlink"/>
                </a:solidFill>
                <a:latin typeface="Arial" charset="0"/>
              </a:defRPr>
            </a:lvl6pPr>
            <a:lvl7pPr marL="914400" algn="l" rtl="0" fontAlgn="base">
              <a:spcBef>
                <a:spcPct val="0"/>
              </a:spcBef>
              <a:spcAft>
                <a:spcPct val="0"/>
              </a:spcAft>
              <a:defRPr sz="4000" b="1">
                <a:solidFill>
                  <a:schemeClr val="folHlink"/>
                </a:solidFill>
                <a:latin typeface="Arial" charset="0"/>
              </a:defRPr>
            </a:lvl7pPr>
            <a:lvl8pPr marL="1371600" algn="l" rtl="0" fontAlgn="base">
              <a:spcBef>
                <a:spcPct val="0"/>
              </a:spcBef>
              <a:spcAft>
                <a:spcPct val="0"/>
              </a:spcAft>
              <a:defRPr sz="4000" b="1">
                <a:solidFill>
                  <a:schemeClr val="folHlink"/>
                </a:solidFill>
                <a:latin typeface="Arial" charset="0"/>
              </a:defRPr>
            </a:lvl8pPr>
            <a:lvl9pPr marL="1828800" algn="l" rtl="0" fontAlgn="base">
              <a:spcBef>
                <a:spcPct val="0"/>
              </a:spcBef>
              <a:spcAft>
                <a:spcPct val="0"/>
              </a:spcAft>
              <a:defRPr sz="4000" b="1">
                <a:solidFill>
                  <a:schemeClr val="folHlink"/>
                </a:solidFill>
                <a:latin typeface="Arial" charset="0"/>
              </a:defRPr>
            </a:lvl9pPr>
          </a:lstStyle>
          <a:p>
            <a:pPr eaLnBrk="1" hangingPunct="1"/>
            <a:r>
              <a:rPr lang="en-US" altLang="en-US" sz="3600" kern="0" dirty="0">
                <a:solidFill>
                  <a:srgbClr val="CC0000"/>
                </a:solidFill>
              </a:rPr>
              <a:t>9. Add other simulations</a:t>
            </a:r>
          </a:p>
        </p:txBody>
      </p:sp>
      <p:sp>
        <p:nvSpPr>
          <p:cNvPr id="5" name="Line 6">
            <a:extLst>
              <a:ext uri="{FF2B5EF4-FFF2-40B4-BE49-F238E27FC236}">
                <a16:creationId xmlns:a16="http://schemas.microsoft.com/office/drawing/2014/main" id="{6D604B9E-FBA4-4E3E-A954-43964A87820E}"/>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7" name="33 CuadroTexto">
            <a:extLst>
              <a:ext uri="{FF2B5EF4-FFF2-40B4-BE49-F238E27FC236}">
                <a16:creationId xmlns:a16="http://schemas.microsoft.com/office/drawing/2014/main" id="{7C71CC85-906F-469D-9075-3789C990E5DE}"/>
              </a:ext>
            </a:extLst>
          </p:cNvPr>
          <p:cNvSpPr txBox="1"/>
          <p:nvPr/>
        </p:nvSpPr>
        <p:spPr>
          <a:xfrm>
            <a:off x="6167799" y="1459387"/>
            <a:ext cx="2202477" cy="523220"/>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Add an Experiment to your model workspace.</a:t>
            </a:r>
          </a:p>
        </p:txBody>
      </p:sp>
      <p:cxnSp>
        <p:nvCxnSpPr>
          <p:cNvPr id="8" name="Straight Arrow Connector 8">
            <a:extLst>
              <a:ext uri="{FF2B5EF4-FFF2-40B4-BE49-F238E27FC236}">
                <a16:creationId xmlns:a16="http://schemas.microsoft.com/office/drawing/2014/main" id="{909D9536-3936-414A-AD6A-10F7A51A08D0}"/>
              </a:ext>
            </a:extLst>
          </p:cNvPr>
          <p:cNvCxnSpPr>
            <a:cxnSpLocks/>
          </p:cNvCxnSpPr>
          <p:nvPr/>
        </p:nvCxnSpPr>
        <p:spPr>
          <a:xfrm flipH="1">
            <a:off x="5081955" y="2074985"/>
            <a:ext cx="940776" cy="3604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F8542E8F-00D8-41BF-BC54-0508B1B98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154" y="3008209"/>
            <a:ext cx="3266518" cy="3236273"/>
          </a:xfrm>
          <a:prstGeom prst="rect">
            <a:avLst/>
          </a:prstGeom>
        </p:spPr>
      </p:pic>
      <p:sp>
        <p:nvSpPr>
          <p:cNvPr id="17" name="33 CuadroTexto">
            <a:extLst>
              <a:ext uri="{FF2B5EF4-FFF2-40B4-BE49-F238E27FC236}">
                <a16:creationId xmlns:a16="http://schemas.microsoft.com/office/drawing/2014/main" id="{D1624C10-12D1-45B6-A0D6-5D103EE7FE05}"/>
              </a:ext>
            </a:extLst>
          </p:cNvPr>
          <p:cNvSpPr txBox="1"/>
          <p:nvPr/>
        </p:nvSpPr>
        <p:spPr>
          <a:xfrm>
            <a:off x="473314" y="5155087"/>
            <a:ext cx="4520717" cy="1169551"/>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Adding a new experiment is basically adding a new mode of simulation for the program.</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Arial"/>
              </a:rPr>
              <a:t>We can change things as randomness, repetition, speed, or others present in the properties when selecting the new simulation on </a:t>
            </a:r>
            <a:r>
              <a:rPr lang="en-US" sz="1400" i="1" dirty="0">
                <a:solidFill>
                  <a:srgbClr val="000000"/>
                </a:solidFill>
                <a:latin typeface="Arial"/>
              </a:rPr>
              <a:t>Projects</a:t>
            </a:r>
            <a:r>
              <a:rPr lang="en-US" sz="1400" dirty="0">
                <a:solidFill>
                  <a:srgbClr val="000000"/>
                </a:solidFill>
                <a:latin typeface="Arial"/>
              </a:rPr>
              <a:t>.</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4383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81A3AF5-D69C-4CFA-B81D-007FC4D20263}"/>
              </a:ext>
            </a:extLst>
          </p:cNvPr>
          <p:cNvSpPr>
            <a:spLocks noGrp="1" noChangeArrowheads="1"/>
          </p:cNvSpPr>
          <p:nvPr>
            <p:ph type="title"/>
          </p:nvPr>
        </p:nvSpPr>
        <p:spPr>
          <a:xfrm>
            <a:off x="76200" y="76200"/>
            <a:ext cx="7772400" cy="685800"/>
          </a:xfrm>
        </p:spPr>
        <p:txBody>
          <a:bodyPr/>
          <a:lstStyle/>
          <a:p>
            <a:pPr eaLnBrk="1" hangingPunct="1"/>
            <a:r>
              <a:rPr lang="en-US" altLang="en-US" sz="3600" dirty="0">
                <a:solidFill>
                  <a:srgbClr val="CC0000"/>
                </a:solidFill>
              </a:rPr>
              <a:t>10. A simple check in point</a:t>
            </a:r>
          </a:p>
        </p:txBody>
      </p:sp>
      <p:sp>
        <p:nvSpPr>
          <p:cNvPr id="20483" name="Rectangle 3">
            <a:extLst>
              <a:ext uri="{FF2B5EF4-FFF2-40B4-BE49-F238E27FC236}">
                <a16:creationId xmlns:a16="http://schemas.microsoft.com/office/drawing/2014/main" id="{3C468642-C454-4FFD-AD8B-180B9FB2B071}"/>
              </a:ext>
            </a:extLst>
          </p:cNvPr>
          <p:cNvSpPr>
            <a:spLocks noGrp="1" noChangeArrowheads="1"/>
          </p:cNvSpPr>
          <p:nvPr>
            <p:ph type="body" idx="1"/>
          </p:nvPr>
        </p:nvSpPr>
        <p:spPr>
          <a:xfrm>
            <a:off x="76200" y="914400"/>
            <a:ext cx="6858000" cy="5867400"/>
          </a:xfrm>
        </p:spPr>
        <p:txBody>
          <a:bodyPr/>
          <a:lstStyle/>
          <a:p>
            <a:pPr algn="just" eaLnBrk="1" hangingPunct="1">
              <a:buClr>
                <a:srgbClr val="FF0000"/>
              </a:buClr>
              <a:buFont typeface="Wingdings" panose="05000000000000000000" pitchFamily="2" charset="2"/>
              <a:buChar char="§"/>
            </a:pPr>
            <a:r>
              <a:rPr lang="en-US" altLang="en-US" sz="2000" b="0" dirty="0">
                <a:solidFill>
                  <a:schemeClr val="tx1"/>
                </a:solidFill>
              </a:rPr>
              <a:t>Process overview: </a:t>
            </a:r>
            <a:r>
              <a:rPr lang="en-US" altLang="en-US" sz="2000" b="0" dirty="0"/>
              <a:t>People arrive to an airport and go through the </a:t>
            </a:r>
            <a:r>
              <a:rPr lang="en-US" altLang="en-US" sz="2000" b="0" dirty="0">
                <a:solidFill>
                  <a:srgbClr val="FF0000"/>
                </a:solidFill>
              </a:rPr>
              <a:t>check in </a:t>
            </a:r>
            <a:r>
              <a:rPr lang="en-US" altLang="en-US" sz="2000" b="0" dirty="0"/>
              <a:t>process to get their tickets. After check-in the passengers proceed to the security check point.</a:t>
            </a:r>
          </a:p>
          <a:p>
            <a:pPr algn="just" eaLnBrk="1" hangingPunct="1">
              <a:buClr>
                <a:srgbClr val="FF0000"/>
              </a:buClr>
              <a:buFont typeface="Wingdings" panose="05000000000000000000" pitchFamily="2" charset="2"/>
              <a:buChar char="§"/>
            </a:pPr>
            <a:r>
              <a:rPr lang="en-US" altLang="en-US" sz="2000" b="0" dirty="0">
                <a:solidFill>
                  <a:schemeClr val="tx1"/>
                </a:solidFill>
              </a:rPr>
              <a:t>Assumptions:</a:t>
            </a:r>
            <a:r>
              <a:rPr lang="en-US" altLang="en-US" sz="2000" b="0" dirty="0"/>
              <a:t> (a) Passengers </a:t>
            </a:r>
            <a:r>
              <a:rPr lang="en-US" altLang="en-US" sz="2000" b="0" dirty="0">
                <a:solidFill>
                  <a:srgbClr val="FF0000"/>
                </a:solidFill>
              </a:rPr>
              <a:t>interarrival times </a:t>
            </a:r>
            <a:r>
              <a:rPr lang="en-US" altLang="en-US" sz="2000" b="0" dirty="0"/>
              <a:t>follow an Exp(1) min.; (b) passengers </a:t>
            </a:r>
            <a:r>
              <a:rPr lang="en-US" altLang="en-US" sz="2000" b="0" dirty="0">
                <a:solidFill>
                  <a:srgbClr val="FF0000"/>
                </a:solidFill>
              </a:rPr>
              <a:t>walk rate </a:t>
            </a:r>
            <a:r>
              <a:rPr lang="en-US" altLang="en-US" sz="2000" b="0" dirty="0"/>
              <a:t>follows a Uniform(2, 4) km/h; (c) passengers </a:t>
            </a:r>
            <a:r>
              <a:rPr lang="en-US" altLang="en-US" sz="2000" b="0" dirty="0">
                <a:solidFill>
                  <a:srgbClr val="FF0000"/>
                </a:solidFill>
              </a:rPr>
              <a:t>travel</a:t>
            </a:r>
            <a:r>
              <a:rPr lang="en-US" altLang="en-US" sz="2000" b="0" dirty="0"/>
              <a:t> 50 m from the terminal entrance to the check in station; (d) following the check in process they must </a:t>
            </a:r>
            <a:r>
              <a:rPr lang="en-US" altLang="en-US" sz="2000" b="0" dirty="0">
                <a:solidFill>
                  <a:srgbClr val="FF0000"/>
                </a:solidFill>
              </a:rPr>
              <a:t>walk</a:t>
            </a:r>
            <a:r>
              <a:rPr lang="en-US" altLang="en-US" sz="2000" b="0" dirty="0"/>
              <a:t> 65 m to the security check point; (e) the </a:t>
            </a:r>
            <a:r>
              <a:rPr lang="en-US" altLang="en-US" sz="2000" b="0" dirty="0">
                <a:solidFill>
                  <a:srgbClr val="FF0000"/>
                </a:solidFill>
              </a:rPr>
              <a:t>check-in station </a:t>
            </a:r>
            <a:r>
              <a:rPr lang="en-US" altLang="en-US" sz="2000" b="0" dirty="0"/>
              <a:t>has 4 people assigned to process customers, who wait in a FIFO single line; (f) the </a:t>
            </a:r>
            <a:r>
              <a:rPr lang="en-US" altLang="en-US" sz="2000" b="0" dirty="0">
                <a:solidFill>
                  <a:srgbClr val="FF0000"/>
                </a:solidFill>
              </a:rPr>
              <a:t>check-in process </a:t>
            </a:r>
            <a:r>
              <a:rPr lang="en-US" altLang="en-US" sz="2000" b="0" dirty="0"/>
              <a:t>follows a Uniform(2, 5) to completion; (g) the simulation model needs to be </a:t>
            </a:r>
            <a:r>
              <a:rPr lang="en-US" altLang="en-US" sz="2000" b="0" dirty="0">
                <a:solidFill>
                  <a:srgbClr val="FF0000"/>
                </a:solidFill>
              </a:rPr>
              <a:t>run</a:t>
            </a:r>
            <a:r>
              <a:rPr lang="en-US" altLang="en-US" sz="2000" b="0" dirty="0"/>
              <a:t> for 24h</a:t>
            </a:r>
            <a:r>
              <a:rPr lang="es-ES" altLang="en-US" sz="2000" b="0" dirty="0"/>
              <a:t>.</a:t>
            </a:r>
            <a:endParaRPr lang="en-US" altLang="en-US" sz="2000" b="0" dirty="0"/>
          </a:p>
          <a:p>
            <a:pPr algn="just" eaLnBrk="1" hangingPunct="1">
              <a:buClr>
                <a:srgbClr val="FF0000"/>
              </a:buClr>
              <a:buFont typeface="Wingdings" panose="05000000000000000000" pitchFamily="2" charset="2"/>
              <a:buChar char="§"/>
            </a:pPr>
            <a:endParaRPr lang="en-US" altLang="en-US" sz="2000" b="0" dirty="0"/>
          </a:p>
        </p:txBody>
      </p:sp>
      <p:sp>
        <p:nvSpPr>
          <p:cNvPr id="20484" name="Line 6">
            <a:extLst>
              <a:ext uri="{FF2B5EF4-FFF2-40B4-BE49-F238E27FC236}">
                <a16:creationId xmlns:a16="http://schemas.microsoft.com/office/drawing/2014/main" id="{CB20486D-001D-40E4-902C-C61F40DA0B7E}"/>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p:txBody>
      </p:sp>
      <p:sp>
        <p:nvSpPr>
          <p:cNvPr id="20485" name="AutoShape 12" descr="data:image/jpeg;base64,/9j/4AAQSkZJRgABAQAAAQABAAD/2wCEAAkGBhQSERQUEhQWFBUUFBUUGBUXGBQXFRUVFxUVFBUUFhQXHCYeGBkkGRUUHy8gIygpLC0sFR4xNTAqNSYrLCkBCQoKDgwOGg8PGiwlHyQsLCksKiwsKSksKSwsLCkpKSwpLCwsLCopKSkpLCwsKSwpKSwsLCwsLCwsLCwsLCwpLP/AABEIANAA8gMBIgACEQEDEQH/xAAcAAACAgMBAQAAAAAAAAAAAAAABgUHAQMEAgj/xABGEAACAQMCAwUFBQYCBwkBAAABAgMABBESIQUGMRMiQVGBBzJhcZEjQmJyoRRSgrHB0TOSFXOissLh8CQ0Q1Njg5Oj8Rf/xAAYAQEBAQEBAAAAAAAAAAAAAAAAAQIDBP/EAC0RAAICAQIDBgcBAQEAAAAAAAABAhExAyESQfATIjJRsdEEcYGRocHhYVIj/9oADAMBAAIRAxEAPwC8aKKKAKKKKAKKKKAKKKKAKi15mtu2aDtkEqkAoTg5IBwM7E7+FeOauPrZ2sk7YyowoP3nOyj67n4A1Qh58IgMQt4nZ2aSSWYdozuxyWC7BfADr0qNtYRm96PpHNZqgOQuarpXCi7CpqCiF9Ls2QxHZpIVUKCBnvrjPjViQ+01YlU3ihA2jDxk760157GTEmjqNY1AkbGpxq+HmLdW0PdFR/CuPQXK6oJUkH4TuPmvUeoqQrRU08BRRRQoUUUUAUUUUAUUUUAUUUUAUUUUAUUUUAUUUUAUUUUAUUUUAUUUUAUUUUAUUVBc58xCytJJttWNKDzc9PpufktCN0rYj89c4wm87NpQgtsKNnb7aTuvLgKQwjXI0nGctiqs41fNdXH2akgYiiQamIjTZFGRqPid996j7q4LszscliSSepJ3yat32acqLDAs8i/ayjUMjdEPugeRI3Pzrm4pS4uY07lGmJth7MLp11SFIV/Gd/UDp9a7bn2W3DLqSeOYgYxk7AdFDZOB8KsOaATSEtui7KPA+bV7k4Mo3TKN5qSD+lZ4mduziUzLYXFmw7RJIWB2bcDP4XG3601cE9rN5DgSETp5P73pIN/rmnhpZVGmRRKp8wM4+PgfpUHf8mWU+SoNs58V2XPxXdf5V0WryZ5J/CO+KDGTgntas58CQmBj4Puno4/qBTjBcq6hkYMp6MpBB+RG1UHxT2bXUW8Wmdfw91/8pOD6Goay4xc2cnceSBx1U6lz81PWui4Xg5Oerp+NX115H01RVPcE9tMq4W6jEg/fTuP8yPdP6U/8F5+s7rASYKx+5J3G+QzsfQmo0zpDXhLnXzGKisA1modwooooAooooAooooAooooAooooAooooAooooAooooAooooDFUP7YOaf2i67BDmODK7dC/3z9Rp/hPnVrc+8yiys3kBxI3cj/MR73oMn6edfNNwzOdslmPzJ8fWhyl3pcPX+E5yPy9+2XaowzHH9pJ+UHZf4jgfLNXhfSaEwNidh8B4n6VA+znlr9ktQWH2k32jk9QPuL6Df5samG7758Og+Xn61ybs9cVSPVnDgV04rKrivWmoU1kVqezU+FdGisgUBwixK+4SPl/bpWm9s1lXTPEkq/EDPpn+mKlAKCKUWxC4l7M4JN7eRoW/cfvJ6Z3HoTSlxXkq7t8loi6j78ffHzIHeH0q5ntwa1iFl90+nUfStKckeefw+nPKKe4Jz1d2u0czFR9x+8vy0t09MU/cD9tsbYW6iKH99N19UO49CakOK8vW9x/jwKT/AOYmz/UYP86T+KeyfOTaTBvwSbH5ah/UCt9onk4r4aWn4WW/wnmG3uRmCVJPgD3h80O4+lSNfMF9we6s2zIkkRB2cZ0+jrt+tMPAva1eQYDsJ0HhJu3o43+ua1s8DilHxL7e39L+opE4F7X7OfAl1QN+LdM/nH9QKdba8SRQ0bK6noykMPqKhuM4ywbqKKKGwooooAooooAooooAooooAooooAoNFL3OnGDDBoRgss57NCTpCDHfkLfdCr4+BIqN1uRuhJ5yZL6Vnl1dhCSEI7VV0RnNxMSsbBkZgIgQdjg1UtjdoLxZQpWOOYELu5Clu8PAuQpx03pp574mscSwRABn07Yj1Ki+4G0gFJGOWbBww0mk6CPTgLnI6Y6k+fzzXLTblcmbUVHYvrgXNEV9B2kGoDWYyGABBABPQkEYYb/GpaGPFQHI/LYtLZUxh377/mONvQAD0plxQ6mAKzivQFGKoPOKMV6xUEObY5Juxtle5ZWCyNHjsYd9+0nPdyBk6V1Nt0oCbxRioKy5imkv5rU2siRxpqS4bIV/dGykYYFicYbop6V5l4NfnpxBV/LaRY/2pCf1oSyfxRilduFcVX3L63k+ElroH1jYmtDcZ4tB/jWMNyvi1rKVbHmI5ckn4ClCxuK1qe2B/wCv60ucM9pNnK/ZSl7Wb/yrlTEc/mPd+pFNWKUWzlYNjBww8m3/AF/vmlvivI1lPk6DA5+9Hsufivu/oKbsV4aEGoNnkqTi3ssuY+9Cyzr8O6/+UnB9DUTwTjE/DrlWYSJpYFo21LqA6qR4gj51dDWhXdDj5f26Gua80uui4hWVfiAf0P8ATFaU2jjP4eM0R0/tutgqlYpGY41AlRgeOCM5PoKYeCe0eyusBZQjH7kncPyBPdP1pH4j7NbSfJtpDC/7h7y/5W7w9CaTeMez+8t8kxmRR9+PvD1HvD6VtSTOL09WPO/ofSAas18z8F52u7Q4imYKPuN3k/ytsKsLgftwU4W6i0/jj3HqjH+taonaV4l+y1qKieD80210PsJkc/u5w/8AkODUtUOqkpboKKKKFCiiigCiiigME1VvG+NrNLJcM2IlV0jwVz2ER+1ZQJk1GR8KUIyVOR0pu534mUhEMZIefUpYBm7OIDM0pCgnAU42/e+FU97QeLlEW2TKl9BZSX7saj7CM6lAbSCXDjfvAHpXHUdtQRY7u/L1FLiPEGuZ3mfxJAGWIXwwuok6QMKN+gpq9m/L/b3PaMPs4cN8C/3B/wAXoKUYIeiqM9AB4k+Hrmr65Q4ALS2SP7x7znzc9fpsPStvZUdEiaRa9AVkCvQFZNGMUYr1WCKAQucOIyXd5Hwq3cxhk7W7lX3kh2+zU+BYFf8AOo6aq6edOKRcI4YVt1EZI7GFR4OwOqTzJAyxY9TjPWoXkq6A5g4okn+I+rRnxRHXAH8BQ/JaZOa+RhfXdnK7jsrdmLxHOH6MuPDdlUNn7tUyJicZn4Pwu0iUmS8upA6xyanEaHT3Amdtii4GO87+VMnA/aQxuEtL+2e0uHOFz3opCdhpbqMnYEahnxqO4RwOe845NeXcTxRWuFgWQYB94RsD0IHfkJB2ZlqGtOKJfcUuOJSk/sfDUzH5MVz2en4s2p/8gqkH3iPPEUXEIbHQ8kkoBJTSRHnJGsEjbSCxPgMbHNMmKpDl3hZmSbjd5cS2+J9a9ls0iA6WiU5Bwdol3+6c7Uxn2qXgi/a24awsif8AE7Tv6S2nX06Z2zjGds+NSiqXmPvGOBQXSaLiJJV8NQ3X4qw3U/EEUi3lhd8E+1tme6sAcyW7nMkC+LRv+6Pp5j7wYuZ+do4OGG8iIPaxr2GR7zyDuZX8O7EfgIrp5Pvrieygku0QvMpZgo0gRkdwshJyWGMgbd7pQEjwbjEV1Ck0DakcZB6EHoVYeDA7EV2YqsvZyf2TivEbBD9iCZo18EwyDA/glUH/AFYqzqjKnZisMgPWvVZxQpw3HCEfwrSltLF7jll/dbf6HqKlaHOBUotiXztyMl1EZoUCTgasDbtMdVb8XkapqvpqNe6PlXztzOirfXSp7onkx5DvHI+ua3HyOGouZ3R8Ot1sf2hbrFyHx+z4wcasZB6+73tXTw61bPsiubmW3eS4ld01BIw2523Y6jvjdR18DVSHlGcdidJIl0DZXHZu+6xyalGGIwds7HNfRHAOHpb28cKdI1Az5nqzepJPrWovbNnDh/8ARbVRJUUUVTsFFFFAFeXcAEnYDcnyFeqVee+KYjW3VsNMGZyMEpboMytpLDOfdwDkgtjpUbpWRijxnjKSvLdSYKfcBMeRBGe4q60OiWSTvAHZ01CqinuTNK8rYyzNjAAXc94hRsBnYAeApu574o7GO0izqcplVZiAMfZRKe1cOiqdQB3BarB4D7NbSG3VJolkfSNbNnrjcKQdgPhXCH/T5nVRpUInsy5e7W47Zh3Idx8ZD7v0G/0q4UWuDhHCYoE0QoETJbGSdz5kkkmpICtmjGKzis0UBis0YoxQFW+1TlWeKdOK2ORLFjtQoycKMCXT94ae6w/dA8M0wcj+0234gqoxENz0MTHZz5xMfeH4feHx6lzquec/YxBdEy2rC2mO5XH2Lnz0jeM/Fdvh41TOMFhyRBgVYAgggg7ggjBBHlilrivIFu9hNZwKLdJm7TKgkCQMjAkE7juKMZ6dMVWw5g45wju3CNPAuwaQGWPHwnQ6l+TH0ph4T7e7V8C4hlhPiV0yp9e636GlMWuZH858pXsXA4oHZZv2afURCpGLcK6ocYBbBbJOPveOkmuC14XZXyG24XfTW7ToS1lN2jQnThyurGxGM5BYkKasaz9p/DZPdu41/OHjP+2orZDzFwtXMiT2Kuerh7cOfmwOatikVxLwr9t4hacLQ6rbhsYEzDo7rp7c+r4jHllqtTmTmSCwgMs7BQB3EGNchxska+P8h44FLEHKBW3uJOEXKB7y47Q3DMW0RgtqjiZFbV3y2/kT4gGufhHsdTtRPxG4kvZPJiwj88MWJZx8Nh8DTYKzT7JeFyyyXXE7hdLXbERj/wBMtrZhn7uQij4IasqhUAAAAAAAAGwAGwAA6Cs4rLNLYxigCs1mgMVqYamA9TW1jWLVeref8qhTi5l4ytpayzn/AMNe6PNzsi+rEV85BizM7HLMSWPmxOWP1qxvbPx/VJFaIdk+1k/MRiNT8l1N/EKr2GLJCjx2rpFHDVlSLH9nbST6WlwVgJ0Mc62ZhhQzE94IudPlqFWzwoHG9KfKnBuwgjjxvjLfmO5+mw9KeLSLAq0lgxC6t5OiiiiqbCiiigNc8wRSzEBVBYk9AAMkn0qquLcYz2t3KGAbS4U9ouI0P/ZYcmI6HZ/tAwODuD1pp594sMLbBsawZZcFNQgQ5KqHIDMzYGnO4DVUfO9+ZJY7WIKWLAt2egjW2NMaMjHMaggBT7pLCuGo+J8H3NQW9+XqS3sy4Mbq7e8lGrs2J1Ee9M/e2A22zq6dStWtdyYAXz/lUfyzwVbK0ji27i6nbzc7u31/QCtlsxkYsdgenwHhWjokdkK7VtAoArNAYrNFZAoBb5k5ikjmitLRFkuplL98kRQxKcGaXTvjOwA6n0BOFXHEUnWO6jhmicMRcQak7JlGdMschyQegK+OM1w+z/7eS+vH3klungx4xQwYWOP4HfUfPY118e4tPJdLY2brG/Z9tPOVEnYRE6UVUPdMjnpnoN/lTIzUUncM5gltZryC9mWdLW3S5/aAixuEbV9nIi90vsMY6+u0rwLnGC7fs0WaOTR2nZzRSRsU2765GkjvL0PjSi2TlQPFeQ7C5yZrWIserKvZt8y0ekn1qfxXPBfRuzqjqzRnDqGBZD+JRuPWgEO79hnD393t4vyyAj/bVj+tcX/8CtM/94uP/q/noq0KCKWxSOXh9gkEUcUYwkaKijyVRgetdOKMVnFQpjFFZxRQGMUVkCsGgNUu+B5/yrPELxIInkc4SNC7fJRn6+FerZckt6D5Uge2Pj2mFLVT3pTrf/Vqe6PVv9yiDKs4jfPcTyTye9Ixc/DJ2X5AYHpTJ7PuDdtch2GVi75+Y90fX+RpWRauXkPgvY2y5Hekw5+R90fTf+I11WyPHPvyURx4Vb5OanVFcnD4MCuyh2CiiigCtN5dLFG0jnCopZj5ADJNbqr32n82xQmK2ctpZhJKECFtC7oml+6QWAJB8B8ajwRuiF4rxhkSa6lDBnZZCp7dcEf91gJAAUjaQONjjB60r+yu1/aeJSTSku0atJk7lpGbGo/HJJqJ5m5iW5EYRdCqCzArGv2rHLaSgz2Y2Cqc4Gak/ZXxBLe6Yu4CyroOdtLagVJ/DnbPz8q4wi6beWdVWEXZLa9ounz/AKb16W0KjGK2wdG3w2kgfPFV/ac3XtsxSTE4BPdfZ8fBhv8AzqtpZNpOWB700VE8M5/tpdpMwt5P7ufzj+oFT4jVhqUgg9CCCD6itKngjtZOaitrwkVr01CC7e8iW0k7TqZoJHIMjW80kPaEeLhTgnzIwTmo+4sL21vbqe2t47pLvsSQZRC8TxR9mASwIaPx23Gfq5VjNWxRWa8vPJcpaTMJJJ5BxDiLqDo7NDptrRCRumoYwd8Lmu7nTiElxdi0SKaa2t0WW8SBlWRzICYohllLLhdRVTk5HlT/AEt8T5Ul/aXurO5NtLKqLKrRrNFKIxhCUJBVgNsg9PXNslEFyIYxf3CWQmjs1t4zJDKJV7K6aQ7Iku6nsw2cbfpUhxXl2bJmBHaRsbrUil3ll1BY4FXIbs0hRUAJ0lmDEd0012UbiNRK4kkA7zhdAY+YTJ0j4ZNR/NfHhZ2sk2NTgBI08Xmc6YkA8csR6A1LFHFwiW4DBO2juFt4GScAgzve7NoJwFRQDgfqPEaIPaFCrCO8jlsZDsBOuImP4Lhcow+JIrfwW1j4XYA3MgUrma4lb788h1SHzYlu6ANzpFR8HDpeKMst2jQ2SkPFaHZ5yN1muh4L4iP6/GgcqKzWahTzRWaMUBitUx2wOp2rcRWuJdTE+A2/v/18KhTYSEXJOABknwAAySa+duZuNm8u5Zj7rNhB5Rrsg+m/rVse1fj3YWfZKcPcEp8RGMGQ+owv8VVHY8FkljkkTBEenu5775z/AIa472AMnHQb1pUt2YldHZyjwf8AaLlFPug6m/KNz/b1q9eGW+TSJ7N+C9nAZCO9KdvyA/1P+6Ks7hlvgVs82kruXn6dbnfGuBXqiih2CiiigNN3cCON3IJCKzEDqQATgfHavnDmy5NxIZ3Z+2eR9UZXCom2jS+cnbbGBjTX0nKoIIIyCMEHoQfCkPmLk+3cnQCh8veX6HcehrMnJYI43zKNsrCSZ1jiQu7bBVGSdidh8gfpXPc2zKfFWGdiCMg7EEHwq0F4BPa6uxwyMyOyFQ6OYzldQ97GT4Vr/wBIRuFS6i2HYplh2kelGfVuPtIkAbZE8t9s1xeq08G1Ha3/ADr5kPyn7WJbdVhuEMqKAF3xKoHgrHZx8G3/ABY2p9seZOH32Asihz9yQdnJnyGrZj+Umka45FhmUNBJjaLOTrjBeR0LOR3oRsuEIZt9z1wscR5VuIV1MhKaVbUO+gDEqmojdCSDhWwfhVUoyNptblw3/J4PunPwbf8AXqKh0sbi1bMTvF8iSh+f/MGq+4LzveWmAkrFB9x/tY8fI95f4SKfeC+16CUabmIofF4/tE+ZT31+jUcDotQnrDn2VNriIOP302PqOn8qZbDj9vPjRIMn7rd1voevpmoa0gtrpddvIkg8TGwJH5l6r8iBUdxDlbxAz8V2P06H6U7yHdf+Du0NaylV/b8Uu7Y4Vyyj7km49M9PQipyw9oEZ7txG0TeYyy/TqP1q8SI4MY9NFFrdRyjVE6uPNTn6jqPWthjrRg11y3vC4pjE0qBzDIJY857sgBAbGcEgE9c12aaxigIC75TWe7FxcSGZIsGC3KgRRPjvSkZ+0fyLdPpifoooDFFZrBoAFZrNFAapmwPj0HzrZDHpUCtYGp/gv8AOoP2g8f/AGSydlOJJPso/PUwOW/hUMfQURSpvaDx79rvXKnMcf2UflhSdTD5tk/LFeuT+JzB/wBnjJKyE47zr2TsNJmXSR3gmRvtjNL8VqzKzKrFUxqYAkLnYaj0GfjT/wCzPg2zTsPwL/xH6YHqa3wpqmeXVk7SXPplh8JsgAqqMKoCgfADApnhTAqN4Vb4Galqp0CiiigCiiigNVy2FpZuiSd6amXNcU/DgaAWq5rrh0cnvqCfPofqKnZ+FEdK4ZLYjwqNJ5Km1gVLrlDDB4XKsCCDnSwI3BDDxriFxcW7L2i6wChDe7INMhckOO67nJ7zhjv86cyK8sudjuPKuMtFPBb6QhyWdnc4DoI3PZr4RSbzNqw3+HM5Vhqd9PTPyguJezltjEwctjSp7kjMZTFojb3ZcbZZTp3qxr3l2KQe7pPw6fQ/0qHfl+eHPYuSp05T3kYK2sK0bfdz4DzNc6nDq/6az1T9irprS4tpAcujgnBbUj91sHTIuCcEEbbbUz8G9r93BhbhROvm/df0lQYP8Sn50xtxPbRcQ7YAOBqjP23aYMTbxxgZGmMrn6Yj7rlG2nDNA+k4Zjp7ygdvo1PE3fiXSwwo1kj5b7WquZOdL8jPwv2hcPvAFduxc/dmwoJ+Eo7h9SPlUnecqqwyh2O46FT8R/yqneK8iTRaiF1Kuolo/uqr6NUkfVMnoGAP0NcnCeP3lkfsJWUA7p1U/OJ8qT6A1ulLBVNrJZlxwCWFtSakI6MhP/6PrXbY863MW0qidR49HHqB/MVAcE9tgOEvIN/34tj8zC5/3W9KcbG5sb8ZglR266R3ZR842w36YrPA1g69onkk+G85202Br7Nv3ZNvo3T+VTfZ+Xj9PrSJxHkw7lcN89m+o/rUXC11aH7KRlH7jbofr3f0FOJrI4U8Ms0xmvBFKfD/AGjYwt1EV/GnT56Sf5Gmrh/FYLgZikVvh0YfNTvWk08GGmsmaBXQ1v5VqK1aJZjFeZHwM+Ve65z3mA8Buf6UButo8Lv1O5qlvatx/t7zslOUtho+crYMh9O6voatjmvjos7SWc9UXuD96Ru6i/5iPQGvn3h9lLcs2hWkcK8r7jJA7zvk9eufWqjMmT3KXFkRXhaNWL5Ze6ziV8aUhlXWF7MElgcEhsGrU4DwwRRxxj7oAPxPVj9c1XPs34PrlMxHdjG35j0/qfQVcPCbfxrSik7R54Nydvlsv2SttHgVurAFZqnUKKKKAKKKKAKKKKAwVrTJag1vooCKn4UPCo6bhxFM1eGjBoBSaIivFM83Dwajp+E+VAQlxaI/vqD/AD+vWoS95SRjlDgjcZ6g9RhhuKaJbQjwrQVrEoRkW9qFCZbqH3vtANWC27KzOshdZRvryowWzjyrmvpLa41dtHobEzAsO9lpFYYmQZkkI1byDSPl1d64bvgsUnVcHzG36dK4vSa3XsW+sr3K/wCM+z1SGaFwy5lwr4IOgqFSOZe7I5DZPQDBGdjSnxLlqa2bvK0ZVioJ3XUuMhJB4jI901aU3LMkeowORqVlIU4yrY1KVOxBwM/Kuebicih1mizqWUHs8KDrVRo7JgUVMqCSoDHz65naSjs/yK5+m/8ARP4N7UL+1wJG7ZB4S5fb4Sjvj1z8qfOD+1ixuQFnBt2Pi3fi/wDkUZH8Siq24tl5XfskiDHOiMEIuwGFBJwNs+tRUlkpOfdPmNjXp4bRzjqp4L+fl+GZNcLKyt0ZCrIfUZBqEveUWTdMgjcFf7f2qo+H8RuLVtcEjIfExsUJ/Mvuv6inbgntmlUhbqMSj95QIpfVPcb001zcD0R1Bltebb22OGxOo8Hzr9G97+dMfDPaJazd2TMDeT+7n8w/qBUfw3mSwv8ACq6h2/8ADk+zk9Adm/hJrRxfkLVnszv5N4evUVO8jXdeRnu+O2yDPbxHOwCurEk9AADk102iYGT1bekPl72bmOZZJdPcOfE700c181w8PgMkpyxH2cQPfkbwAHl5t0FVbmXS2RXPtn5h1zR2iHaLEkn+sYdxT8kOf/cpY5W4sLeTDJrR9OsAJr7p1KUZwdPexnzAxUdbs13da5XUNNLlnY6UBc75Y50qOnwAFPHDeUEF8pQ5iAMgRjqkUKcKHIUA6m3BHVa1t4XzPPqSklcR14BYlUGr35GMj7Ad99yMAADAwNh4U5WUOFqJ4Xb5Oan1FbKlSozRRRQoUUUUAUUUUAUUUUAUUUUAUUUUAVgis0UBpktwa4p+Fg1J0UAtz8MIrkeEim1kBrnlsQaAV8VrlhVhhgCPjU5PwnyqPlsiKVYFu/5Uik6d0/Hcf3pV4pyMy5IG3mNx+n9ascpivNc+zrwuiSjGXiX1w/uVW3J7hQSjHON8HAz5ml2/4fpYow6EjfzGxq9qV+NcnCVmdcZYkkdNzv8AL+VOKUfFv+jk9Gt9N/Rt7+z/AAVG9ocd07eTbj+9TPDeeeIWwCxTSaR0VtMqD5CQEqPgMVJ8R5UdD0I+f/W/pXHwrguu5ijlDaHcKShQNvsMF8KN8da1xRe6KtSUXUlXz98G+T2scUcYDqnxWKNT9Sp/TFLlw0s0hknkaRz1ZiWP1Jpo41yc0EZlEilQqkhso+S5jKxg7S6SBllON9qXKRalujcnJbM6P9GSCJZdB7JnMav4FwMlfnira5MsnECvKzO8gXdiSRGoxGuT4YycfipS5VvxPGLUoA2yalSPT2OdblyRq7XIwGHwq0+GW24wNh+g8Kqb5owknK08evXqTPDoMCu2vEa4Fe6p1CiiigCiiigCiiigCiiigCiiigCiiigCiiigCiiigCiiigMYrw8ANbKKAj5+GA1HTcKI6Uw1grQCw3DyBXMy4ptaIEVG3PC89KAgXQEYIBHkdx9Kib7liKToNJ+G4+h/pTHNw8iuZoyPCsuKlktsSr7l+4SN40ZjG66GVTkaAdWnSd1Gd+7Sh/oDS669WjUNekDWFz3sA7ZxnrVxYrRc2KSe+oPx8fqN6youPhf3MSgnutvlj7e1C5yHwRY1kkXJDsVQsAG7MHqQNsnbp+7VlcLt8CoXhdkBpUDZdhTRAmBXQkI8Ko2UUUUNhRRRQBRRRQBRRRQH/9k=">
            <a:extLst>
              <a:ext uri="{FF2B5EF4-FFF2-40B4-BE49-F238E27FC236}">
                <a16:creationId xmlns:a16="http://schemas.microsoft.com/office/drawing/2014/main" id="{62B8DB83-F9C6-43A1-BA4A-33C021B91997}"/>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b="1">
                <a:solidFill>
                  <a:schemeClr val="folHlink"/>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fo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altLang="en-US" sz="1800" b="0" i="0"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p:txBody>
      </p:sp>
      <p:sp>
        <p:nvSpPr>
          <p:cNvPr id="20486" name="AutoShape 14" descr="data:image/jpeg;base64,/9j/4AAQSkZJRgABAQAAAQABAAD/2wCEAAkGBhQSERQUEhQWFBUUFBUUGBUXGBQXFRUVFxUVFBUUFhQXHCYeGBkkGRUUHy8gIygpLC0sFR4xNTAqNSYrLCkBCQoKDgwOGg8PGiwlHyQsLCksKiwsKSksKSwsLCkpKSwpLCwsLCopKSkpLCwsKSwpKSwsLCwsLCwsLCwsLCwpLP/AABEIANAA8gMBIgACEQEDEQH/xAAcAAACAgMBAQAAAAAAAAAAAAAABgUHAQMEAgj/xABGEAACAQMCAwUFBQYCBwkBAAABAgMABBESIQUGMRMiQVGBBzJhcZEjQmJyoRRSgrHB0TOSFXOissLh8CQ0Q1Njg5Oj8Rf/xAAYAQEBAQEBAAAAAAAAAAAAAAAAAQIDBP/EAC0RAAICAQIDBgcBAQEAAAAAAAABAhExAyESQfATIjJRsdEEcYGRocHhYVIj/9oADAMBAAIRAxEAPwC8aKKKAKKKKAKKKKAKKKKAKi15mtu2aDtkEqkAoTg5IBwM7E7+FeOauPrZ2sk7YyowoP3nOyj67n4A1Qh58IgMQt4nZ2aSSWYdozuxyWC7BfADr0qNtYRm96PpHNZqgOQuarpXCi7CpqCiF9Ls2QxHZpIVUKCBnvrjPjViQ+01YlU3ihA2jDxk760157GTEmjqNY1AkbGpxq+HmLdW0PdFR/CuPQXK6oJUkH4TuPmvUeoqQrRU08BRRRQoUUUUAUUUUAUUUUAUUUUAUUUUAUUUUAUUUUAUUUUAUUUUAUUUUAUUUUAUUVBc58xCytJJttWNKDzc9PpufktCN0rYj89c4wm87NpQgtsKNnb7aTuvLgKQwjXI0nGctiqs41fNdXH2akgYiiQamIjTZFGRqPid996j7q4LszscliSSepJ3yat32acqLDAs8i/ayjUMjdEPugeRI3Pzrm4pS4uY07lGmJth7MLp11SFIV/Gd/UDp9a7bn2W3DLqSeOYgYxk7AdFDZOB8KsOaATSEtui7KPA+bV7k4Mo3TKN5qSD+lZ4mduziUzLYXFmw7RJIWB2bcDP4XG3601cE9rN5DgSETp5P73pIN/rmnhpZVGmRRKp8wM4+PgfpUHf8mWU+SoNs58V2XPxXdf5V0WryZ5J/CO+KDGTgntas58CQmBj4Puno4/qBTjBcq6hkYMp6MpBB+RG1UHxT2bXUW8Wmdfw91/8pOD6Goay4xc2cnceSBx1U6lz81PWui4Xg5Oerp+NX115H01RVPcE9tMq4W6jEg/fTuP8yPdP6U/8F5+s7rASYKx+5J3G+QzsfQmo0zpDXhLnXzGKisA1modwooooAooooAooooAooooAooooAooooAooooAooooAooooDFUP7YOaf2i67BDmODK7dC/3z9Rp/hPnVrc+8yiys3kBxI3cj/MR73oMn6edfNNwzOdslmPzJ8fWhyl3pcPX+E5yPy9+2XaowzHH9pJ+UHZf4jgfLNXhfSaEwNidh8B4n6VA+znlr9ktQWH2k32jk9QPuL6Df5samG7758Og+Xn61ybs9cVSPVnDgV04rKrivWmoU1kVqezU+FdGisgUBwixK+4SPl/bpWm9s1lXTPEkq/EDPpn+mKlAKCKUWxC4l7M4JN7eRoW/cfvJ6Z3HoTSlxXkq7t8loi6j78ffHzIHeH0q5ntwa1iFl90+nUfStKckeefw+nPKKe4Jz1d2u0czFR9x+8vy0t09MU/cD9tsbYW6iKH99N19UO49CakOK8vW9x/jwKT/AOYmz/UYP86T+KeyfOTaTBvwSbH5ah/UCt9onk4r4aWn4WW/wnmG3uRmCVJPgD3h80O4+lSNfMF9we6s2zIkkRB2cZ0+jrt+tMPAva1eQYDsJ0HhJu3o43+ua1s8DilHxL7e39L+opE4F7X7OfAl1QN+LdM/nH9QKdba8SRQ0bK6noykMPqKhuM4ywbqKKKGwooooAooooAooooAooooAooooAoNFL3OnGDDBoRgss57NCTpCDHfkLfdCr4+BIqN1uRuhJ5yZL6Vnl1dhCSEI7VV0RnNxMSsbBkZgIgQdjg1UtjdoLxZQpWOOYELu5Clu8PAuQpx03pp574mscSwRABn07Yj1Ki+4G0gFJGOWbBww0mk6CPTgLnI6Y6k+fzzXLTblcmbUVHYvrgXNEV9B2kGoDWYyGABBABPQkEYYb/GpaGPFQHI/LYtLZUxh377/mONvQAD0plxQ6mAKzivQFGKoPOKMV6xUEObY5Juxtle5ZWCyNHjsYd9+0nPdyBk6V1Nt0oCbxRioKy5imkv5rU2siRxpqS4bIV/dGykYYFicYbop6V5l4NfnpxBV/LaRY/2pCf1oSyfxRilduFcVX3L63k+ElroH1jYmtDcZ4tB/jWMNyvi1rKVbHmI5ckn4ClCxuK1qe2B/wCv60ucM9pNnK/ZSl7Wb/yrlTEc/mPd+pFNWKUWzlYNjBww8m3/AF/vmlvivI1lPk6DA5+9Hsufivu/oKbsV4aEGoNnkqTi3ssuY+9Cyzr8O6/+UnB9DUTwTjE/DrlWYSJpYFo21LqA6qR4gj51dDWhXdDj5f26Gua80uui4hWVfiAf0P8ATFaU2jjP4eM0R0/tutgqlYpGY41AlRgeOCM5PoKYeCe0eyusBZQjH7kncPyBPdP1pH4j7NbSfJtpDC/7h7y/5W7w9CaTeMez+8t8kxmRR9+PvD1HvD6VtSTOL09WPO/ofSAas18z8F52u7Q4imYKPuN3k/ytsKsLgftwU4W6i0/jj3HqjH+taonaV4l+y1qKieD80210PsJkc/u5w/8AkODUtUOqkpboKKKKFCiiigCiiigME1VvG+NrNLJcM2IlV0jwVz2ER+1ZQJk1GR8KUIyVOR0pu534mUhEMZIefUpYBm7OIDM0pCgnAU42/e+FU97QeLlEW2TKl9BZSX7saj7CM6lAbSCXDjfvAHpXHUdtQRY7u/L1FLiPEGuZ3mfxJAGWIXwwuok6QMKN+gpq9m/L/b3PaMPs4cN8C/3B/wAXoKUYIeiqM9AB4k+Hrmr65Q4ALS2SP7x7znzc9fpsPStvZUdEiaRa9AVkCvQFZNGMUYr1WCKAQucOIyXd5Hwq3cxhk7W7lX3kh2+zU+BYFf8AOo6aq6edOKRcI4YVt1EZI7GFR4OwOqTzJAyxY9TjPWoXkq6A5g4okn+I+rRnxRHXAH8BQ/JaZOa+RhfXdnK7jsrdmLxHOH6MuPDdlUNn7tUyJicZn4Pwu0iUmS8upA6xyanEaHT3Amdtii4GO87+VMnA/aQxuEtL+2e0uHOFz3opCdhpbqMnYEahnxqO4RwOe845NeXcTxRWuFgWQYB94RsD0IHfkJB2ZlqGtOKJfcUuOJSk/sfDUzH5MVz2en4s2p/8gqkH3iPPEUXEIbHQ8kkoBJTSRHnJGsEjbSCxPgMbHNMmKpDl3hZmSbjd5cS2+J9a9ls0iA6WiU5Bwdol3+6c7Uxn2qXgi/a24awsif8AE7Tv6S2nX06Z2zjGds+NSiqXmPvGOBQXSaLiJJV8NQ3X4qw3U/EEUi3lhd8E+1tme6sAcyW7nMkC+LRv+6Pp5j7wYuZ+do4OGG8iIPaxr2GR7zyDuZX8O7EfgIrp5Pvrieygku0QvMpZgo0gRkdwshJyWGMgbd7pQEjwbjEV1Ck0DakcZB6EHoVYeDA7EV2YqsvZyf2TivEbBD9iCZo18EwyDA/glUH/AFYqzqjKnZisMgPWvVZxQpw3HCEfwrSltLF7jll/dbf6HqKlaHOBUotiXztyMl1EZoUCTgasDbtMdVb8XkapqvpqNe6PlXztzOirfXSp7onkx5DvHI+ua3HyOGouZ3R8Ot1sf2hbrFyHx+z4wcasZB6+73tXTw61bPsiubmW3eS4ld01BIw2523Y6jvjdR18DVSHlGcdidJIl0DZXHZu+6xyalGGIwds7HNfRHAOHpb28cKdI1Az5nqzepJPrWovbNnDh/8ARbVRJUUUVTsFFFFAFeXcAEnYDcnyFeqVee+KYjW3VsNMGZyMEpboMytpLDOfdwDkgtjpUbpWRijxnjKSvLdSYKfcBMeRBGe4q60OiWSTvAHZ01CqinuTNK8rYyzNjAAXc94hRsBnYAeApu574o7GO0izqcplVZiAMfZRKe1cOiqdQB3BarB4D7NbSG3VJolkfSNbNnrjcKQdgPhXCH/T5nVRpUInsy5e7W47Zh3Idx8ZD7v0G/0q4UWuDhHCYoE0QoETJbGSdz5kkkmpICtmjGKzis0UBis0YoxQFW+1TlWeKdOK2ORLFjtQoycKMCXT94ae6w/dA8M0wcj+0234gqoxENz0MTHZz5xMfeH4feHx6lzquec/YxBdEy2rC2mO5XH2Lnz0jeM/Fdvh41TOMFhyRBgVYAgggg7ggjBBHlilrivIFu9hNZwKLdJm7TKgkCQMjAkE7juKMZ6dMVWw5g45wju3CNPAuwaQGWPHwnQ6l+TH0ph4T7e7V8C4hlhPiV0yp9e636GlMWuZH858pXsXA4oHZZv2afURCpGLcK6ocYBbBbJOPveOkmuC14XZXyG24XfTW7ToS1lN2jQnThyurGxGM5BYkKasaz9p/DZPdu41/OHjP+2orZDzFwtXMiT2Kuerh7cOfmwOatikVxLwr9t4hacLQ6rbhsYEzDo7rp7c+r4jHllqtTmTmSCwgMs7BQB3EGNchxska+P8h44FLEHKBW3uJOEXKB7y47Q3DMW0RgtqjiZFbV3y2/kT4gGufhHsdTtRPxG4kvZPJiwj88MWJZx8Nh8DTYKzT7JeFyyyXXE7hdLXbERj/wBMtrZhn7uQij4IasqhUAAAAAAAAGwAGwAA6Cs4rLNLYxigCs1mgMVqYamA9TW1jWLVeref8qhTi5l4ytpayzn/AMNe6PNzsi+rEV85BizM7HLMSWPmxOWP1qxvbPx/VJFaIdk+1k/MRiNT8l1N/EKr2GLJCjx2rpFHDVlSLH9nbST6WlwVgJ0Mc62ZhhQzE94IudPlqFWzwoHG9KfKnBuwgjjxvjLfmO5+mw9KeLSLAq0lgxC6t5OiiiiqbCiiigNc8wRSzEBVBYk9AAMkn0qquLcYz2t3KGAbS4U9ouI0P/ZYcmI6HZ/tAwODuD1pp594sMLbBsawZZcFNQgQ5KqHIDMzYGnO4DVUfO9+ZJY7WIKWLAt2egjW2NMaMjHMaggBT7pLCuGo+J8H3NQW9+XqS3sy4Mbq7e8lGrs2J1Ee9M/e2A22zq6dStWtdyYAXz/lUfyzwVbK0ji27i6nbzc7u31/QCtlsxkYsdgenwHhWjokdkK7VtAoArNAYrNFZAoBb5k5ikjmitLRFkuplL98kRQxKcGaXTvjOwA6n0BOFXHEUnWO6jhmicMRcQak7JlGdMschyQegK+OM1w+z/7eS+vH3klungx4xQwYWOP4HfUfPY118e4tPJdLY2brG/Z9tPOVEnYRE6UVUPdMjnpnoN/lTIzUUncM5gltZryC9mWdLW3S5/aAixuEbV9nIi90vsMY6+u0rwLnGC7fs0WaOTR2nZzRSRsU2765GkjvL0PjSi2TlQPFeQ7C5yZrWIserKvZt8y0ekn1qfxXPBfRuzqjqzRnDqGBZD+JRuPWgEO79hnD393t4vyyAj/bVj+tcX/8CtM/94uP/q/noq0KCKWxSOXh9gkEUcUYwkaKijyVRgetdOKMVnFQpjFFZxRQGMUVkCsGgNUu+B5/yrPELxIInkc4SNC7fJRn6+FerZckt6D5Uge2Pj2mFLVT3pTrf/Vqe6PVv9yiDKs4jfPcTyTye9Ixc/DJ2X5AYHpTJ7PuDdtch2GVi75+Y90fX+RpWRauXkPgvY2y5Hekw5+R90fTf+I11WyPHPvyURx4Vb5OanVFcnD4MCuyh2CiiigCtN5dLFG0jnCopZj5ADJNbqr32n82xQmK2ctpZhJKECFtC7oml+6QWAJB8B8ajwRuiF4rxhkSa6lDBnZZCp7dcEf91gJAAUjaQONjjB60r+yu1/aeJSTSku0atJk7lpGbGo/HJJqJ5m5iW5EYRdCqCzArGv2rHLaSgz2Y2Cqc4Gak/ZXxBLe6Yu4CyroOdtLagVJ/DnbPz8q4wi6beWdVWEXZLa9ounz/AKb16W0KjGK2wdG3w2kgfPFV/ac3XtsxSTE4BPdfZ8fBhv8AzqtpZNpOWB700VE8M5/tpdpMwt5P7ufzj+oFT4jVhqUgg9CCCD6itKngjtZOaitrwkVr01CC7e8iW0k7TqZoJHIMjW80kPaEeLhTgnzIwTmo+4sL21vbqe2t47pLvsSQZRC8TxR9mASwIaPx23Gfq5VjNWxRWa8vPJcpaTMJJJ5BxDiLqDo7NDptrRCRumoYwd8Lmu7nTiElxdi0SKaa2t0WW8SBlWRzICYohllLLhdRVTk5HlT/AEt8T5Ul/aXurO5NtLKqLKrRrNFKIxhCUJBVgNsg9PXNslEFyIYxf3CWQmjs1t4zJDKJV7K6aQ7Iku6nsw2cbfpUhxXl2bJmBHaRsbrUil3ll1BY4FXIbs0hRUAJ0lmDEd0012UbiNRK4kkA7zhdAY+YTJ0j4ZNR/NfHhZ2sk2NTgBI08Xmc6YkA8csR6A1LFHFwiW4DBO2juFt4GScAgzve7NoJwFRQDgfqPEaIPaFCrCO8jlsZDsBOuImP4Lhcow+JIrfwW1j4XYA3MgUrma4lb788h1SHzYlu6ANzpFR8HDpeKMst2jQ2SkPFaHZ5yN1muh4L4iP6/GgcqKzWahTzRWaMUBitUx2wOp2rcRWuJdTE+A2/v/18KhTYSEXJOABknwAAySa+duZuNm8u5Zj7rNhB5Rrsg+m/rVse1fj3YWfZKcPcEp8RGMGQ+owv8VVHY8FkljkkTBEenu5775z/AIa472AMnHQb1pUt2YldHZyjwf8AaLlFPug6m/KNz/b1q9eGW+TSJ7N+C9nAZCO9KdvyA/1P+6Ks7hlvgVs82kruXn6dbnfGuBXqiih2CiiigNN3cCON3IJCKzEDqQATgfHavnDmy5NxIZ3Z+2eR9UZXCom2jS+cnbbGBjTX0nKoIIIyCMEHoQfCkPmLk+3cnQCh8veX6HcehrMnJYI43zKNsrCSZ1jiQu7bBVGSdidh8gfpXPc2zKfFWGdiCMg7EEHwq0F4BPa6uxwyMyOyFQ6OYzldQ97GT4Vr/wBIRuFS6i2HYplh2kelGfVuPtIkAbZE8t9s1xeq08G1Ha3/ADr5kPyn7WJbdVhuEMqKAF3xKoHgrHZx8G3/ABY2p9seZOH32Asihz9yQdnJnyGrZj+Umka45FhmUNBJjaLOTrjBeR0LOR3oRsuEIZt9z1wscR5VuIV1MhKaVbUO+gDEqmojdCSDhWwfhVUoyNptblw3/J4PunPwbf8AXqKh0sbi1bMTvF8iSh+f/MGq+4LzveWmAkrFB9x/tY8fI95f4SKfeC+16CUabmIofF4/tE+ZT31+jUcDotQnrDn2VNriIOP302PqOn8qZbDj9vPjRIMn7rd1voevpmoa0gtrpddvIkg8TGwJH5l6r8iBUdxDlbxAz8V2P06H6U7yHdf+Du0NaylV/b8Uu7Y4Vyyj7km49M9PQipyw9oEZ7txG0TeYyy/TqP1q8SI4MY9NFFrdRyjVE6uPNTn6jqPWthjrRg11y3vC4pjE0qBzDIJY857sgBAbGcEgE9c12aaxigIC75TWe7FxcSGZIsGC3KgRRPjvSkZ+0fyLdPpifoooDFFZrBoAFZrNFAapmwPj0HzrZDHpUCtYGp/gv8AOoP2g8f/AGSydlOJJPso/PUwOW/hUMfQURSpvaDx79rvXKnMcf2UflhSdTD5tk/LFeuT+JzB/wBnjJKyE47zr2TsNJmXSR3gmRvtjNL8VqzKzKrFUxqYAkLnYaj0GfjT/wCzPg2zTsPwL/xH6YHqa3wpqmeXVk7SXPplh8JsgAqqMKoCgfADApnhTAqN4Vb4Galqp0CiiigCiiigNVy2FpZuiSd6amXNcU/DgaAWq5rrh0cnvqCfPofqKnZ+FEdK4ZLYjwqNJ5Km1gVLrlDDB4XKsCCDnSwI3BDDxriFxcW7L2i6wChDe7INMhckOO67nJ7zhjv86cyK8sudjuPKuMtFPBb6QhyWdnc4DoI3PZr4RSbzNqw3+HM5Vhqd9PTPyguJezltjEwctjSp7kjMZTFojb3ZcbZZTp3qxr3l2KQe7pPw6fQ/0qHfl+eHPYuSp05T3kYK2sK0bfdz4DzNc6nDq/6az1T9irprS4tpAcujgnBbUj91sHTIuCcEEbbbUz8G9r93BhbhROvm/df0lQYP8Sn50xtxPbRcQ7YAOBqjP23aYMTbxxgZGmMrn6Yj7rlG2nDNA+k4Zjp7ygdvo1PE3fiXSwwo1kj5b7WquZOdL8jPwv2hcPvAFduxc/dmwoJ+Eo7h9SPlUnecqqwyh2O46FT8R/yqneK8iTRaiF1Kuolo/uqr6NUkfVMnoGAP0NcnCeP3lkfsJWUA7p1U/OJ8qT6A1ulLBVNrJZlxwCWFtSakI6MhP/6PrXbY863MW0qidR49HHqB/MVAcE9tgOEvIN/34tj8zC5/3W9KcbG5sb8ZglR266R3ZR842w36YrPA1g69onkk+G85202Br7Nv3ZNvo3T+VTfZ+Xj9PrSJxHkw7lcN89m+o/rUXC11aH7KRlH7jbofr3f0FOJrI4U8Ms0xmvBFKfD/AGjYwt1EV/GnT56Sf5Gmrh/FYLgZikVvh0YfNTvWk08GGmsmaBXQ1v5VqK1aJZjFeZHwM+Ve65z3mA8Buf6UButo8Lv1O5qlvatx/t7zslOUtho+crYMh9O6voatjmvjos7SWc9UXuD96Ru6i/5iPQGvn3h9lLcs2hWkcK8r7jJA7zvk9eufWqjMmT3KXFkRXhaNWL5Ze6ziV8aUhlXWF7MElgcEhsGrU4DwwRRxxj7oAPxPVj9c1XPs34PrlMxHdjG35j0/qfQVcPCbfxrSik7R54Nydvlsv2SttHgVurAFZqnUKKKKAKKKKAKKKKAwVrTJag1vooCKn4UPCo6bhxFM1eGjBoBSaIivFM83Dwajp+E+VAQlxaI/vqD/AD+vWoS95SRjlDgjcZ6g9RhhuKaJbQjwrQVrEoRkW9qFCZbqH3vtANWC27KzOshdZRvryowWzjyrmvpLa41dtHobEzAsO9lpFYYmQZkkI1byDSPl1d64bvgsUnVcHzG36dK4vSa3XsW+sr3K/wCM+z1SGaFwy5lwr4IOgqFSOZe7I5DZPQDBGdjSnxLlqa2bvK0ZVioJ3XUuMhJB4jI901aU3LMkeowORqVlIU4yrY1KVOxBwM/Kuebicih1mizqWUHs8KDrVRo7JgUVMqCSoDHz65naSjs/yK5+m/8ARP4N7UL+1wJG7ZB4S5fb4Sjvj1z8qfOD+1ixuQFnBt2Pi3fi/wDkUZH8Siq24tl5XfskiDHOiMEIuwGFBJwNs+tRUlkpOfdPmNjXp4bRzjqp4L+fl+GZNcLKyt0ZCrIfUZBqEveUWTdMgjcFf7f2qo+H8RuLVtcEjIfExsUJ/Mvuv6inbgntmlUhbqMSj95QIpfVPcb001zcD0R1Bltebb22OGxOo8Hzr9G97+dMfDPaJazd2TMDeT+7n8w/qBUfw3mSwv8ACq6h2/8ADk+zk9Adm/hJrRxfkLVnszv5N4evUVO8jXdeRnu+O2yDPbxHOwCurEk9AADk102iYGT1bekPl72bmOZZJdPcOfE700c181w8PgMkpyxH2cQPfkbwAHl5t0FVbmXS2RXPtn5h1zR2iHaLEkn+sYdxT8kOf/cpY5W4sLeTDJrR9OsAJr7p1KUZwdPexnzAxUdbs13da5XUNNLlnY6UBc75Y50qOnwAFPHDeUEF8pQ5iAMgRjqkUKcKHIUA6m3BHVa1t4XzPPqSklcR14BYlUGr35GMj7Ad99yMAADAwNh4U5WUOFqJ4Xb5Oan1FbKlSozRRRQoUUUUAUUUUAUUUUAUUUUAUUUUAVgis0UBpktwa4p+Fg1J0UAtz8MIrkeEim1kBrnlsQaAV8VrlhVhhgCPjU5PwnyqPlsiKVYFu/5Uik6d0/Hcf3pV4pyMy5IG3mNx+n9ascpivNc+zrwuiSjGXiX1w/uVW3J7hQSjHON8HAz5ml2/4fpYow6EjfzGxq9qV+NcnCVmdcZYkkdNzv8AL+VOKUfFv+jk9Gt9N/Rt7+z/AAVG9ocd07eTbj+9TPDeeeIWwCxTSaR0VtMqD5CQEqPgMVJ8R5UdD0I+f/W/pXHwrguu5ijlDaHcKShQNvsMF8KN8da1xRe6KtSUXUlXz98G+T2scUcYDqnxWKNT9Sp/TFLlw0s0hknkaRz1ZiWP1Jpo41yc0EZlEilQqkhso+S5jKxg7S6SBllON9qXKRalujcnJbM6P9GSCJZdB7JnMav4FwMlfnira5MsnECvKzO8gXdiSRGoxGuT4YycfipS5VvxPGLUoA2yalSPT2OdblyRq7XIwGHwq0+GW24wNh+g8Kqb5owknK08evXqTPDoMCu2vEa4Fe6p1CiiigCiiigCiiigCiiigCiiigCiiigCiiigCiiigCiiigMYrw8ANbKKAj5+GA1HTcKI6Uw1grQCw3DyBXMy4ptaIEVG3PC89KAgXQEYIBHkdx9Kib7liKToNJ+G4+h/pTHNw8iuZoyPCsuKlktsSr7l+4SN40ZjG66GVTkaAdWnSd1Gd+7Sh/oDS669WjUNekDWFz3sA7ZxnrVxYrRc2KSe+oPx8fqN6youPhf3MSgnutvlj7e1C5yHwRY1kkXJDsVQsAG7MHqQNsnbp+7VlcLt8CoXhdkBpUDZdhTRAmBXQkI8Ko2UUUUNhRRRQBRRRQBRRRQH/9k=">
            <a:extLst>
              <a:ext uri="{FF2B5EF4-FFF2-40B4-BE49-F238E27FC236}">
                <a16:creationId xmlns:a16="http://schemas.microsoft.com/office/drawing/2014/main" id="{33B68267-F939-4D5A-82ED-DD1E54B78724}"/>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b="1">
                <a:solidFill>
                  <a:schemeClr val="folHlink"/>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fo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altLang="en-US" sz="1800" b="0" i="0"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p:txBody>
      </p:sp>
      <p:sp>
        <p:nvSpPr>
          <p:cNvPr id="20487" name="AutoShape 16" descr="data:image/jpeg;base64,/9j/4AAQSkZJRgABAQAAAQABAAD/2wCEAAkGBhQSERQUEhQWFBUUFBUUGBUXGBQXFRUVFxUVFBUUFhQXHCYeGBkkGRUUHy8gIygpLC0sFR4xNTAqNSYrLCkBCQoKDgwOGg8PGiwlHyQsLCksKiwsKSksKSwsLCkpKSwpLCwsLCopKSkpLCwsKSwpKSwsLCwsLCwsLCwsLCwpLP/AABEIANAA8gMBIgACEQEDEQH/xAAcAAACAgMBAQAAAAAAAAAAAAAABgUHAQMEAgj/xABGEAACAQMCAwUFBQYCBwkBAAABAgMABBESIQUGMRMiQVGBBzJhcZEjQmJyoRRSgrHB0TOSFXOissLh8CQ0Q1Njg5Oj8Rf/xAAYAQEBAQEBAAAAAAAAAAAAAAAAAQIDBP/EAC0RAAICAQIDBgcBAQEAAAAAAAABAhExAyESQfATIjJRsdEEcYGRocHhYVIj/9oADAMBAAIRAxEAPwC8aKKKAKKKKAKKKKAKKKKAKi15mtu2aDtkEqkAoTg5IBwM7E7+FeOauPrZ2sk7YyowoP3nOyj67n4A1Qh58IgMQt4nZ2aSSWYdozuxyWC7BfADr0qNtYRm96PpHNZqgOQuarpXCi7CpqCiF9Ls2QxHZpIVUKCBnvrjPjViQ+01YlU3ihA2jDxk760157GTEmjqNY1AkbGpxq+HmLdW0PdFR/CuPQXK6oJUkH4TuPmvUeoqQrRU08BRRRQoUUUUAUUUUAUUUUAUUUUAUUUUAUUUUAUUUUAUUUUAUUUUAUUUUAUUUUAUUVBc58xCytJJttWNKDzc9PpufktCN0rYj89c4wm87NpQgtsKNnb7aTuvLgKQwjXI0nGctiqs41fNdXH2akgYiiQamIjTZFGRqPid996j7q4LszscliSSepJ3yat32acqLDAs8i/ayjUMjdEPugeRI3Pzrm4pS4uY07lGmJth7MLp11SFIV/Gd/UDp9a7bn2W3DLqSeOYgYxk7AdFDZOB8KsOaATSEtui7KPA+bV7k4Mo3TKN5qSD+lZ4mduziUzLYXFmw7RJIWB2bcDP4XG3601cE9rN5DgSETp5P73pIN/rmnhpZVGmRRKp8wM4+PgfpUHf8mWU+SoNs58V2XPxXdf5V0WryZ5J/CO+KDGTgntas58CQmBj4Puno4/qBTjBcq6hkYMp6MpBB+RG1UHxT2bXUW8Wmdfw91/8pOD6Goay4xc2cnceSBx1U6lz81PWui4Xg5Oerp+NX115H01RVPcE9tMq4W6jEg/fTuP8yPdP6U/8F5+s7rASYKx+5J3G+QzsfQmo0zpDXhLnXzGKisA1modwooooAooooAooooAooooAooooAooooAooooAooooAooooDFUP7YOaf2i67BDmODK7dC/3z9Rp/hPnVrc+8yiys3kBxI3cj/MR73oMn6edfNNwzOdslmPzJ8fWhyl3pcPX+E5yPy9+2XaowzHH9pJ+UHZf4jgfLNXhfSaEwNidh8B4n6VA+znlr9ktQWH2k32jk9QPuL6Df5samG7758Og+Xn61ybs9cVSPVnDgV04rKrivWmoU1kVqezU+FdGisgUBwixK+4SPl/bpWm9s1lXTPEkq/EDPpn+mKlAKCKUWxC4l7M4JN7eRoW/cfvJ6Z3HoTSlxXkq7t8loi6j78ffHzIHeH0q5ntwa1iFl90+nUfStKckeefw+nPKKe4Jz1d2u0czFR9x+8vy0t09MU/cD9tsbYW6iKH99N19UO49CakOK8vW9x/jwKT/AOYmz/UYP86T+KeyfOTaTBvwSbH5ah/UCt9onk4r4aWn4WW/wnmG3uRmCVJPgD3h80O4+lSNfMF9we6s2zIkkRB2cZ0+jrt+tMPAva1eQYDsJ0HhJu3o43+ua1s8DilHxL7e39L+opE4F7X7OfAl1QN+LdM/nH9QKdba8SRQ0bK6noykMPqKhuM4ywbqKKKGwooooAooooAooooAooooAooooAoNFL3OnGDDBoRgss57NCTpCDHfkLfdCr4+BIqN1uRuhJ5yZL6Vnl1dhCSEI7VV0RnNxMSsbBkZgIgQdjg1UtjdoLxZQpWOOYELu5Clu8PAuQpx03pp574mscSwRABn07Yj1Ki+4G0gFJGOWbBww0mk6CPTgLnI6Y6k+fzzXLTblcmbUVHYvrgXNEV9B2kGoDWYyGABBABPQkEYYb/GpaGPFQHI/LYtLZUxh377/mONvQAD0plxQ6mAKzivQFGKoPOKMV6xUEObY5Juxtle5ZWCyNHjsYd9+0nPdyBk6V1Nt0oCbxRioKy5imkv5rU2siRxpqS4bIV/dGykYYFicYbop6V5l4NfnpxBV/LaRY/2pCf1oSyfxRilduFcVX3L63k+ElroH1jYmtDcZ4tB/jWMNyvi1rKVbHmI5ckn4ClCxuK1qe2B/wCv60ucM9pNnK/ZSl7Wb/yrlTEc/mPd+pFNWKUWzlYNjBww8m3/AF/vmlvivI1lPk6DA5+9Hsufivu/oKbsV4aEGoNnkqTi3ssuY+9Cyzr8O6/+UnB9DUTwTjE/DrlWYSJpYFo21LqA6qR4gj51dDWhXdDj5f26Gua80uui4hWVfiAf0P8ATFaU2jjP4eM0R0/tutgqlYpGY41AlRgeOCM5PoKYeCe0eyusBZQjH7kncPyBPdP1pH4j7NbSfJtpDC/7h7y/5W7w9CaTeMez+8t8kxmRR9+PvD1HvD6VtSTOL09WPO/ofSAas18z8F52u7Q4imYKPuN3k/ytsKsLgftwU4W6i0/jj3HqjH+taonaV4l+y1qKieD80210PsJkc/u5w/8AkODUtUOqkpboKKKKFCiiigCiiigME1VvG+NrNLJcM2IlV0jwVz2ER+1ZQJk1GR8KUIyVOR0pu534mUhEMZIefUpYBm7OIDM0pCgnAU42/e+FU97QeLlEW2TKl9BZSX7saj7CM6lAbSCXDjfvAHpXHUdtQRY7u/L1FLiPEGuZ3mfxJAGWIXwwuok6QMKN+gpq9m/L/b3PaMPs4cN8C/3B/wAXoKUYIeiqM9AB4k+Hrmr65Q4ALS2SP7x7znzc9fpsPStvZUdEiaRa9AVkCvQFZNGMUYr1WCKAQucOIyXd5Hwq3cxhk7W7lX3kh2+zU+BYFf8AOo6aq6edOKRcI4YVt1EZI7GFR4OwOqTzJAyxY9TjPWoXkq6A5g4okn+I+rRnxRHXAH8BQ/JaZOa+RhfXdnK7jsrdmLxHOH6MuPDdlUNn7tUyJicZn4Pwu0iUmS8upA6xyanEaHT3Amdtii4GO87+VMnA/aQxuEtL+2e0uHOFz3opCdhpbqMnYEahnxqO4RwOe845NeXcTxRWuFgWQYB94RsD0IHfkJB2ZlqGtOKJfcUuOJSk/sfDUzH5MVz2en4s2p/8gqkH3iPPEUXEIbHQ8kkoBJTSRHnJGsEjbSCxPgMbHNMmKpDl3hZmSbjd5cS2+J9a9ls0iA6WiU5Bwdol3+6c7Uxn2qXgi/a24awsif8AE7Tv6S2nX06Z2zjGds+NSiqXmPvGOBQXSaLiJJV8NQ3X4qw3U/EEUi3lhd8E+1tme6sAcyW7nMkC+LRv+6Pp5j7wYuZ+do4OGG8iIPaxr2GR7zyDuZX8O7EfgIrp5Pvrieygku0QvMpZgo0gRkdwshJyWGMgbd7pQEjwbjEV1Ck0DakcZB6EHoVYeDA7EV2YqsvZyf2TivEbBD9iCZo18EwyDA/glUH/AFYqzqjKnZisMgPWvVZxQpw3HCEfwrSltLF7jll/dbf6HqKlaHOBUotiXztyMl1EZoUCTgasDbtMdVb8XkapqvpqNe6PlXztzOirfXSp7onkx5DvHI+ua3HyOGouZ3R8Ot1sf2hbrFyHx+z4wcasZB6+73tXTw61bPsiubmW3eS4ld01BIw2523Y6jvjdR18DVSHlGcdidJIl0DZXHZu+6xyalGGIwds7HNfRHAOHpb28cKdI1Az5nqzepJPrWovbNnDh/8ARbVRJUUUVTsFFFFAFeXcAEnYDcnyFeqVee+KYjW3VsNMGZyMEpboMytpLDOfdwDkgtjpUbpWRijxnjKSvLdSYKfcBMeRBGe4q60OiWSTvAHZ01CqinuTNK8rYyzNjAAXc94hRsBnYAeApu574o7GO0izqcplVZiAMfZRKe1cOiqdQB3BarB4D7NbSG3VJolkfSNbNnrjcKQdgPhXCH/T5nVRpUInsy5e7W47Zh3Idx8ZD7v0G/0q4UWuDhHCYoE0QoETJbGSdz5kkkmpICtmjGKzis0UBis0YoxQFW+1TlWeKdOK2ORLFjtQoycKMCXT94ae6w/dA8M0wcj+0234gqoxENz0MTHZz5xMfeH4feHx6lzquec/YxBdEy2rC2mO5XH2Lnz0jeM/Fdvh41TOMFhyRBgVYAgggg7ggjBBHlilrivIFu9hNZwKLdJm7TKgkCQMjAkE7juKMZ6dMVWw5g45wju3CNPAuwaQGWPHwnQ6l+TH0ph4T7e7V8C4hlhPiV0yp9e636GlMWuZH858pXsXA4oHZZv2afURCpGLcK6ocYBbBbJOPveOkmuC14XZXyG24XfTW7ToS1lN2jQnThyurGxGM5BYkKasaz9p/DZPdu41/OHjP+2orZDzFwtXMiT2Kuerh7cOfmwOatikVxLwr9t4hacLQ6rbhsYEzDo7rp7c+r4jHllqtTmTmSCwgMs7BQB3EGNchxska+P8h44FLEHKBW3uJOEXKB7y47Q3DMW0RgtqjiZFbV3y2/kT4gGufhHsdTtRPxG4kvZPJiwj88MWJZx8Nh8DTYKzT7JeFyyyXXE7hdLXbERj/wBMtrZhn7uQij4IasqhUAAAAAAAAGwAGwAA6Cs4rLNLYxigCs1mgMVqYamA9TW1jWLVeref8qhTi5l4ytpayzn/AMNe6PNzsi+rEV85BizM7HLMSWPmxOWP1qxvbPx/VJFaIdk+1k/MRiNT8l1N/EKr2GLJCjx2rpFHDVlSLH9nbST6WlwVgJ0Mc62ZhhQzE94IudPlqFWzwoHG9KfKnBuwgjjxvjLfmO5+mw9KeLSLAq0lgxC6t5OiiiiqbCiiigNc8wRSzEBVBYk9AAMkn0qquLcYz2t3KGAbS4U9ouI0P/ZYcmI6HZ/tAwODuD1pp594sMLbBsawZZcFNQgQ5KqHIDMzYGnO4DVUfO9+ZJY7WIKWLAt2egjW2NMaMjHMaggBT7pLCuGo+J8H3NQW9+XqS3sy4Mbq7e8lGrs2J1Ee9M/e2A22zq6dStWtdyYAXz/lUfyzwVbK0ji27i6nbzc7u31/QCtlsxkYsdgenwHhWjokdkK7VtAoArNAYrNFZAoBb5k5ikjmitLRFkuplL98kRQxKcGaXTvjOwA6n0BOFXHEUnWO6jhmicMRcQak7JlGdMschyQegK+OM1w+z/7eS+vH3klungx4xQwYWOP4HfUfPY118e4tPJdLY2brG/Z9tPOVEnYRE6UVUPdMjnpnoN/lTIzUUncM5gltZryC9mWdLW3S5/aAixuEbV9nIi90vsMY6+u0rwLnGC7fs0WaOTR2nZzRSRsU2765GkjvL0PjSi2TlQPFeQ7C5yZrWIserKvZt8y0ekn1qfxXPBfRuzqjqzRnDqGBZD+JRuPWgEO79hnD393t4vyyAj/bVj+tcX/8CtM/94uP/q/noq0KCKWxSOXh9gkEUcUYwkaKijyVRgetdOKMVnFQpjFFZxRQGMUVkCsGgNUu+B5/yrPELxIInkc4SNC7fJRn6+FerZckt6D5Uge2Pj2mFLVT3pTrf/Vqe6PVv9yiDKs4jfPcTyTye9Ixc/DJ2X5AYHpTJ7PuDdtch2GVi75+Y90fX+RpWRauXkPgvY2y5Hekw5+R90fTf+I11WyPHPvyURx4Vb5OanVFcnD4MCuyh2CiiigCtN5dLFG0jnCopZj5ADJNbqr32n82xQmK2ctpZhJKECFtC7oml+6QWAJB8B8ajwRuiF4rxhkSa6lDBnZZCp7dcEf91gJAAUjaQONjjB60r+yu1/aeJSTSku0atJk7lpGbGo/HJJqJ5m5iW5EYRdCqCzArGv2rHLaSgz2Y2Cqc4Gak/ZXxBLe6Yu4CyroOdtLagVJ/DnbPz8q4wi6beWdVWEXZLa9ounz/AKb16W0KjGK2wdG3w2kgfPFV/ac3XtsxSTE4BPdfZ8fBhv8AzqtpZNpOWB700VE8M5/tpdpMwt5P7ufzj+oFT4jVhqUgg9CCCD6itKngjtZOaitrwkVr01CC7e8iW0k7TqZoJHIMjW80kPaEeLhTgnzIwTmo+4sL21vbqe2t47pLvsSQZRC8TxR9mASwIaPx23Gfq5VjNWxRWa8vPJcpaTMJJJ5BxDiLqDo7NDptrRCRumoYwd8Lmu7nTiElxdi0SKaa2t0WW8SBlWRzICYohllLLhdRVTk5HlT/AEt8T5Ul/aXurO5NtLKqLKrRrNFKIxhCUJBVgNsg9PXNslEFyIYxf3CWQmjs1t4zJDKJV7K6aQ7Iku6nsw2cbfpUhxXl2bJmBHaRsbrUil3ll1BY4FXIbs0hRUAJ0lmDEd0012UbiNRK4kkA7zhdAY+YTJ0j4ZNR/NfHhZ2sk2NTgBI08Xmc6YkA8csR6A1LFHFwiW4DBO2juFt4GScAgzve7NoJwFRQDgfqPEaIPaFCrCO8jlsZDsBOuImP4Lhcow+JIrfwW1j4XYA3MgUrma4lb788h1SHzYlu6ANzpFR8HDpeKMst2jQ2SkPFaHZ5yN1muh4L4iP6/GgcqKzWahTzRWaMUBitUx2wOp2rcRWuJdTE+A2/v/18KhTYSEXJOABknwAAySa+duZuNm8u5Zj7rNhB5Rrsg+m/rVse1fj3YWfZKcPcEp8RGMGQ+owv8VVHY8FkljkkTBEenu5775z/AIa472AMnHQb1pUt2YldHZyjwf8AaLlFPug6m/KNz/b1q9eGW+TSJ7N+C9nAZCO9KdvyA/1P+6Ks7hlvgVs82kruXn6dbnfGuBXqiih2CiiigNN3cCON3IJCKzEDqQATgfHavnDmy5NxIZ3Z+2eR9UZXCom2jS+cnbbGBjTX0nKoIIIyCMEHoQfCkPmLk+3cnQCh8veX6HcehrMnJYI43zKNsrCSZ1jiQu7bBVGSdidh8gfpXPc2zKfFWGdiCMg7EEHwq0F4BPa6uxwyMyOyFQ6OYzldQ97GT4Vr/wBIRuFS6i2HYplh2kelGfVuPtIkAbZE8t9s1xeq08G1Ha3/ADr5kPyn7WJbdVhuEMqKAF3xKoHgrHZx8G3/ABY2p9seZOH32Asihz9yQdnJnyGrZj+Umka45FhmUNBJjaLOTrjBeR0LOR3oRsuEIZt9z1wscR5VuIV1MhKaVbUO+gDEqmojdCSDhWwfhVUoyNptblw3/J4PunPwbf8AXqKh0sbi1bMTvF8iSh+f/MGq+4LzveWmAkrFB9x/tY8fI95f4SKfeC+16CUabmIofF4/tE+ZT31+jUcDotQnrDn2VNriIOP302PqOn8qZbDj9vPjRIMn7rd1voevpmoa0gtrpddvIkg8TGwJH5l6r8iBUdxDlbxAz8V2P06H6U7yHdf+Du0NaylV/b8Uu7Y4Vyyj7km49M9PQipyw9oEZ7txG0TeYyy/TqP1q8SI4MY9NFFrdRyjVE6uPNTn6jqPWthjrRg11y3vC4pjE0qBzDIJY857sgBAbGcEgE9c12aaxigIC75TWe7FxcSGZIsGC3KgRRPjvSkZ+0fyLdPpifoooDFFZrBoAFZrNFAapmwPj0HzrZDHpUCtYGp/gv8AOoP2g8f/AGSydlOJJPso/PUwOW/hUMfQURSpvaDx79rvXKnMcf2UflhSdTD5tk/LFeuT+JzB/wBnjJKyE47zr2TsNJmXSR3gmRvtjNL8VqzKzKrFUxqYAkLnYaj0GfjT/wCzPg2zTsPwL/xH6YHqa3wpqmeXVk7SXPplh8JsgAqqMKoCgfADApnhTAqN4Vb4Galqp0CiiigCiiigNVy2FpZuiSd6amXNcU/DgaAWq5rrh0cnvqCfPofqKnZ+FEdK4ZLYjwqNJ5Km1gVLrlDDB4XKsCCDnSwI3BDDxriFxcW7L2i6wChDe7INMhckOO67nJ7zhjv86cyK8sudjuPKuMtFPBb6QhyWdnc4DoI3PZr4RSbzNqw3+HM5Vhqd9PTPyguJezltjEwctjSp7kjMZTFojb3ZcbZZTp3qxr3l2KQe7pPw6fQ/0qHfl+eHPYuSp05T3kYK2sK0bfdz4DzNc6nDq/6az1T9irprS4tpAcujgnBbUj91sHTIuCcEEbbbUz8G9r93BhbhROvm/df0lQYP8Sn50xtxPbRcQ7YAOBqjP23aYMTbxxgZGmMrn6Yj7rlG2nDNA+k4Zjp7ygdvo1PE3fiXSwwo1kj5b7WquZOdL8jPwv2hcPvAFduxc/dmwoJ+Eo7h9SPlUnecqqwyh2O46FT8R/yqneK8iTRaiF1Kuolo/uqr6NUkfVMnoGAP0NcnCeP3lkfsJWUA7p1U/OJ8qT6A1ulLBVNrJZlxwCWFtSakI6MhP/6PrXbY863MW0qidR49HHqB/MVAcE9tgOEvIN/34tj8zC5/3W9KcbG5sb8ZglR266R3ZR842w36YrPA1g69onkk+G85202Br7Nv3ZNvo3T+VTfZ+Xj9PrSJxHkw7lcN89m+o/rUXC11aH7KRlH7jbofr3f0FOJrI4U8Ms0xmvBFKfD/AGjYwt1EV/GnT56Sf5Gmrh/FYLgZikVvh0YfNTvWk08GGmsmaBXQ1v5VqK1aJZjFeZHwM+Ve65z3mA8Buf6UButo8Lv1O5qlvatx/t7zslOUtho+crYMh9O6voatjmvjos7SWc9UXuD96Ru6i/5iPQGvn3h9lLcs2hWkcK8r7jJA7zvk9eufWqjMmT3KXFkRXhaNWL5Ze6ziV8aUhlXWF7MElgcEhsGrU4DwwRRxxj7oAPxPVj9c1XPs34PrlMxHdjG35j0/qfQVcPCbfxrSik7R54Nydvlsv2SttHgVurAFZqnUKKKKAKKKKAKKKKAwVrTJag1vooCKn4UPCo6bhxFM1eGjBoBSaIivFM83Dwajp+E+VAQlxaI/vqD/AD+vWoS95SRjlDgjcZ6g9RhhuKaJbQjwrQVrEoRkW9qFCZbqH3vtANWC27KzOshdZRvryowWzjyrmvpLa41dtHobEzAsO9lpFYYmQZkkI1byDSPl1d64bvgsUnVcHzG36dK4vSa3XsW+sr3K/wCM+z1SGaFwy5lwr4IOgqFSOZe7I5DZPQDBGdjSnxLlqa2bvK0ZVioJ3XUuMhJB4jI901aU3LMkeowORqVlIU4yrY1KVOxBwM/Kuebicih1mizqWUHs8KDrVRo7JgUVMqCSoDHz65naSjs/yK5+m/8ARP4N7UL+1wJG7ZB4S5fb4Sjvj1z8qfOD+1ixuQFnBt2Pi3fi/wDkUZH8Siq24tl5XfskiDHOiMEIuwGFBJwNs+tRUlkpOfdPmNjXp4bRzjqp4L+fl+GZNcLKyt0ZCrIfUZBqEveUWTdMgjcFf7f2qo+H8RuLVtcEjIfExsUJ/Mvuv6inbgntmlUhbqMSj95QIpfVPcb001zcD0R1Bltebb22OGxOo8Hzr9G97+dMfDPaJazd2TMDeT+7n8w/qBUfw3mSwv8ACq6h2/8ADk+zk9Adm/hJrRxfkLVnszv5N4evUVO8jXdeRnu+O2yDPbxHOwCurEk9AADk102iYGT1bekPl72bmOZZJdPcOfE700c181w8PgMkpyxH2cQPfkbwAHl5t0FVbmXS2RXPtn5h1zR2iHaLEkn+sYdxT8kOf/cpY5W4sLeTDJrR9OsAJr7p1KUZwdPexnzAxUdbs13da5XUNNLlnY6UBc75Y50qOnwAFPHDeUEF8pQ5iAMgRjqkUKcKHIUA6m3BHVa1t4XzPPqSklcR14BYlUGr35GMj7Ad99yMAADAwNh4U5WUOFqJ4Xb5Oan1FbKlSozRRRQoUUUUAUUUUAUUUUAUUUUAUUUUAVgis0UBpktwa4p+Fg1J0UAtz8MIrkeEim1kBrnlsQaAV8VrlhVhhgCPjU5PwnyqPlsiKVYFu/5Uik6d0/Hcf3pV4pyMy5IG3mNx+n9ascpivNc+zrwuiSjGXiX1w/uVW3J7hQSjHON8HAz5ml2/4fpYow6EjfzGxq9qV+NcnCVmdcZYkkdNzv8AL+VOKUfFv+jk9Gt9N/Rt7+z/AAVG9ocd07eTbj+9TPDeeeIWwCxTSaR0VtMqD5CQEqPgMVJ8R5UdD0I+f/W/pXHwrguu5ijlDaHcKShQNvsMF8KN8da1xRe6KtSUXUlXz98G+T2scUcYDqnxWKNT9Sp/TFLlw0s0hknkaRz1ZiWP1Jpo41yc0EZlEilQqkhso+S5jKxg7S6SBllON9qXKRalujcnJbM6P9GSCJZdB7JnMav4FwMlfnira5MsnECvKzO8gXdiSRGoxGuT4YycfipS5VvxPGLUoA2yalSPT2OdblyRq7XIwGHwq0+GW24wNh+g8Kqb5owknK08evXqTPDoMCu2vEa4Fe6p1CiiigCiiigCiiigCiiigCiiigCiiigCiiigCiiigCiiigMYrw8ANbKKAj5+GA1HTcKI6Uw1grQCw3DyBXMy4ptaIEVG3PC89KAgXQEYIBHkdx9Kib7liKToNJ+G4+h/pTHNw8iuZoyPCsuKlktsSr7l+4SN40ZjG66GVTkaAdWnSd1Gd+7Sh/oDS669WjUNekDWFz3sA7ZxnrVxYrRc2KSe+oPx8fqN6youPhf3MSgnutvlj7e1C5yHwRY1kkXJDsVQsAG7MHqQNsnbp+7VlcLt8CoXhdkBpUDZdhTRAmBXQkI8Ko2UUUUNhRRRQBRRRQBRRRQH/9k=">
            <a:extLst>
              <a:ext uri="{FF2B5EF4-FFF2-40B4-BE49-F238E27FC236}">
                <a16:creationId xmlns:a16="http://schemas.microsoft.com/office/drawing/2014/main" id="{1401DF1D-0416-4355-8A1B-6DA6B0F19ED1}"/>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b="1">
                <a:solidFill>
                  <a:schemeClr val="folHlink"/>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fo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altLang="en-US" sz="1800" b="0" i="0"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p:txBody>
      </p:sp>
      <p:sp>
        <p:nvSpPr>
          <p:cNvPr id="20488" name="AutoShape 19" descr="data:image/jpeg;base64,/9j/4AAQSkZJRgABAQAAAQABAAD/2wCEAAkGBhISEBQSExMUFBQVFxcYGBgYFRYYFhUXFRYWFRQYFBcYHiYeGBojGhUXHzAgIycpLCwsFR8xNTAqNSYrLSkBCQoKDgwOGg8PGikkHBwpLCwsNTApKSwpLCwpLCwsLCwsKiwtKSwsLCwpLCwsLCksLCwsLCwsKSwsLCwsKSwtKf/AABEIALsBDgMBIgACEQEDEQH/xAAcAAEAAgMBAQEAAAAAAAAAAAAABQYDBAcCAQj/xAA9EAACAQIEAwYDBQgBBAMAAAABAgADEQQSITEFQVEGEyJhcYEHMpFCUmJyoRQjgpKxwdHw4TNTg/EVY6L/xAAYAQEBAQEBAAAAAAAAAAAAAAAAAQIDBP/EACYRAQACAQQBAwQDAAAAAAAAAAABAhEDEiExQVFxoTJhgfAEIpH/2gAMAwEAAhEDEQA/AO4xEQEREBERAREQEREBERAREQEREBERAREQEREBESA4723wuFBDPncfYTVvfkPeDOE/IPjfbLC4W6u+ap/208T+/Jf4iJyztL8U8TXulM9xT6KfGR+J9/paV2jTqBFqMjBHJysQQGI3yk778prHq5zf0d+7PcdXF0RVVWXUqQbaEdCNxrJOV3sBh8vD6PVgzfzMxH6WlimW4IiIUiIgIiICIiAiIgIiICIiAiIgIiICIiAiIgIiICJ4q1VVSzEKo1JJAAHmTtKZx34pYeldaANd+t8tMfxbt7C3nAupMrPHfiFhMNdQ3e1PuoQQD+Jth+s5J2k+IlbEXWtXCJ/26ZKr6GxLH3MqjdoMONifZT/cwk58OgdoPiNia4Izd0h+ymmn4m3P9PKVbh2HqYvEU6FO+aowF7EhQTqzW5AamQ449h2+0R6qf7Xk12e7RPhi7YSqqtUXKxUKxtvoGBKm/lLEsbfVfMb8McDhDSqYjG5EXxOGyg1WU5stNeS2FreIm80O2fxEONpijhqBWmGB7x8t2C7BVGynTn9JSqtYu5qVWeo53ZmLN/8AozDRSvkqVKCkU0YCoNtG2cXBUeZFyOYtL2vs6/2V+ItNkSjkWn3NIZlZrEqgAZ1c2W3kbb7iXTg3HKGKpirQqLUU9N1PRlOqnyM/PGERQhdabOctyxF2y2JDkaslRWGUlTlYW0E+8Jx7U6q1sJVOGrWu1ycrga3dG0YGx6+U5buWZvMW24fpWJzvsh8X6FcijislCtsHB/cVDt4WPyHybTz5TogM26RMSREQpERAREQEREBERAREQEREBERAREQESJ4x2pw2G0qVBm+4vif+Ube9hKNxj4uPqtCiF/HUNz7Kug+pgdJxWLSmpeo6oo3LEAD3M5/2h+M+HpVRQoK1SodnZWFPXaw+Zv0HnKNjeN1cS2arUZz5nQflUaL7Ca9oTLZ472kr4i716pZRrl2RbdFGnvv5znvE+PPVPhOSnf3b/fpLF2mBOHIHMqD6X13tKHXe7abDQbbewEhD61UdOXM3/paFLE6C+nID9dNZY+y3ZpKi97V8QvYLy03Lf4lyp0AosoCjoABGBykkgi4+o/rPlNxpuN9Rv5aeU6w9JXHiAYdCAZVu0nZNAhq0Rly6snIjqvT0jBlC4HtA6Wz+NbfxLrbfn6Hrylo4fxAqVq0XI6EcxzBH9QZQQbaEW5H/ABJ7s1WOZk+yRmHQG4uB7EfSFdR7OcSwVWm1Ku3cVCXIK3RAG3NIrordc363MhOM8FTu2LE1aK6pW7s5iOpI8WTVtflJF7C95BYindTbfl6yw9ne1LpSWmwR0VBkzDxAW0F1IJHkbyZiO+vn/XOaxLTpcLw7YZCCzEnVcpCqu9sx2JG1t77c5aMD22fAKjUjUrUdjh2t4V6o1yQR5aHW4HKD4UlOs2VmCI13UhAUzIN+i2Um58+WkjMXXfvFVclTuzqKZdg3La2voP1nOJxnHh5NK2InHcu99l+2WFx9PPQqXIHiptpUT8y9PMXHnJyfmniWHq08QtSmGw9RQGNUEoddtN78rc7ay/8AY34yXtRx9gRoK6DQ9DUQar+YC3kJ0raJeyts9urxMeHxC1FDoyurC4ZSCpHUEaETJNNkREBERAREQEREBET4TbUwPsSrcZ+IeGo3Wme/cckPgB832/lvKFxrtpisTdWfIh+wl1FvxHdvc28oHRuNduMLh7rm7xx9hLEg/ibZfrfylC418QcTXuqHuU6ITmPq+/0tKzEiZfCZ4dAZ7M+QjRekVNxMtKveZmE1q1DmJQxdAOpU6g/6JSqvAKvfMoBtq2bQ3HM6bS5pW5GHXe3MW9R0PUeUioXsvxRVvQdrEMcpOx11B6S1Mn+/4lKxvZhixZG3N7Hz10InykcdSFlzkeRDD+sC51qpAvYtqL9el9d5H8e4ulOiwvdmFgOevWV9uIY9tMj/AMhE1f8A4HFVGBdbfmYD9Bf+kZMNPEcHqrTSoynu6l8jWIUnbQ26iS3Z7h5Vc5G4sN72vc77C/Tzlrq46o1EUnbMgA8JsVBB0ygjw7cppsJIz5VrtpPeEcrhqV2dEcsSVVRcd4wtna9zb7O3lzkfxbGWGRdzv5CWjgfDxXwqLSqFGRQxBNs2XcrmFyt+anflyKe4YtGYwwYnht6IHfEUWtZNc1gSwYqQPECTc3vY9LTbr1yqqlGqmTZlClcosQGLkDUG2gJJ2yyU4RwZcbhmTQVKJsalVzbK4zq2VLWK5cp2GvtK9QwbUqzlvFTpnSrTJKNY3GS5GcdfQ6334TTiJxxE+kdz++7y2pfmc8fn9/DBxfDvSpK7VXc2zhXzeMAgGys1yBvci+k88GwmI4iQq00akvhNSnQVGpM/yA231sSAbW1PnOYPCO1OpWp0w2ZyM3zeIKWJCtZQwuSX0axB8zM9iMb3FOpRw9CpWqOxqWUi2ZgoOdtAii2/Sazmcz34849mtO1Pp9ef3CMw1TGcFrUqVKqrLVQu1F2GS4JDC5NgxtcEEdNefVuyPa6nj6JqIjoykB1YaAnXwtsw/XqBITDfDv8AaKq4niBV3CgLRS4poLk2Zt3Nz5CXXD4ZKahEVUUaBVAAA8gJqItuz4d61mPZkiInV0IiICImHF4ynSQvUdUUbliAP1gZp4q1VUFmIUDckgAepO0oXHvizSS64VO9b77XVB6D5m/Sc+4t2ixGKN61RmHJdkHoo0994TLpvHPifh6V1oDv363tTH8W7ewt5zn/ABrtZicUbVahyfcXwp/L9r+ImVpOKUzUNMN4wbWsd+gOxPlNwSDMrz1mmEGexCMgnp0ItcEXmxhlygG49dDabVNGqAi2cAEn5Rb8TObKgAIGpG/nOU6k5xEM5Rc+Wkri+Bikv7yqq1MxGSxYkC2txqNcw1AsVINpGCmTe2tt/Ibazq08ETw0y2nzLA06tK8whiN5IlJiqYcESjEgBmTLNNlZDNijXBgZJ5MVqqqLsbf7ykZiOKE6ILDqd4Vu166qLk2/rIvEcQZtFFh15zEUubk3PnPjGTKtYYYswUasxAHmSbDXlqZfuB9jzTH7vEBq3csApB7tbhiy94CQouu5FvFKlhKL0mSrZcx1pqwuDa/jK9OnWWFe1PEMtQO6NqqhQijRiQQgUa/KwI3E5WskzEQ3OzWNXDYgNWKpnXc2UMTo2+m419L87nNi+LUcUGVKbmq1RguS7VHykgECxsNja1tLm28nOEdgMRjAjYgGgmUXzAd6/mqDSnppr/LOhcA7L4bBJloUwt923dvzMdT6bSVrMw5bZtGOoUnsl8OK4F69R6FIjWij+N9/+qy+EXBIstzY2vynQOGcJo4emKdGmtNOii1z1J3J8zNuJ1isQ6VrFeiIiaaIiICaXFOM0MMneV6qU16sbX9Bufacz7ZfF6oKr4fBBfCSGrNrtocg23057TnHF2bFNnrvUqN1LmB1Pj3xfGq4Sn/5Kg09VT/P0lA4lxqviGzVqjVDyudB+Vdh7SEOOVGCkMALC9vCNNBeKiOrl85IOwNso8rf3/0zKM1fiSo1mV7aXbL4RfqZ8xFKpm7xKhtpZTbu7W2Pr96+n6jKjBx/unrNKm7UDYi9LmPuX5r1XfT1tzAg2fBXUgizD5lO6n/2N/LqJ7wmNKMKdU76K/3uiv0bodmt1uJixGE2q0iAQLgja3Q9Ut9PT5c1N1rqUYWcaMp/3VTp+mxsYVJgT0BInDYtqJFOqbpsrnlfQBzzHIN7GxkwBKja4e1IMe9UsMpy72zcswUgkHbQi1762sZReLVqhFPDU+7AzGyb2JBux+VbG/iAX52GzESDEkaHGqqqqqQuQ3UqApF1ysDbRgRvmBP1N6jcXgKKneYisFJvdRq+bUc/mcGxy6Aj7Q3mvV4qBRFCmqsoLEu9NM7ZrbA3y2N7G97Eai1poVqzMczEsx5kkn6meZAtPlp9LT5A8mfAsVayoLsbf1PoOcjMVxknSmMo68/8D9YG5i6qKPGfbn9JBVsQxPg8I684I5nUyf4P2QqV6LViwpqAxW6k5yg12Ist9L+umkk2wuFdKk6sST5wTMuEwtSqQtNSxPQbX6nlLvwLsHRRDWxzhFGoUtkU9bn5m9BaZ3KoQVjfKCbb9B6nYe8yUstJ1aoVcqQ3dqcwNrEB2+Wx6C/vLTX7OVOK1yMHh8mHQqqVDdKSqtwzEfaZiQbLqAB5mdH7JfCbCYSz1B+0Vh9pgMin8Cbe5ufSTmWczPTn3AexWP4k61nUYeluHZdSNLZFOp28h+t+s9nOw+GwfiVc9XnVfV/PLyUeksETUViCKxHJERNtEREBERAhe1PaQYOmjFcxdsg6A2J1+krCcerViSahGhsF0A0vtz253lp7VYSi+HvWp94qMrBerDQe2pB9ZS8JwYUKVKo1ZS9U37sfYR72AubkC4F/OefU3Z7ahzntH2dbDP3tO7UGOv3qbdGPMechK+HN86uVPqco8iNrf5+ly4vxDF08RcjPhTZShC5DmGUAm17lm312Ej8VwNLK9Jr0atsjH7DMA3dVTy0YWPnNUtxiUmEBQrLVUjQMNCDt/wAqf09RaeKFY0jkfWnsCfs/hb8Pn/bb1juGNTc2BR1NtdLdVa/L/ejTJSqCqpBFnGjKeXr1H+6GdEZHpFTdT/j0by8/r1myhWoCCLEaEHcH/Gn6ciNI7D4g0Tkf/p8ifsX0AJ5rfQN7G2026tAqQy+3PTpYbr5bjlfYToYELYdjoTTOpA3X8Se+4/ofm2MTgwwWpSOo1Vl1t5Ac1/D9PunYo1VqL0PMXFxfmDsQdddj9RNLK+HYsozUyfEg/VqY68ynlpexy0bWFxK1gUcAOBqNCCDpmQ6hlPv0N54pV2w5yvc0uTbmn5HclfqV8x4p6r4ZKoWoj2+0HFzY8yLAm/UW12I+0uTBY/Pem9hUA00BDjcMoNwevO26nQMIiSDCfc0hsLRqUXCAF6RPvTJ5gndd/CdRruBmaWE0jJmgTztqdAOZmnieKhdFFz1O3sP82gbzuALkgDz/AN1kbieMck+p/sP8yNr43Mbu4HmxsB/vQD2maiiVBkoUq2JqH7QU06Y/LfxP66ekzNsNRDVr4wXJdtfO5P0Er2M4xVc5VGQfr7k7S70ezdY+GtVSkAL93RQVKxtvfIN/zFTMVfAUUosAv7PRcWarWs+JrC9yKa/YBtuNerGY3tYa/ZjhL4kimG1WmWJtcm1rAajUkjcjnOh1eM0MBhqVGu4LimFNNfE7EjxWH3bltTYSj1O2VSww+AoihT2uFBqsBpc9PUy59ifhAtZRicXVzhtciPmZuoq1d79VH1mc7pwzOfCsYXGYzHVDRwNA0qd9RTNiBt+8q7Ux5Lb3nSOznwkpIVqYwis4tamt+6W2wJPie3nYeRl64dwylQpinRprTQbKosPXzPmZszrFI8pj1eKVFUUKoCqBYAAAAdABtPcRNqREQEREBERAREQNLjNLNQqD8JP8vi/tObYnh5WoHAsTY7WuNwfOdWMieH8KuHNZAzMdzYm39px1KbphqJw53Wp08wSqBkquwBJsM1MioBfkdLg9VtK/iMPU4e5p1B3lBlsQbhGVaSaj/wCwLhz6E9DOi/Efsl+0YbNSXx0w5yjS+ajUp3UDcjMDbnaU7BcSXFo+DxNix7wU6mt2LGqgK35hDoedyN5z27eCZy+4ngKYpAqsDU8QoVTp3oQlTRq9HUqQCenTagcQ4Y6OdClVDlsQbgjQoy7kfh3H2b/LLfSNTB4g0qgvTqNqb2zA17h6WvhYHEC2u626SxcT4MnEqKuhX9p7sMjWAGKp5QQGGwqAHb+3y7rZHLsPWWspBFmGjKbG1xbfUFSOeoI3B2mOlVNE5G1pHQE/YP3Wvfw9Lk+pGo2sZwps5IPd1UvfNfl8yuoBZvYEi1ze2ZfuCxa1AbqMwFmVgrZb67G6sDuDYg7ixsR0yj7Wp5Qzg/KC19z56DVvbpdts4YDHpXp3U+RHNT7jrqNOXlMWHVqThBdqZNlOpNM7hSdSBpcXNx+IeI+qfBlFfvlYrvmUDRrjn7+XIc9YhGlh6FbD1bDNVRzdtL7nVr8m630PUnaaqcPRiCQdDmFjazXuSOYvzGxvcgmxGUTFVx6r5n9Pr/iawNsCa1fiSroPEf0/wCfb6zZ4ZwDE4uxNqVI/bfwr/Au7n0+olhw3Y7BLqQ9cDd6hyUb8x+I/hAqTnbUiFiuVBbG1azZaSPWYckHhX1b5U/rJROx9bKrYirTwwbkTmqH8q8/UBpfsRWWmgSkForbQ5cp/wDFSHi/iJA8pSB2Wr1m72tWFJQc+YfObHUm5t7sbdJynUluKwksJ2XwWH8Toz1ORra1GPK1K91HmSh8jN+vcKWrVBh6IGq+FbjlmAABP5rnyMrvEe2VCgSMKO+qa3qsSVB/Nux/Lb1MqmOxVbEvnqsXPK/yj8iDQSbZt2k3iOlj4n28VAUwdMKDoarC5b8qnU++nlKpVqvUfPVZ2J3JN3PS3JRJ/gfY+rWswGVTbxtzHO06B2a7CKp/dp3jjd2+Ue+w9tZztr0pO2sZn7JFLX5npXez/Yeqgp1FBK1AMuW5zcytTS+Yc1IG19rGdc7H8Aq4dWLkAMB4BrY9Tyvy0v6zf4JwPuASXLM1rgaKLdB/eSsaX8aZ1I1tT6vEejpN8V2V6IiJ73IiIgIiICIiAiIgIiICIiAnPu3fYjM37VQFmDKagGYkA1KZdkA28KtcAc7jW86DEkxkcY4Lj1xlJKGI8NdRTKta7HKtGqW15ki5HMC/LTS4bi3wNTuagYIMp8JBYZaeIyVKZ5H9wvqCARpLH8Q+xBphsVhhYAOzKosVYU6lmBvoubKfI+sj8PWp45WpVfBWps+oA2Vnp6eWVtR+K4nnmMLCV49wBeIU+9p5f2pVDaWC4lBazL0caacjodLGcxxGC/ehjmWopIPK45q4O5zelra5iSZcey+Iq4fEJhKl1zElTpdHTDUSHUi+hyOCNjcibfxIpYY01r1Kow+JOhULdK9h86ixI5C/sb2Bmq2FIdjbQXIBsPP+19JGYDitUlhVp5bbctb7SPXizmrbPmUgjaw63t7TYapOuWcNyvjifTpy/wCZt9maIqYykjKrgk+Fmyqcqs3iNjppe1je1rG8isNQeowSmrOx2Cgk/wDrzl47OdgQhFXEsL2P7tToLi3jcb6HYaeZ2mL2iI5aiEyKy1KuSjWo2p/9UKnh12UW1dhb5WPS6DnuYvFLSXOWCgad5UIuOgQbL5BQT0kVjuPYfDDu6ShmvYU6YGhNhdraDlqfKVXi/aV6w8aL4WutiGVflKkafOtjr+IieeIyWvFYbvFe3CLY0FFUlvE1S40BOwvcHTdrnUaCVTi/G8Ti2OdvBfRRcUx7bufMzzRwVXEVfApJJJ0HhJ3JPIay88E7DqLGv42NrIoP001PtaS+rTS77+WaRfU9lO4N2aqVj4FLWuMx0RT08p0HgPYVFYXU1quhta4Ujn5ep+kvHCeyBsM/7pPuLbMR5nZfaWjCYJKS5UUKPLn6nczEU1tb6v61+XWIpT7z8ILhvZICxrG/4F+X+I7mWGlSCgKoAA2AFgJ7iezT0aaUYrDNrTbsiInVkiIgIiICIiAiIgIiICIiAiIgIiIHxlBBBFwdCOs5Z2z7Gthaq4nDjwZl8IygUy1ajvt4bBrHlex0tOqTxVpKylWAKkWIIuCDuCJm1cjkdDEDGUVqU2CYqkpKkBR4mSpTtqDpfMNflI+u32e4RVr4F8NxFTUBYhSxBq5fsPm5ODex+uhscXajspUwVda1HMaZZbHwgJbv7qw0uf3gt94C2+8p2e40uIphx82VCw6FkVtOo1nnnjhYly/tJ8M3wLI4rCqrsRTCowdvKwvrqLiZMH2SVAHxtZcOn3My963trl+hPkJ2LF4fvqL0gxQupCsDYo5FlYHlrofImcF4hwOqMQaGV2qkmyWz1r3tlIA06zUT4S04haanbjB4Ze7wlEt5/IGPIszXdvcSH4n2oxFU5RVBDKpy0gQylluysx+6bryvLZ2T+B9V7VMa/dL/ANpCDUI6O+y+gv7Sc478IEVw2DACGwamW+U/eDNqV6jUg7XvYS0TWN0RlmN09ufV+yuIwtNM6B0r2amaRzq5t8rON2sDod/rJXhPZHOQcSLU9RkXRtRYEEaBhuN9tec61wDsitHCnD1W7wMbkahUPWnzBvrfTUcpv8P7P0qRzWzt95rEj0GwnK1Na+NvHr9mopSJzPKq8F7BlAFUJTpWBDAWZgdb5DqD1zHTzlw4dwelRHgXXmx1Y+p/xN2J20/49NOcx23a8zwRET0MEREBERAREQEREBERAREQEREBERAREQEREBERAxYnDLUQo4DKdwZzPG9mKmDxlMpc0ndRfwKoQUnS1hbxDw3FtbKetuozDi8ItRcrgEbjyI2I6EdZi1ciprWCqWN7KCx0JNlBJNhqdBNcYlqeLw+Jw9PvRiLUquVQSUAvTq5rXBUXBvoQADqARJVsO1J7H1B5MP8AdxJjgmCoU6SrQQIoHyi+mtze/O53nKsZklIRET0BERAREQEREBERAREQEREBERAREQEREBERAREQEREBERAREQEREDDi8ItRcrex5g+U1cJgjTqaaqV39xoZIRJMRnIREShERAREQEREBERAREQEREBERAREQEREBERAREQP/9k=">
            <a:extLst>
              <a:ext uri="{FF2B5EF4-FFF2-40B4-BE49-F238E27FC236}">
                <a16:creationId xmlns:a16="http://schemas.microsoft.com/office/drawing/2014/main" id="{DCF49610-7BFB-4513-9D25-361D0261B053}"/>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b="1">
                <a:solidFill>
                  <a:schemeClr val="folHlink"/>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fo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altLang="en-US" sz="1800" b="0" i="0"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p:txBody>
      </p:sp>
      <p:sp>
        <p:nvSpPr>
          <p:cNvPr id="20489" name="AutoShape 22" descr="data:image/jpeg;base64,/9j/4AAQSkZJRgABAQAAAQABAAD/2wCEAAkGBhMSEBQUEhQWFBQVFxQUFRUVFRgVFBQVFRYVFBQWFBQXGyYeFxkkGRUUHy8gIycpLCwsFR4xNTAqNSYrLCkBCQoKDgwOGg8PGiwcHyQsLCwpLCwqKiwsLCwsLCwpLC0sKSwpKSwsLCwsLCwpLCwsLCwpKSwsKSwsLCkpLCkpKf/AABEIAL0BCgMBIgACEQEDEQH/xAAbAAABBQEBAAAAAAAAAAAAAAAFAAECAwYHBP/EAEwQAAEDAQQDCgkKBgEDBQEAAAEAAhEDBBIhMQVBUQYTFSJSYXGBkaIHFDJyobGy0vAWIzNCY5TB0dPhNFNUYoKSJEOTwlV0laPDNf/EABkBAQEBAQEBAAAAAAAAAAAAAAEAAgMEBf/EAC4RAAIBAwMDAgUDBQAAAAAAAAABAhESUQMTMSFhoUHRFHGB4fAEMkIiUpGxwf/aAAwDAQACEQMRAD8A9ts0ZW3y0Uw+0G0B5qs/5FW65r6kmndv72GBpIEYggFQGhLaMC2uTLThaSzigccY1HQScnatmpdBtDg2oRUIZfMUiSPnHkEuaBqIhBtz+lKduqVAG4U3XQXtAcSASTEmBM69epZ+I0/2yr1eMfn1OShqTjuxg6LnnL8OlMP6nObfuW0w55NJ1oDf/eEDITDd8wxntRZm5fSX86t0b+6R/wDYulPsjKVN1TitGZPFYDsJccBi7NPZrHeYahaGuh2trvJmOMNWAVrPT1Go1kvlT7ni1Yy1Gl1Xyoc5+TWkIxq152i0OH/6KHyX0h/Nr/eHe+ulHQ4DiXBsgB14NgzJzJnYqH2Zr2lzmscQ0lsuY68Ym6Ni4bOn/dPwcPhJv+Uv8r2Odu3M28Z1a/3h3vodpTctpYlu81K5zvf8pzdkZ1OldKolxa1rqQAMAtvMIExqBxTUbQ8NwpiBldLQIBwwLlyhKGnq1ubj9D06X6DWhO65td3/AMOV/JTTfLr/AHw/qJHcnpvl2j74f1F2urZSA2JM/l0bSFa6wgZujpgetfS39PDOv9eDhfyR05y6/wB8P6iXyS05y6/3w/qLufiY5Y7Qhml7cKDqQOIquDA6RF4uAiPjZmtbsMPwF0sHH/kjpzl1/vh/UXs+S+ltlrGAwGkNesyXHswXXRUZfeyX3mFoMMJHGbeGIGxeplilsgmOdpB2ZESjdhh+Culg43T3MaV1i1/fxjidd7YQMhlOuBZS3N6UgXhaidcW+AROy9swz1LsfBh5RS4MPKRvQw/HuV08HIfk5pLZa8v68SD1HLJVDczpODItcyYi3xhqmTmPSux8GHlJcGHlFW9DD8e5XTwcXduX0pstf/yAmcOeNurZ1pm5jSusWvL/ANQ14Ygz04Gc9S7RwYeUlwYeUrehh+Pcrp4ZxG07lNMEcQ2oGc3W69I6A8Yqpm5PTmt9f74f1F3Pgw8pLgw8pW9DD8e5XTwzh3yT03y6/wB8P6ib5J6b5df74f1F3Lgw8pLgw8pW/DD8e4VnhnCTuR05y6/3w/qJfJLTnLr/AHw/qLu3Bh5SXBh5RVvww/HuN08M4T8ktOcu0ffD+opfJLTnLr/fD+ou6cGHlFLgw8pW/DD8e5XTwzhQ3Jac5df74f1E/wAk9Ocuv98P6i7pwYeUlwYeUrfhh+PcLp4Zwr5Jac5do++H9Re3RmhdOUb/ANK+8AJdawbsaxeecfRzHCO0cGHlJcGHlFW9DD8e43TwzlD3aaF5zqbgI/qmBrQABIxwOEydpW90PZrSbNRL5v71Tv8Azl7jXBe4wOOM4ow/RMggmQcwQvTRp3WhoyAAGGwQsVg+E0do6upLoyu1WRj7pcGG4HlsgFzXmQHNOoxI60O0ZottMkMuNvXzg0Rxom8AReJxx514LZpMtqPFxxh2F1pdIM44HaCPTkrbDa98aCbzCZ4rmQ7CJBBdhn6FwcNLV1VSXVdj1X6sNOno+4eqMc4EF9Mg4EFkgiACIvbZz28ygWODCL9M4QAGACNYu3sZGGpCYph03wCRm5t2YjCS7oS8Yp/zB2N99e3bX4jy3Pmh76VEuY4OIAcC1wi68gyMy8xnPWh9l0HSp04ax7brHEDfQRJBJbAdtc7UE3jTAfpGxAMiJxwi7e/FQbbmF723iA25Drrbr74J4vHxiIOwrMtCEuTS1ZRKLBRIufNOblM1L0YgwQX7eZLxWMqbjEYh93Icm+PSFeDRF54eJALshJ5hx4JKubWpkxvoGYmGx238l5V+iilS7x9zr8S69I0C11xA47IwgFskCIIJvBQtGjm1Y314MTF2WYGMDDscl4i2n/Pp9rffVT7JRJk1acnnHvr0vShJUbOS1JJ1R7XaDomeM7H7Qj0AqNextJY0BrgzFhewVA1wMzeLgQcuwKi5T/n0+1vvp7tP+fT7W++ujSao2Yr2CF+tedDqV3C4CTMRjMc/T+djKj/rGnEaiZmMcz0oL4jQ/m0+0dPLVradMQBWp9rffWbI5NXPBoEkJ8f+3p9z3k/j/wBvT7nvLFnc1cFUkK8f+3p9z3kvH/t6fc95VncrgqkhPj/29Pue8l4/9vT7nvKs7lcFkkJ8f+3p9z3k/j329Pue8qzuV6CqSE8ID+opdz3kuEB/UUu57yrO5XoLJITwgP6il3PeS4QH9RT7nvKs7lcFkkJ4QH9RS7nvJcIj+opdz3lWdyvQWSQCrp0tMcZ/9zGsLTiRhLtgB60zNPkuAh4n6xbTujph0rezIN2JoEkI4T+0HY1LhP7QdjUbMi3IhdecrwHSn947Gr1Uq0tBmZAKHpuPIqafBnq9phxm0PZj5IBIGJiPmztxxXopaVBhu+AnAYteJnATxYle+x2R5vEGkQYLGupy4Ym+XODsZ1YYIlQsQjjtYTj5LYGeGBnUuu9HH+jktNvqcq8JlcNdRvkHCpBz1swGCxAtLD5V0bBn2rf+FzR7TWoXYbDH5DaWfkuf8D7XehcJurqdIppE3W2mMyPjqVbNJNIkjoAEkjblgkdDjb1xiOjFJmgWjMk+tc6y9Boz0Cu2Juk8waZ6FYys2Abscxbj1qDdEs2Y6idXRsUjoxp1la6lSRIV2/AS39uz0JDRDdru1ELJudoGm41HOa8XrsuAGDZbLSJMnBNWNGeDf27PQPzSFobs9A/NQGj2c/aqjaXUasCSwi8WkXmkZGQcsUVYdQpV0e8U99uTTgOvtukQdomRjhiEOOkmTABJGeA/NFWVn13Nqu31lExe3y89jmw28wRgGyBGoThsRCx6EsBvi+XYYEzIz8iCA7s1Kqyo6mcZb2nUc9YAy5jmo1bWIkASOYFbGyaCsjA5pc57X5hzMiMnNcBLT0KkbmbGPrVeqPdVVlazLePCMvUl48NnqRsWWwDBxfeEyL+RHPcxwxXqZoOyVGHepD5ht+oLpjAl0tkCZy2c6lIUqrkzXj42er8kvHxs9P7IjatFNpvLTcMa2m8065B+OpWb1SNJjS1gePKddic4BIz1atSajaCfHm6m+n9khpD+347ERdo9o+q09EH1Zas9qY2ZozaB6Fc+pUYJq1A4yGgE9EdagKT731S3ZgCDzmcfQjApN2D0KFezNcMIB+M0UCgOLEro5vyTuwMHP4yTOOySNcfiFhiJvm9GR9CiaA1QpNOsJ7yER1LczZXvs9EBta6KNMzTfdBOAiDDZ65WhsuiCX4mu27BBc8Frs9QcZ6whW5x7RYbKC2/fDGuh4ZcaGl4cZIwkAf5IoyoC7jMeJgEm0NjE4m6Hxq1dS6rVkqqpiOmvmEeC/7z2BLgv+89gT0G0mm8H45Y1JGJnImBjsXo8cZy2/7BO68mttYPFabDcY5184AnGAMOeMF56XkjHUETqWhjgReaZwiQZ6kNAjAJU3IHG3hHks4pOqPDrM9zgxgdVDOLUaXyGgg8a6YnYtDQqXmgwRzOEHDDEIJYKdU1HkWhty60NpXGk0nSSS4zJvDIHqROy06l6XVWvbsDLvRjeK5+r+ZQrTqc+8K309HzH+tqw134hbrwqsmtRxjiP9bVhhT5z2pZpKvqIN+MFK6efsTBg5+1OWBQ29xY869VkYC0yQDI8ojL4leXe2qNWzMcIcAQnrWpW9OQuLQ2m1xBa43cGlwaHEapGU4oW7HOGyZu3pgE4CehJ1JpBBGBzCldbAGwADoGSy02DVRro2+k/kmLARHVGP5JEtGJwjM4/gjegtGb5dqMMNBkPGOIP1RtB16ilJonBZZ56VqdZ6VWgMb7WMcCTFO6ZIH92U8+0hDixuz47VfbjTD3QWYOcwtbi5pa4sN/nJEqq83YihWrLLbA+mKoNSQ1ovYCS4g4Nzw6TgvXpTTj63FMNpg4MGXMXH6x9GxDxGz0KQaNirRtWWQDWgZDswXjtJN+QCRAENbOMkgnr9S92GxUV7FTqGXNBIEaxh1FNpWpCpV2lsuMZzOYjOR2qjSbZp8RxHGZJAkhocC4xrwGXOvXRotYLrRAGr0pz0KaZUKtHWtrWkuBJcb4MDIMY3bnxThzq5lobVAc0EAjCYB7AVBw5lHqHYjqReKe1I0wvPf6R0EwnFY7Qen9vyVekaoTr2cOH46whdWm5hx6jtRN1fCSI9Pqx9CRLXgg9mtPR9UZaBbanMrJVdps5aebUfwKra5DRmp2fcvollSwUXOkm40hoMSQwQAvbZ9Dhk3aFSDB+lB1DDjukdHMhm5ayV32OgaZZdFNnlAkg3RlDhtR+nYqwAkNJjEh7gOoYwqX6XSk6unUY601xUuo6IaRLgWnZIMdYUuBWc/aqDY6vJH/AHCn8Uq8kf8AcKz8Ho4Rr4jU7lh0SxnHl3F43ZiqFPxSryR/uVUx5gTs6V0how01SFDEtSU/3FFmDd8fNlLyabCakA74A9wDGzhDcyCRnkc0W0c1okNoGjkfJYL2H9hOSD2MxVefGw3iN+alvzUO8oh22Rq+t0I5YgYk1N8ByMNAwkHyfjBDTTdQg6o574VPpqPmO9bVh4W48Kn01HzX+tqxErRoaElKQoqISdSEKQHMqjRVK0lJwUSkiNRkgjaCO1enRulatCkKDRxeO41Jx4x8gDVGc8+EQvOHKW+LJdSIAknWTJ6T6k6TXJzVzOAAzJOHaqqEUlWBV3zKReltL1AsTFRBPwClfWbo5ElCbFOKqY1E3IiUKN0pX/jBK9z+kfmsuaQNoT6ap3tDQ/j1N9LYNS+wOcOKLoAjHpRLfpAOc6wREbedDoxrRCDdhTvZtCa+lvvx8BKSS5CrYjTkR+P5rwWqylmIxb6Qve1xIxEGTrnXhq2Jp5lMav1Ox+D7/wDn0PMb7DVo1n9wg/4NLzW+y1aBaYLgSSSSBEgRR1AilGWPZ2ESRZ2vwHG4gc+XYgl2y63X9UcyI2Go7EGlvYGXGaQSSZgNy/dBrJUpCo+bS5rrjQad8AUw1xIcARAm8M9vRBCyMa53EtL33TJbepuETkYblIIw/BT5CDqjD+FX6aj5j/W1YcErc+FQfPUfMd62rDqoaoMZ5kseb0p04hVqEYA/EpGU4C9lKygjIntRaiPCW9HYq3OAzc3UIkDE5CNuI7UVbZByT6VlvCJohrDSrMAF4BjwJzi8wyc5F4f4hb09OMpUYM22gbFSNMmpTvuvGJkAAAbM8ZQ3S1ma2vUazBocboGoZx1ZLL7m90lR3EqucQIioScNjXHX08y0aJaajK0SptM7So1bPeaWkmCCD0EQVekiiIqo6Iq07PSdUIdIu32ElpIwEyAQ6Br51DeTt9KO6CtgBdSqCaT8CDkCcAebVj0FVaY0OaDtrD5Lv/F2w/HRepAltIhLelckqhFYpDWm7FaQlCqEQuJrisTwppMjxVLC4kkVC3mDWkZR9YbFfSs91oGwATtjargpwq0Sjek4pK26ouEJfQCtzISIBTyqnHFYqVDsu4b+Bpea32Wo+gG4cf8ACpea32Wo+tPkFwJJJJAiQIo6gRSjLLrJUrQbtKmWgcUmoQ5xnGW3IaBjjJyRVmWIAOuNvSs3Zq1LfHh1oeHBgmmBdFNt4EEPaySSTrcfKOCMaNczjBlRz8pvOc6MxryyKnyxXBgfCqPnqPmP9bVh1ufCp9PR8x3rasQAmhEHBMzEwMejFScxGNy9O5UvFp8k3TBAk4GDrMT6UEDxZngSWuA2lpA7SrOFBSZi1zsYF2CcekjXK1Wm9INNkqh/lE07nTenXzArEnHPEHbjKC6hGlpUOaHBphwBEkA44iUH3TkV2Cm5pBg72QRF4QGg7ZJAgThjhC9G+p2kkgDXtwC0nQTJaLaGUxOBzdtGF4nqaBh0bcCej9MlhaypkTE62G4Kkc4AIHVzojbtwtpeXGmGFrgP+oB5Tw6pnzAKxvg5tTnhxNERWdUxe4ywhojBpxgLyxlSbk31dfsdm1Sh6WPBAIMg4gjEEbQU6J7l9wNSi0trVGPp8YgMvyJiIcYgYHCDMo78lKH93+xXWWtBPp1OVDILVaDtza9I0auMCMc3N1OB5Qwx6F6G7l6A1H/Z35q6z6Do03BzWw4ZG8deGsrD14lQy2mNEOoPg4tPku28x2OGxD10WrQa4Q7EbDiF5+B6H8tvYr4hYKhgkpW2tLbNSPGptGEzdBgE3RzkzsXnbpeyD6nRFI45Y5YZp3W+IgZGU4ct3YLTSqhxFOADHGbByk4dMjqU7VYbI5hdVaAMrzRDgSYEXcTijf60aEwMqFLSFJlooU6t4NrOLJafJMANJwOF4tHXOpFtM7n32cMc6Cx+WpwMTdc3UUHNNt+m8iTTcHt5nAEfj6AuyknwAe0zotlNodTdeEwQSCcciIAQR7irrfuiDbgqBkOdABBMmCds9m0J3W6zhgc9jmgkAupvwaHGAS184SQM9cqZHkqOhV0yiD7Iwn94UHWRuox1/usqI1Otbhj/AMGl5rfZaj6AbhhFipdA9lqPrb5MoSSSSBEgRR1AilGWE9H/AEbev2ivUvLo76NvX7RXqU+RXBzzwl0wa1KeS71tWPFJuoBbbwh12tq0y5zW8U4kgaxt+M1kzbqZHltxwwM57CFEELLZmANN1rLwkZEwcBxj+ELO6WrAWlzGvc+AJcTJB1tnYAQr9KW1hs5pl5ETx4IgEtMg7b17DZCH2OytawuDg4kNa52U4aukwT5nOUNlUYlKEp5wnJ5/QipVQmhTYyTG3Dm61AHn9H7ohorSLKJc4s3x0Q29AYOka/QtJoK4NZYX0LJZ2uqG/I4oGJfGoTkOfUglo3Vuc4ksDQcgzIDV0oJaLW6o4uc4k9QAGoNEQBzKtx6e39lzlFP0GponboWG644FhcWyHYF2ExhqkdasbupZrqAdSzAPT2r2WfQ9V7L7GFzZIwdjhnhMlc9pDcw58p6f8zu/smG6NhIAe7EgDikCSdt3BZuoy6YIgjCDMg65kqyw2bfKjWNGJIxx4oGJPYFbKK43FOy1Sc+04egLzaZL7Mxr3m8HG6AHSZA2GJw1jm5kbswDQXvN1rcXE6hMesgdJWf3R2QWi9VLy24w3GENc0BuJg5gnM5+gLW1Eqgl+6gZ3XbMwP8AyzwUPlNsYetwz7UHlSBKlpIqs91XdmGPa3e5JMCCIBAvYmMMBPUrae6+pENa0dZJ/BBrU2WkxJGIyJnmnXBPavLZHOvAFr4gyXtYBqiLuvNO3Eqhi16SfVdee4u1DYBsGped45j2KJfzpC0ELXyCrMrujoPrVqNzyXABnSXYn1dgRl9nc5rKdSIdVF4iAN6ZxjeIwMhveC9deiHxIyy5sCMNmajZLIKbbo68scIxAEZdqU3ShU9Qs60sALi5gGs3hA6TMBQ8aa5ssc12oFpDuaZHah7qALS36rhBEkYZJUKIYIA9WOrVzJE7TuHEWKl5rfZaj6Abhv4Gl5rfZaj6XyC4EkkkgRIEUdQIpRlhPR30bev2ivUvLo76NvX7RXqU+RXByzwv2UPrUJ1MqRgDndBwOCxlPitDQYAAAxJyW58K5+eo+Y/1tWEgqZIarxhBxCixgGU6ziScSZJJ1mVO6pb2gSFzmSKnCiQohlNVRilioC+U15QDJS3tQkyVvNAaQpO3qi2W5NEjA6yZG3ErA3ESNd1JlNwMOcHuk6mGabY621DPQoirTNra+0VnN8l1R5b0Fxj0LR7ktGYX44z4DdfF/c+oLO6JsRqVQwSOURqbr/LrWr09pUWakKdMxVeIw/6dOInmcchsEnYogXuy04KhFCmZp03AuIyfUacIPJactpk7EC4RqQReMHA9CqITBqSGNROKieEg1FCIFxSAKsITpoRS4KbRKdwSZgs0IiRCkpOKiAtMhpTB2Kmo3VEdm3D/AMDS81vstR9ANw38DS81vstR9T5BcCSSSQIkCKOoEUoywno76NvX7RXqXl0d9G3r9or1KfIrg5n4Vfp6PmP9bVh5W48Ko+eo+Y/1tWGhRDynlVpNURNRcpJIIqhJWgJiEiJqRTpIAlSplzg1okkgAbScAlu0p3t9YwzvIa2mR9hAkdJa4/5IzucphlQ1HNwpNdWvZnigBrY88s7SqdKtaabHMAcSXl7x9W7dEHnN8HFKdHUi/cfpSk2xG0ugvJLbhwJeMm7bv1idh2oRarU6o9z3mXOMk/lsGqNgUJUSUvIiSCcJIIUKbWqBKmwpIYhNKclRKiHKinSQyHBShRTqISSZOojsm4b+Bpea32Wo+gG4b+Bpea32Wo+p8guBJJJIESBFHUCKUZYS0e8b23Ea9f8AcV6d9G0dqyrC9znBlWkLpxa4NLmziJkg4yrqFmrOdxalFwmYa1swIBxDuY6ta62Rf8kYU3TgzPhTPz1HzH+tqwrnLZeEmm5tSiHAA3X5dLFi1zaozcXVEg5OFAKTUCxyVAlTKrUSJByTnJkoUJMFTosvOA7ehVAL22ClAJ24dQ+PQoKHrlV6VeabnUcpbRedd6A4OA/yunqXv0XQv1W7Bxj1fvCG6crB9dzh5oPMMurX1oE8IKdRATpIQKUpBiUKAYhO1MSnaVCOmVhpprigIhMp3VK4pkVJKwMT72gSpSCnvacNSgOv7h/4Kl5rfZaj6y+5Fp8TpQSOK3Ix9VqMXTyndqpckuAgkh908p3aldPKd2oEIIEV7rp5Tu1eBrsEozIjYGUg5806fGALnEtl5Buwb2wAYc3OidnNFsFopsMargI5pCG2rQkvJD7sknBjTmZ+sDivNaNzQLp31wwGADYwGeSH0jVKrx0Obco9EqmX8KNQOq0YI8l+sHW3YViS1dds25q5UD9+e4CRcIbcMgjERzz1IgdHtOwf4j8lqH9S6qn52KMpNdVQ4iApALs3AP2rv9WfiEhoH7V2vC6z3ZXS2GRulg40mLV2YaB21XH/ABYNuwc/oTDQH2ruxv5Ktjkrng42AnAXaKehgBF4nnLWz6Ap8Ejb3Qi2GSueDioZqRFoAELrPBI290JuCRt7oVbHI3PBzuyu3uz1KgIDjg3qwkdc/wCpWaz+Oxdp4JG3uhPwSNvdCaRpSvgLng4xdShdm4JG3uhLgkbe6EWxyNzwcZhJ4XZuCRt7oS4JG3uhNsclc8HDrU6AqaNYzC7xwSNvdCXBI290Itjkrng4wwp5XZuCRt7oTcEjb3Qq2OQueDjSS7LwSNvdCXBI290Kthkbng41KcFdk4JG3uhLgkbe6FWxyVzwcbThdj4JG3uhLgkbe6E0hkrng8G5KqBZKUkDit1jktRjfm8odoXn4KG3uhNwUNvdCHGLfJKTwenfm8odoS35vKHaF5uCht7oS4KG3uhVsclc8HpFZvKb2heBuQV3BQ290L3U7PDQNgAyQ0lwyq36H//Z">
            <a:extLst>
              <a:ext uri="{FF2B5EF4-FFF2-40B4-BE49-F238E27FC236}">
                <a16:creationId xmlns:a16="http://schemas.microsoft.com/office/drawing/2014/main" id="{257FD918-19A5-4173-8DC1-C5A9E0712808}"/>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b="1">
                <a:solidFill>
                  <a:schemeClr val="folHlink"/>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fo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altLang="en-US" sz="1800" b="0" i="0"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p:txBody>
      </p:sp>
      <p:pic>
        <p:nvPicPr>
          <p:cNvPr id="20490" name="Picture 2">
            <a:extLst>
              <a:ext uri="{FF2B5EF4-FFF2-40B4-BE49-F238E27FC236}">
                <a16:creationId xmlns:a16="http://schemas.microsoft.com/office/drawing/2014/main" id="{AF8172C0-0520-444F-A914-2C23F4F62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545138"/>
            <a:ext cx="69151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descr="http://www.petergreenberg.com/wp-content/uploads/2008/06/airport_check_in.jpg">
            <a:extLst>
              <a:ext uri="{FF2B5EF4-FFF2-40B4-BE49-F238E27FC236}">
                <a16:creationId xmlns:a16="http://schemas.microsoft.com/office/drawing/2014/main" id="{3E9740CD-A1CB-4417-9289-91A0DD0CB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066800"/>
            <a:ext cx="1962150" cy="1962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4D169B3-8BF2-4348-B7A0-8FC42C52E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11" y="2602524"/>
            <a:ext cx="8399561" cy="3717551"/>
          </a:xfrm>
          <a:prstGeom prst="rect">
            <a:avLst/>
          </a:prstGeom>
        </p:spPr>
      </p:pic>
      <p:sp>
        <p:nvSpPr>
          <p:cNvPr id="2" name="Rectangle 2">
            <a:extLst>
              <a:ext uri="{FF2B5EF4-FFF2-40B4-BE49-F238E27FC236}">
                <a16:creationId xmlns:a16="http://schemas.microsoft.com/office/drawing/2014/main" id="{C49BEB3E-7AAE-46A8-86C3-4222057B6E2D}"/>
              </a:ext>
            </a:extLst>
          </p:cNvPr>
          <p:cNvSpPr txBox="1">
            <a:spLocks noChangeArrowheads="1"/>
          </p:cNvSpPr>
          <p:nvPr/>
        </p:nvSpPr>
        <p:spPr bwMode="auto">
          <a:xfrm>
            <a:off x="0" y="64614"/>
            <a:ext cx="8805672" cy="9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Arial" charset="0"/>
              </a:defRPr>
            </a:lvl2pPr>
            <a:lvl3pPr algn="l" rtl="0" eaLnBrk="0" fontAlgn="base" hangingPunct="0">
              <a:spcBef>
                <a:spcPct val="0"/>
              </a:spcBef>
              <a:spcAft>
                <a:spcPct val="0"/>
              </a:spcAft>
              <a:defRPr sz="4000" b="1">
                <a:solidFill>
                  <a:schemeClr val="folHlink"/>
                </a:solidFill>
                <a:latin typeface="Arial" charset="0"/>
              </a:defRPr>
            </a:lvl3pPr>
            <a:lvl4pPr algn="l" rtl="0" eaLnBrk="0" fontAlgn="base" hangingPunct="0">
              <a:spcBef>
                <a:spcPct val="0"/>
              </a:spcBef>
              <a:spcAft>
                <a:spcPct val="0"/>
              </a:spcAft>
              <a:defRPr sz="4000" b="1">
                <a:solidFill>
                  <a:schemeClr val="folHlink"/>
                </a:solidFill>
                <a:latin typeface="Arial" charset="0"/>
              </a:defRPr>
            </a:lvl4pPr>
            <a:lvl5pPr algn="l" rtl="0" eaLnBrk="0" fontAlgn="base" hangingPunct="0">
              <a:spcBef>
                <a:spcPct val="0"/>
              </a:spcBef>
              <a:spcAft>
                <a:spcPct val="0"/>
              </a:spcAft>
              <a:defRPr sz="4000" b="1">
                <a:solidFill>
                  <a:schemeClr val="folHlink"/>
                </a:solidFill>
                <a:latin typeface="Arial" charset="0"/>
              </a:defRPr>
            </a:lvl5pPr>
            <a:lvl6pPr marL="457200" algn="l" rtl="0" fontAlgn="base">
              <a:spcBef>
                <a:spcPct val="0"/>
              </a:spcBef>
              <a:spcAft>
                <a:spcPct val="0"/>
              </a:spcAft>
              <a:defRPr sz="4000" b="1">
                <a:solidFill>
                  <a:schemeClr val="folHlink"/>
                </a:solidFill>
                <a:latin typeface="Arial" charset="0"/>
              </a:defRPr>
            </a:lvl6pPr>
            <a:lvl7pPr marL="914400" algn="l" rtl="0" fontAlgn="base">
              <a:spcBef>
                <a:spcPct val="0"/>
              </a:spcBef>
              <a:spcAft>
                <a:spcPct val="0"/>
              </a:spcAft>
              <a:defRPr sz="4000" b="1">
                <a:solidFill>
                  <a:schemeClr val="folHlink"/>
                </a:solidFill>
                <a:latin typeface="Arial" charset="0"/>
              </a:defRPr>
            </a:lvl7pPr>
            <a:lvl8pPr marL="1371600" algn="l" rtl="0" fontAlgn="base">
              <a:spcBef>
                <a:spcPct val="0"/>
              </a:spcBef>
              <a:spcAft>
                <a:spcPct val="0"/>
              </a:spcAft>
              <a:defRPr sz="4000" b="1">
                <a:solidFill>
                  <a:schemeClr val="folHlink"/>
                </a:solidFill>
                <a:latin typeface="Arial" charset="0"/>
              </a:defRPr>
            </a:lvl8pPr>
            <a:lvl9pPr marL="1828800" algn="l" rtl="0" fontAlgn="base">
              <a:spcBef>
                <a:spcPct val="0"/>
              </a:spcBef>
              <a:spcAft>
                <a:spcPct val="0"/>
              </a:spcAft>
              <a:defRPr sz="4000" b="1">
                <a:solidFill>
                  <a:schemeClr val="folHlink"/>
                </a:solidFill>
                <a:latin typeface="Arial" charset="0"/>
              </a:defRPr>
            </a:lvl9pPr>
          </a:lstStyle>
          <a:p>
            <a:pPr eaLnBrk="1" hangingPunct="1"/>
            <a:r>
              <a:rPr lang="en-US" altLang="en-US" sz="3600" kern="0" dirty="0">
                <a:solidFill>
                  <a:srgbClr val="CC0000"/>
                </a:solidFill>
              </a:rPr>
              <a:t>11. Create the model</a:t>
            </a:r>
          </a:p>
        </p:txBody>
      </p:sp>
      <p:sp>
        <p:nvSpPr>
          <p:cNvPr id="3" name="Line 6">
            <a:extLst>
              <a:ext uri="{FF2B5EF4-FFF2-40B4-BE49-F238E27FC236}">
                <a16:creationId xmlns:a16="http://schemas.microsoft.com/office/drawing/2014/main" id="{98B611D2-A939-4DD7-9E0C-8BBF89ECFD58}"/>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cxnSp>
        <p:nvCxnSpPr>
          <p:cNvPr id="5" name="Straight Arrow Connector 8">
            <a:extLst>
              <a:ext uri="{FF2B5EF4-FFF2-40B4-BE49-F238E27FC236}">
                <a16:creationId xmlns:a16="http://schemas.microsoft.com/office/drawing/2014/main" id="{A99CD9FB-E8EE-4C74-A4AE-1E555715FD88}"/>
              </a:ext>
            </a:extLst>
          </p:cNvPr>
          <p:cNvCxnSpPr>
            <a:cxnSpLocks/>
          </p:cNvCxnSpPr>
          <p:nvPr/>
        </p:nvCxnSpPr>
        <p:spPr>
          <a:xfrm>
            <a:off x="4967654" y="2017133"/>
            <a:ext cx="756138" cy="9186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25 Rectángulo redondeado">
            <a:extLst>
              <a:ext uri="{FF2B5EF4-FFF2-40B4-BE49-F238E27FC236}">
                <a16:creationId xmlns:a16="http://schemas.microsoft.com/office/drawing/2014/main" id="{CF17502B-3451-4417-95FF-8AEAF03CB94D}"/>
              </a:ext>
            </a:extLst>
          </p:cNvPr>
          <p:cNvSpPr/>
          <p:nvPr/>
        </p:nvSpPr>
        <p:spPr>
          <a:xfrm>
            <a:off x="4695092" y="2973923"/>
            <a:ext cx="3429000" cy="1581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33 CuadroTexto">
            <a:extLst>
              <a:ext uri="{FF2B5EF4-FFF2-40B4-BE49-F238E27FC236}">
                <a16:creationId xmlns:a16="http://schemas.microsoft.com/office/drawing/2014/main" id="{B13E0F12-0E6D-4E75-BCF4-A190E5AC25EF}"/>
              </a:ext>
            </a:extLst>
          </p:cNvPr>
          <p:cNvSpPr txBox="1"/>
          <p:nvPr/>
        </p:nvSpPr>
        <p:spPr>
          <a:xfrm>
            <a:off x="1011764" y="983251"/>
            <a:ext cx="3792605" cy="1169551"/>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Arial"/>
              </a:rPr>
              <a:t>Follow the same steps as before, Drag &amp; Drop objects into the model, connect them via a connector.</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Arial"/>
              </a:rPr>
              <a:t>We will use Delay blocks to account for the time the passenger stays on the path.</a:t>
            </a:r>
          </a:p>
        </p:txBody>
      </p:sp>
    </p:spTree>
    <p:extLst>
      <p:ext uri="{BB962C8B-B14F-4D97-AF65-F5344CB8AC3E}">
        <p14:creationId xmlns:p14="http://schemas.microsoft.com/office/powerpoint/2010/main" val="3649464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A45C9C7-B525-430E-B19E-849B0E836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61" y="3050931"/>
            <a:ext cx="7850996" cy="2681816"/>
          </a:xfrm>
          <a:prstGeom prst="rect">
            <a:avLst/>
          </a:prstGeom>
        </p:spPr>
      </p:pic>
      <p:sp>
        <p:nvSpPr>
          <p:cNvPr id="4" name="Rectangle 2">
            <a:extLst>
              <a:ext uri="{FF2B5EF4-FFF2-40B4-BE49-F238E27FC236}">
                <a16:creationId xmlns:a16="http://schemas.microsoft.com/office/drawing/2014/main" id="{D8D54FD2-F3E0-48E8-B79F-F09EF7CDC92B}"/>
              </a:ext>
            </a:extLst>
          </p:cNvPr>
          <p:cNvSpPr txBox="1">
            <a:spLocks noChangeArrowheads="1"/>
          </p:cNvSpPr>
          <p:nvPr/>
        </p:nvSpPr>
        <p:spPr bwMode="auto">
          <a:xfrm>
            <a:off x="0" y="64614"/>
            <a:ext cx="8805672" cy="9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Arial" charset="0"/>
              </a:defRPr>
            </a:lvl2pPr>
            <a:lvl3pPr algn="l" rtl="0" eaLnBrk="0" fontAlgn="base" hangingPunct="0">
              <a:spcBef>
                <a:spcPct val="0"/>
              </a:spcBef>
              <a:spcAft>
                <a:spcPct val="0"/>
              </a:spcAft>
              <a:defRPr sz="4000" b="1">
                <a:solidFill>
                  <a:schemeClr val="folHlink"/>
                </a:solidFill>
                <a:latin typeface="Arial" charset="0"/>
              </a:defRPr>
            </a:lvl3pPr>
            <a:lvl4pPr algn="l" rtl="0" eaLnBrk="0" fontAlgn="base" hangingPunct="0">
              <a:spcBef>
                <a:spcPct val="0"/>
              </a:spcBef>
              <a:spcAft>
                <a:spcPct val="0"/>
              </a:spcAft>
              <a:defRPr sz="4000" b="1">
                <a:solidFill>
                  <a:schemeClr val="folHlink"/>
                </a:solidFill>
                <a:latin typeface="Arial" charset="0"/>
              </a:defRPr>
            </a:lvl4pPr>
            <a:lvl5pPr algn="l" rtl="0" eaLnBrk="0" fontAlgn="base" hangingPunct="0">
              <a:spcBef>
                <a:spcPct val="0"/>
              </a:spcBef>
              <a:spcAft>
                <a:spcPct val="0"/>
              </a:spcAft>
              <a:defRPr sz="4000" b="1">
                <a:solidFill>
                  <a:schemeClr val="folHlink"/>
                </a:solidFill>
                <a:latin typeface="Arial" charset="0"/>
              </a:defRPr>
            </a:lvl5pPr>
            <a:lvl6pPr marL="457200" algn="l" rtl="0" fontAlgn="base">
              <a:spcBef>
                <a:spcPct val="0"/>
              </a:spcBef>
              <a:spcAft>
                <a:spcPct val="0"/>
              </a:spcAft>
              <a:defRPr sz="4000" b="1">
                <a:solidFill>
                  <a:schemeClr val="folHlink"/>
                </a:solidFill>
                <a:latin typeface="Arial" charset="0"/>
              </a:defRPr>
            </a:lvl6pPr>
            <a:lvl7pPr marL="914400" algn="l" rtl="0" fontAlgn="base">
              <a:spcBef>
                <a:spcPct val="0"/>
              </a:spcBef>
              <a:spcAft>
                <a:spcPct val="0"/>
              </a:spcAft>
              <a:defRPr sz="4000" b="1">
                <a:solidFill>
                  <a:schemeClr val="folHlink"/>
                </a:solidFill>
                <a:latin typeface="Arial" charset="0"/>
              </a:defRPr>
            </a:lvl7pPr>
            <a:lvl8pPr marL="1371600" algn="l" rtl="0" fontAlgn="base">
              <a:spcBef>
                <a:spcPct val="0"/>
              </a:spcBef>
              <a:spcAft>
                <a:spcPct val="0"/>
              </a:spcAft>
              <a:defRPr sz="4000" b="1">
                <a:solidFill>
                  <a:schemeClr val="folHlink"/>
                </a:solidFill>
                <a:latin typeface="Arial" charset="0"/>
              </a:defRPr>
            </a:lvl8pPr>
            <a:lvl9pPr marL="1828800" algn="l" rtl="0" fontAlgn="base">
              <a:spcBef>
                <a:spcPct val="0"/>
              </a:spcBef>
              <a:spcAft>
                <a:spcPct val="0"/>
              </a:spcAft>
              <a:defRPr sz="4000" b="1">
                <a:solidFill>
                  <a:schemeClr val="folHlink"/>
                </a:solidFill>
                <a:latin typeface="Arial" charset="0"/>
              </a:defRPr>
            </a:lvl9pPr>
          </a:lstStyle>
          <a:p>
            <a:pPr eaLnBrk="1" hangingPunct="1"/>
            <a:r>
              <a:rPr lang="en-US" altLang="en-US" sz="3600" kern="0" dirty="0">
                <a:solidFill>
                  <a:srgbClr val="CC0000"/>
                </a:solidFill>
              </a:rPr>
              <a:t>12. Agent Passenger</a:t>
            </a:r>
          </a:p>
        </p:txBody>
      </p:sp>
      <p:sp>
        <p:nvSpPr>
          <p:cNvPr id="5" name="Line 6">
            <a:extLst>
              <a:ext uri="{FF2B5EF4-FFF2-40B4-BE49-F238E27FC236}">
                <a16:creationId xmlns:a16="http://schemas.microsoft.com/office/drawing/2014/main" id="{A92D02EE-2540-4CC7-94EA-A7595FEDDB07}"/>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6" name="33 CuadroTexto">
            <a:extLst>
              <a:ext uri="{FF2B5EF4-FFF2-40B4-BE49-F238E27FC236}">
                <a16:creationId xmlns:a16="http://schemas.microsoft.com/office/drawing/2014/main" id="{C2BE692C-A227-4FB1-AE38-8C254785A8E6}"/>
              </a:ext>
            </a:extLst>
          </p:cNvPr>
          <p:cNvSpPr txBox="1"/>
          <p:nvPr/>
        </p:nvSpPr>
        <p:spPr>
          <a:xfrm>
            <a:off x="4765431" y="1886495"/>
            <a:ext cx="4040241" cy="738664"/>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Arial"/>
              </a:rPr>
              <a:t>Don’t forget the metrics you are using! (This example shows the number for a simulation which each step equals 1 second)</a:t>
            </a:r>
          </a:p>
        </p:txBody>
      </p:sp>
      <p:cxnSp>
        <p:nvCxnSpPr>
          <p:cNvPr id="7" name="Straight Arrow Connector 8">
            <a:extLst>
              <a:ext uri="{FF2B5EF4-FFF2-40B4-BE49-F238E27FC236}">
                <a16:creationId xmlns:a16="http://schemas.microsoft.com/office/drawing/2014/main" id="{FFCAF103-3514-4BBB-8C16-17D629AE3B42}"/>
              </a:ext>
            </a:extLst>
          </p:cNvPr>
          <p:cNvCxnSpPr>
            <a:cxnSpLocks/>
          </p:cNvCxnSpPr>
          <p:nvPr/>
        </p:nvCxnSpPr>
        <p:spPr>
          <a:xfrm flipH="1">
            <a:off x="6919546" y="2790194"/>
            <a:ext cx="193431" cy="14426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25 Rectángulo redondeado">
            <a:extLst>
              <a:ext uri="{FF2B5EF4-FFF2-40B4-BE49-F238E27FC236}">
                <a16:creationId xmlns:a16="http://schemas.microsoft.com/office/drawing/2014/main" id="{FA6505C8-F03A-483D-87B7-4E96B2D63700}"/>
              </a:ext>
            </a:extLst>
          </p:cNvPr>
          <p:cNvSpPr/>
          <p:nvPr/>
        </p:nvSpPr>
        <p:spPr>
          <a:xfrm>
            <a:off x="1151791" y="3613715"/>
            <a:ext cx="3191609" cy="1855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33 CuadroTexto">
            <a:extLst>
              <a:ext uri="{FF2B5EF4-FFF2-40B4-BE49-F238E27FC236}">
                <a16:creationId xmlns:a16="http://schemas.microsoft.com/office/drawing/2014/main" id="{C832353E-F55B-4908-99E0-77579E7E8B2E}"/>
              </a:ext>
            </a:extLst>
          </p:cNvPr>
          <p:cNvSpPr txBox="1"/>
          <p:nvPr/>
        </p:nvSpPr>
        <p:spPr>
          <a:xfrm>
            <a:off x="1219929" y="1620643"/>
            <a:ext cx="2202477" cy="1169551"/>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Arial"/>
              </a:rPr>
              <a:t>We create our Agent called Passenger, and we add variables and parameters that we need to show results.</a:t>
            </a:r>
          </a:p>
        </p:txBody>
      </p:sp>
    </p:spTree>
    <p:extLst>
      <p:ext uri="{BB962C8B-B14F-4D97-AF65-F5344CB8AC3E}">
        <p14:creationId xmlns:p14="http://schemas.microsoft.com/office/powerpoint/2010/main" val="39876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07316-3A71-462A-B16B-7B360FD3B377}"/>
              </a:ext>
            </a:extLst>
          </p:cNvPr>
          <p:cNvSpPr>
            <a:spLocks noGrp="1"/>
          </p:cNvSpPr>
          <p:nvPr>
            <p:ph type="title"/>
          </p:nvPr>
        </p:nvSpPr>
        <p:spPr>
          <a:xfrm>
            <a:off x="149352" y="146622"/>
            <a:ext cx="4212336" cy="487362"/>
          </a:xfrm>
        </p:spPr>
        <p:txBody>
          <a:bodyPr/>
          <a:lstStyle/>
          <a:p>
            <a:pPr algn="ctr"/>
            <a:r>
              <a:rPr lang="en-GB" sz="3600" dirty="0">
                <a:solidFill>
                  <a:srgbClr val="CC0000"/>
                </a:solidFill>
              </a:rPr>
              <a:t>Full Course Index </a:t>
            </a:r>
          </a:p>
        </p:txBody>
      </p:sp>
      <p:sp>
        <p:nvSpPr>
          <p:cNvPr id="3" name="Marcador de contenido 2">
            <a:extLst>
              <a:ext uri="{FF2B5EF4-FFF2-40B4-BE49-F238E27FC236}">
                <a16:creationId xmlns:a16="http://schemas.microsoft.com/office/drawing/2014/main" id="{6782FDAA-D495-444D-B0C3-3F409CC8B8B1}"/>
              </a:ext>
            </a:extLst>
          </p:cNvPr>
          <p:cNvSpPr>
            <a:spLocks noGrp="1"/>
          </p:cNvSpPr>
          <p:nvPr>
            <p:ph idx="1"/>
          </p:nvPr>
        </p:nvSpPr>
        <p:spPr>
          <a:xfrm>
            <a:off x="1325880" y="1957024"/>
            <a:ext cx="7123176" cy="3748830"/>
          </a:xfrm>
        </p:spPr>
        <p:txBody>
          <a:bodyPr/>
          <a:lstStyle/>
          <a:p>
            <a:r>
              <a:rPr lang="en-GB" dirty="0"/>
              <a:t>Introduction to AnyLogic </a:t>
            </a:r>
          </a:p>
          <a:p>
            <a:r>
              <a:rPr lang="en-GB" b="1" u="sng" dirty="0"/>
              <a:t>Basic models</a:t>
            </a:r>
          </a:p>
          <a:p>
            <a:r>
              <a:rPr lang="en-GB" dirty="0"/>
              <a:t>Heterogeneous model</a:t>
            </a:r>
          </a:p>
          <a:p>
            <a:r>
              <a:rPr lang="en-GB" dirty="0"/>
              <a:t>Advanced model</a:t>
            </a:r>
          </a:p>
          <a:p>
            <a:endParaRPr lang="en-GB" dirty="0"/>
          </a:p>
        </p:txBody>
      </p:sp>
      <p:sp>
        <p:nvSpPr>
          <p:cNvPr id="4" name="Line 6">
            <a:extLst>
              <a:ext uri="{FF2B5EF4-FFF2-40B4-BE49-F238E27FC236}">
                <a16:creationId xmlns:a16="http://schemas.microsoft.com/office/drawing/2014/main" id="{0906BE9A-EBA5-45AF-904B-CAE0A9AD0EBC}"/>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dirty="0"/>
          </a:p>
        </p:txBody>
      </p:sp>
    </p:spTree>
    <p:extLst>
      <p:ext uri="{BB962C8B-B14F-4D97-AF65-F5344CB8AC3E}">
        <p14:creationId xmlns:p14="http://schemas.microsoft.com/office/powerpoint/2010/main" val="31909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793832F-C2A7-482F-91B6-07CE9B2BA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263" y="2461166"/>
            <a:ext cx="6788027" cy="2593049"/>
          </a:xfrm>
          <a:prstGeom prst="rect">
            <a:avLst/>
          </a:prstGeom>
        </p:spPr>
      </p:pic>
      <p:sp>
        <p:nvSpPr>
          <p:cNvPr id="4" name="Rectangle 2">
            <a:extLst>
              <a:ext uri="{FF2B5EF4-FFF2-40B4-BE49-F238E27FC236}">
                <a16:creationId xmlns:a16="http://schemas.microsoft.com/office/drawing/2014/main" id="{935787CD-01D3-45B3-9963-3E0B8BC21900}"/>
              </a:ext>
            </a:extLst>
          </p:cNvPr>
          <p:cNvSpPr txBox="1">
            <a:spLocks noChangeArrowheads="1"/>
          </p:cNvSpPr>
          <p:nvPr/>
        </p:nvSpPr>
        <p:spPr bwMode="auto">
          <a:xfrm>
            <a:off x="0" y="64614"/>
            <a:ext cx="8805672" cy="9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Arial" charset="0"/>
              </a:defRPr>
            </a:lvl2pPr>
            <a:lvl3pPr algn="l" rtl="0" eaLnBrk="0" fontAlgn="base" hangingPunct="0">
              <a:spcBef>
                <a:spcPct val="0"/>
              </a:spcBef>
              <a:spcAft>
                <a:spcPct val="0"/>
              </a:spcAft>
              <a:defRPr sz="4000" b="1">
                <a:solidFill>
                  <a:schemeClr val="folHlink"/>
                </a:solidFill>
                <a:latin typeface="Arial" charset="0"/>
              </a:defRPr>
            </a:lvl3pPr>
            <a:lvl4pPr algn="l" rtl="0" eaLnBrk="0" fontAlgn="base" hangingPunct="0">
              <a:spcBef>
                <a:spcPct val="0"/>
              </a:spcBef>
              <a:spcAft>
                <a:spcPct val="0"/>
              </a:spcAft>
              <a:defRPr sz="4000" b="1">
                <a:solidFill>
                  <a:schemeClr val="folHlink"/>
                </a:solidFill>
                <a:latin typeface="Arial" charset="0"/>
              </a:defRPr>
            </a:lvl4pPr>
            <a:lvl5pPr algn="l" rtl="0" eaLnBrk="0" fontAlgn="base" hangingPunct="0">
              <a:spcBef>
                <a:spcPct val="0"/>
              </a:spcBef>
              <a:spcAft>
                <a:spcPct val="0"/>
              </a:spcAft>
              <a:defRPr sz="4000" b="1">
                <a:solidFill>
                  <a:schemeClr val="folHlink"/>
                </a:solidFill>
                <a:latin typeface="Arial" charset="0"/>
              </a:defRPr>
            </a:lvl5pPr>
            <a:lvl6pPr marL="457200" algn="l" rtl="0" fontAlgn="base">
              <a:spcBef>
                <a:spcPct val="0"/>
              </a:spcBef>
              <a:spcAft>
                <a:spcPct val="0"/>
              </a:spcAft>
              <a:defRPr sz="4000" b="1">
                <a:solidFill>
                  <a:schemeClr val="folHlink"/>
                </a:solidFill>
                <a:latin typeface="Arial" charset="0"/>
              </a:defRPr>
            </a:lvl6pPr>
            <a:lvl7pPr marL="914400" algn="l" rtl="0" fontAlgn="base">
              <a:spcBef>
                <a:spcPct val="0"/>
              </a:spcBef>
              <a:spcAft>
                <a:spcPct val="0"/>
              </a:spcAft>
              <a:defRPr sz="4000" b="1">
                <a:solidFill>
                  <a:schemeClr val="folHlink"/>
                </a:solidFill>
                <a:latin typeface="Arial" charset="0"/>
              </a:defRPr>
            </a:lvl7pPr>
            <a:lvl8pPr marL="1371600" algn="l" rtl="0" fontAlgn="base">
              <a:spcBef>
                <a:spcPct val="0"/>
              </a:spcBef>
              <a:spcAft>
                <a:spcPct val="0"/>
              </a:spcAft>
              <a:defRPr sz="4000" b="1">
                <a:solidFill>
                  <a:schemeClr val="folHlink"/>
                </a:solidFill>
                <a:latin typeface="Arial" charset="0"/>
              </a:defRPr>
            </a:lvl8pPr>
            <a:lvl9pPr marL="1828800" algn="l" rtl="0" fontAlgn="base">
              <a:spcBef>
                <a:spcPct val="0"/>
              </a:spcBef>
              <a:spcAft>
                <a:spcPct val="0"/>
              </a:spcAft>
              <a:defRPr sz="4000" b="1">
                <a:solidFill>
                  <a:schemeClr val="folHlink"/>
                </a:solidFill>
                <a:latin typeface="Arial" charset="0"/>
              </a:defRPr>
            </a:lvl9pPr>
          </a:lstStyle>
          <a:p>
            <a:pPr eaLnBrk="1" hangingPunct="1"/>
            <a:r>
              <a:rPr lang="en-US" altLang="en-US" sz="3600" kern="0" dirty="0">
                <a:solidFill>
                  <a:srgbClr val="CC0000"/>
                </a:solidFill>
              </a:rPr>
              <a:t>13. First simulation</a:t>
            </a:r>
          </a:p>
        </p:txBody>
      </p:sp>
      <p:sp>
        <p:nvSpPr>
          <p:cNvPr id="5" name="Line 6">
            <a:extLst>
              <a:ext uri="{FF2B5EF4-FFF2-40B4-BE49-F238E27FC236}">
                <a16:creationId xmlns:a16="http://schemas.microsoft.com/office/drawing/2014/main" id="{273BF52D-EEA1-459F-9F3F-79F684014010}"/>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6" name="33 CuadroTexto">
            <a:extLst>
              <a:ext uri="{FF2B5EF4-FFF2-40B4-BE49-F238E27FC236}">
                <a16:creationId xmlns:a16="http://schemas.microsoft.com/office/drawing/2014/main" id="{447594F5-DB5E-4BDC-A93F-4A8826524469}"/>
              </a:ext>
            </a:extLst>
          </p:cNvPr>
          <p:cNvSpPr txBox="1"/>
          <p:nvPr/>
        </p:nvSpPr>
        <p:spPr>
          <a:xfrm>
            <a:off x="2461663" y="1035006"/>
            <a:ext cx="4220674" cy="1169551"/>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Arial"/>
              </a:rPr>
              <a:t>We can see how the simulation behaves, and we must check that it is not doing anything funny, like agents instantly skipping a block, travelling to fast, or not generating enough entities at the source.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400" dirty="0">
              <a:solidFill>
                <a:srgbClr val="000000"/>
              </a:solidFill>
              <a:latin typeface="Arial"/>
            </a:endParaRPr>
          </a:p>
        </p:txBody>
      </p:sp>
      <p:sp>
        <p:nvSpPr>
          <p:cNvPr id="11" name="33 CuadroTexto">
            <a:extLst>
              <a:ext uri="{FF2B5EF4-FFF2-40B4-BE49-F238E27FC236}">
                <a16:creationId xmlns:a16="http://schemas.microsoft.com/office/drawing/2014/main" id="{1AF3BC42-BB96-49C7-A499-4F68C1E98C3E}"/>
              </a:ext>
            </a:extLst>
          </p:cNvPr>
          <p:cNvSpPr txBox="1"/>
          <p:nvPr/>
        </p:nvSpPr>
        <p:spPr>
          <a:xfrm>
            <a:off x="2361555" y="5345940"/>
            <a:ext cx="4082561" cy="954107"/>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Arial"/>
              </a:rPr>
              <a:t>With the simulation running we can set new parameters/variables to get data from the simulation on console.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400" dirty="0">
              <a:solidFill>
                <a:srgbClr val="000000"/>
              </a:solidFill>
              <a:latin typeface="Arial"/>
            </a:endParaRPr>
          </a:p>
        </p:txBody>
      </p:sp>
    </p:spTree>
    <p:extLst>
      <p:ext uri="{BB962C8B-B14F-4D97-AF65-F5344CB8AC3E}">
        <p14:creationId xmlns:p14="http://schemas.microsoft.com/office/powerpoint/2010/main" val="2903446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F0E3835-5AFF-4E78-A146-99ED3DAC9114}"/>
              </a:ext>
            </a:extLst>
          </p:cNvPr>
          <p:cNvSpPr txBox="1">
            <a:spLocks noChangeArrowheads="1"/>
          </p:cNvSpPr>
          <p:nvPr/>
        </p:nvSpPr>
        <p:spPr bwMode="auto">
          <a:xfrm>
            <a:off x="0" y="64614"/>
            <a:ext cx="8805672" cy="9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Arial" charset="0"/>
              </a:defRPr>
            </a:lvl2pPr>
            <a:lvl3pPr algn="l" rtl="0" eaLnBrk="0" fontAlgn="base" hangingPunct="0">
              <a:spcBef>
                <a:spcPct val="0"/>
              </a:spcBef>
              <a:spcAft>
                <a:spcPct val="0"/>
              </a:spcAft>
              <a:defRPr sz="4000" b="1">
                <a:solidFill>
                  <a:schemeClr val="folHlink"/>
                </a:solidFill>
                <a:latin typeface="Arial" charset="0"/>
              </a:defRPr>
            </a:lvl3pPr>
            <a:lvl4pPr algn="l" rtl="0" eaLnBrk="0" fontAlgn="base" hangingPunct="0">
              <a:spcBef>
                <a:spcPct val="0"/>
              </a:spcBef>
              <a:spcAft>
                <a:spcPct val="0"/>
              </a:spcAft>
              <a:defRPr sz="4000" b="1">
                <a:solidFill>
                  <a:schemeClr val="folHlink"/>
                </a:solidFill>
                <a:latin typeface="Arial" charset="0"/>
              </a:defRPr>
            </a:lvl4pPr>
            <a:lvl5pPr algn="l" rtl="0" eaLnBrk="0" fontAlgn="base" hangingPunct="0">
              <a:spcBef>
                <a:spcPct val="0"/>
              </a:spcBef>
              <a:spcAft>
                <a:spcPct val="0"/>
              </a:spcAft>
              <a:defRPr sz="4000" b="1">
                <a:solidFill>
                  <a:schemeClr val="folHlink"/>
                </a:solidFill>
                <a:latin typeface="Arial" charset="0"/>
              </a:defRPr>
            </a:lvl5pPr>
            <a:lvl6pPr marL="457200" algn="l" rtl="0" fontAlgn="base">
              <a:spcBef>
                <a:spcPct val="0"/>
              </a:spcBef>
              <a:spcAft>
                <a:spcPct val="0"/>
              </a:spcAft>
              <a:defRPr sz="4000" b="1">
                <a:solidFill>
                  <a:schemeClr val="folHlink"/>
                </a:solidFill>
                <a:latin typeface="Arial" charset="0"/>
              </a:defRPr>
            </a:lvl6pPr>
            <a:lvl7pPr marL="914400" algn="l" rtl="0" fontAlgn="base">
              <a:spcBef>
                <a:spcPct val="0"/>
              </a:spcBef>
              <a:spcAft>
                <a:spcPct val="0"/>
              </a:spcAft>
              <a:defRPr sz="4000" b="1">
                <a:solidFill>
                  <a:schemeClr val="folHlink"/>
                </a:solidFill>
                <a:latin typeface="Arial" charset="0"/>
              </a:defRPr>
            </a:lvl7pPr>
            <a:lvl8pPr marL="1371600" algn="l" rtl="0" fontAlgn="base">
              <a:spcBef>
                <a:spcPct val="0"/>
              </a:spcBef>
              <a:spcAft>
                <a:spcPct val="0"/>
              </a:spcAft>
              <a:defRPr sz="4000" b="1">
                <a:solidFill>
                  <a:schemeClr val="folHlink"/>
                </a:solidFill>
                <a:latin typeface="Arial" charset="0"/>
              </a:defRPr>
            </a:lvl8pPr>
            <a:lvl9pPr marL="1828800" algn="l" rtl="0" fontAlgn="base">
              <a:spcBef>
                <a:spcPct val="0"/>
              </a:spcBef>
              <a:spcAft>
                <a:spcPct val="0"/>
              </a:spcAft>
              <a:defRPr sz="4000" b="1">
                <a:solidFill>
                  <a:schemeClr val="folHlink"/>
                </a:solidFill>
                <a:latin typeface="Arial" charset="0"/>
              </a:defRPr>
            </a:lvl9pPr>
          </a:lstStyle>
          <a:p>
            <a:pPr eaLnBrk="1" hangingPunct="1"/>
            <a:r>
              <a:rPr lang="en-US" altLang="en-US" sz="3600" kern="0" dirty="0">
                <a:solidFill>
                  <a:srgbClr val="CC0000"/>
                </a:solidFill>
              </a:rPr>
              <a:t>14. Adding results</a:t>
            </a:r>
          </a:p>
        </p:txBody>
      </p:sp>
      <p:sp>
        <p:nvSpPr>
          <p:cNvPr id="5" name="Line 6">
            <a:extLst>
              <a:ext uri="{FF2B5EF4-FFF2-40B4-BE49-F238E27FC236}">
                <a16:creationId xmlns:a16="http://schemas.microsoft.com/office/drawing/2014/main" id="{D0B8C7B4-6211-4B28-8FD7-558C67D1AFB8}"/>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6" name="33 CuadroTexto">
            <a:extLst>
              <a:ext uri="{FF2B5EF4-FFF2-40B4-BE49-F238E27FC236}">
                <a16:creationId xmlns:a16="http://schemas.microsoft.com/office/drawing/2014/main" id="{888895BB-6A7A-407B-97A0-7FF01F848662}"/>
              </a:ext>
            </a:extLst>
          </p:cNvPr>
          <p:cNvSpPr txBox="1"/>
          <p:nvPr/>
        </p:nvSpPr>
        <p:spPr>
          <a:xfrm>
            <a:off x="415524" y="1121336"/>
            <a:ext cx="4982953" cy="954107"/>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Arial"/>
              </a:rPr>
              <a:t>We must search for the Agent Actions on each block and use this spaces to order the program to produce results, it will be very helpful if you look first the example model, so you can see how this coding part looks like.</a:t>
            </a:r>
          </a:p>
        </p:txBody>
      </p:sp>
      <p:pic>
        <p:nvPicPr>
          <p:cNvPr id="10" name="Imagen 9">
            <a:extLst>
              <a:ext uri="{FF2B5EF4-FFF2-40B4-BE49-F238E27FC236}">
                <a16:creationId xmlns:a16="http://schemas.microsoft.com/office/drawing/2014/main" id="{05F754C6-FE81-4CAF-9E15-C50C47517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57" y="2609842"/>
            <a:ext cx="7675685" cy="3724548"/>
          </a:xfrm>
          <a:prstGeom prst="rect">
            <a:avLst/>
          </a:prstGeom>
        </p:spPr>
      </p:pic>
      <p:pic>
        <p:nvPicPr>
          <p:cNvPr id="12" name="Imagen 11">
            <a:extLst>
              <a:ext uri="{FF2B5EF4-FFF2-40B4-BE49-F238E27FC236}">
                <a16:creationId xmlns:a16="http://schemas.microsoft.com/office/drawing/2014/main" id="{260F9CAD-2EED-4D3F-80C7-7C59E9C98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222" y="889854"/>
            <a:ext cx="2838450" cy="1438275"/>
          </a:xfrm>
          <a:prstGeom prst="rect">
            <a:avLst/>
          </a:prstGeom>
        </p:spPr>
      </p:pic>
      <p:cxnSp>
        <p:nvCxnSpPr>
          <p:cNvPr id="13" name="Straight Arrow Connector 8">
            <a:extLst>
              <a:ext uri="{FF2B5EF4-FFF2-40B4-BE49-F238E27FC236}">
                <a16:creationId xmlns:a16="http://schemas.microsoft.com/office/drawing/2014/main" id="{626FFAB5-9ED1-4EAA-9C7B-028490DDAEA1}"/>
              </a:ext>
            </a:extLst>
          </p:cNvPr>
          <p:cNvCxnSpPr>
            <a:cxnSpLocks/>
          </p:cNvCxnSpPr>
          <p:nvPr/>
        </p:nvCxnSpPr>
        <p:spPr>
          <a:xfrm>
            <a:off x="5342968" y="1403049"/>
            <a:ext cx="503916" cy="225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25 Rectángulo redondeado">
            <a:extLst>
              <a:ext uri="{FF2B5EF4-FFF2-40B4-BE49-F238E27FC236}">
                <a16:creationId xmlns:a16="http://schemas.microsoft.com/office/drawing/2014/main" id="{D75BF015-5195-4594-BC14-1BE2CDB78671}"/>
              </a:ext>
            </a:extLst>
          </p:cNvPr>
          <p:cNvSpPr/>
          <p:nvPr/>
        </p:nvSpPr>
        <p:spPr>
          <a:xfrm>
            <a:off x="6031522" y="1205915"/>
            <a:ext cx="773723" cy="10390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73060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07316-3A71-462A-B16B-7B360FD3B377}"/>
              </a:ext>
            </a:extLst>
          </p:cNvPr>
          <p:cNvSpPr>
            <a:spLocks noGrp="1"/>
          </p:cNvSpPr>
          <p:nvPr>
            <p:ph type="title"/>
          </p:nvPr>
        </p:nvSpPr>
        <p:spPr>
          <a:xfrm>
            <a:off x="149352" y="146622"/>
            <a:ext cx="4212336" cy="487362"/>
          </a:xfrm>
        </p:spPr>
        <p:txBody>
          <a:bodyPr/>
          <a:lstStyle/>
          <a:p>
            <a:pPr algn="ctr"/>
            <a:r>
              <a:rPr lang="en-GB" sz="3600" dirty="0">
                <a:solidFill>
                  <a:srgbClr val="CC0000"/>
                </a:solidFill>
              </a:rPr>
              <a:t>Basic Models</a:t>
            </a:r>
          </a:p>
        </p:txBody>
      </p:sp>
      <p:sp>
        <p:nvSpPr>
          <p:cNvPr id="3" name="Marcador de contenido 2">
            <a:extLst>
              <a:ext uri="{FF2B5EF4-FFF2-40B4-BE49-F238E27FC236}">
                <a16:creationId xmlns:a16="http://schemas.microsoft.com/office/drawing/2014/main" id="{6782FDAA-D495-444D-B0C3-3F409CC8B8B1}"/>
              </a:ext>
            </a:extLst>
          </p:cNvPr>
          <p:cNvSpPr>
            <a:spLocks noGrp="1"/>
          </p:cNvSpPr>
          <p:nvPr>
            <p:ph idx="1"/>
          </p:nvPr>
        </p:nvSpPr>
        <p:spPr>
          <a:xfrm>
            <a:off x="1325880" y="1252728"/>
            <a:ext cx="7123176" cy="4453126"/>
          </a:xfrm>
        </p:spPr>
        <p:txBody>
          <a:bodyPr/>
          <a:lstStyle/>
          <a:p>
            <a:r>
              <a:rPr lang="en-GB" dirty="0"/>
              <a:t>Exercise 1</a:t>
            </a:r>
          </a:p>
          <a:p>
            <a:pPr lvl="1"/>
            <a:r>
              <a:rPr lang="en-GB" dirty="0"/>
              <a:t>Access Control Point</a:t>
            </a:r>
          </a:p>
          <a:p>
            <a:pPr lvl="2">
              <a:buFont typeface="Wingdings" panose="05000000000000000000" pitchFamily="2" charset="2"/>
              <a:buChar char="q"/>
            </a:pPr>
            <a:r>
              <a:rPr lang="en-GB" dirty="0"/>
              <a:t>Overview of the problem</a:t>
            </a:r>
          </a:p>
          <a:p>
            <a:pPr lvl="2">
              <a:buFont typeface="Wingdings" panose="05000000000000000000" pitchFamily="2" charset="2"/>
              <a:buChar char="q"/>
            </a:pPr>
            <a:r>
              <a:rPr lang="en-GB" dirty="0"/>
              <a:t>Create the Model</a:t>
            </a:r>
          </a:p>
          <a:p>
            <a:pPr lvl="2">
              <a:buFont typeface="Wingdings" panose="05000000000000000000" pitchFamily="2" charset="2"/>
              <a:buChar char="q"/>
            </a:pPr>
            <a:r>
              <a:rPr lang="en-GB" dirty="0"/>
              <a:t>Run and Results</a:t>
            </a:r>
          </a:p>
          <a:p>
            <a:r>
              <a:rPr lang="en-GB" dirty="0"/>
              <a:t>Exercise 2</a:t>
            </a:r>
          </a:p>
          <a:p>
            <a:pPr lvl="1"/>
            <a:r>
              <a:rPr lang="en-GB" dirty="0"/>
              <a:t>Check-in Point</a:t>
            </a:r>
          </a:p>
          <a:p>
            <a:pPr lvl="2">
              <a:buFont typeface="Wingdings" panose="05000000000000000000" pitchFamily="2" charset="2"/>
              <a:buChar char="q"/>
            </a:pPr>
            <a:r>
              <a:rPr lang="en-GB" dirty="0"/>
              <a:t>Overview of the problem</a:t>
            </a:r>
          </a:p>
          <a:p>
            <a:pPr lvl="2">
              <a:buFont typeface="Wingdings" panose="05000000000000000000" pitchFamily="2" charset="2"/>
              <a:buChar char="q"/>
            </a:pPr>
            <a:r>
              <a:rPr lang="en-GB" dirty="0"/>
              <a:t>Create the Model</a:t>
            </a:r>
          </a:p>
          <a:p>
            <a:pPr lvl="2">
              <a:buFont typeface="Wingdings" panose="05000000000000000000" pitchFamily="2" charset="2"/>
              <a:buChar char="q"/>
            </a:pPr>
            <a:r>
              <a:rPr lang="en-GB" dirty="0"/>
              <a:t>Run and Results</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marL="457200" lvl="1" indent="0">
              <a:buNone/>
            </a:pPr>
            <a:endParaRPr lang="en-GB" dirty="0"/>
          </a:p>
        </p:txBody>
      </p:sp>
      <p:sp>
        <p:nvSpPr>
          <p:cNvPr id="4" name="Line 6">
            <a:extLst>
              <a:ext uri="{FF2B5EF4-FFF2-40B4-BE49-F238E27FC236}">
                <a16:creationId xmlns:a16="http://schemas.microsoft.com/office/drawing/2014/main" id="{0906BE9A-EBA5-45AF-904B-CAE0A9AD0EBC}"/>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dirty="0"/>
          </a:p>
        </p:txBody>
      </p:sp>
    </p:spTree>
    <p:extLst>
      <p:ext uri="{BB962C8B-B14F-4D97-AF65-F5344CB8AC3E}">
        <p14:creationId xmlns:p14="http://schemas.microsoft.com/office/powerpoint/2010/main" val="166739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51D40AC-5224-48BD-8855-D39CD6438499}"/>
              </a:ext>
            </a:extLst>
          </p:cNvPr>
          <p:cNvSpPr>
            <a:spLocks noGrp="1" noChangeArrowheads="1"/>
          </p:cNvSpPr>
          <p:nvPr>
            <p:ph type="title"/>
          </p:nvPr>
        </p:nvSpPr>
        <p:spPr>
          <a:xfrm>
            <a:off x="76200" y="76200"/>
            <a:ext cx="7772400" cy="685800"/>
          </a:xfrm>
        </p:spPr>
        <p:txBody>
          <a:bodyPr/>
          <a:lstStyle/>
          <a:p>
            <a:pPr eaLnBrk="1" hangingPunct="1"/>
            <a:r>
              <a:rPr lang="en-US" altLang="en-US" sz="3600" dirty="0">
                <a:solidFill>
                  <a:srgbClr val="CC0000"/>
                </a:solidFill>
              </a:rPr>
              <a:t>1. A simple access control point</a:t>
            </a:r>
          </a:p>
        </p:txBody>
      </p:sp>
      <p:sp>
        <p:nvSpPr>
          <p:cNvPr id="6147" name="Rectangle 3">
            <a:extLst>
              <a:ext uri="{FF2B5EF4-FFF2-40B4-BE49-F238E27FC236}">
                <a16:creationId xmlns:a16="http://schemas.microsoft.com/office/drawing/2014/main" id="{09395C69-1C48-4398-9B79-0B013832C766}"/>
              </a:ext>
            </a:extLst>
          </p:cNvPr>
          <p:cNvSpPr>
            <a:spLocks noGrp="1" noChangeArrowheads="1"/>
          </p:cNvSpPr>
          <p:nvPr>
            <p:ph type="body" idx="1"/>
          </p:nvPr>
        </p:nvSpPr>
        <p:spPr>
          <a:xfrm>
            <a:off x="76200" y="914400"/>
            <a:ext cx="6858000" cy="5867400"/>
          </a:xfrm>
        </p:spPr>
        <p:txBody>
          <a:bodyPr/>
          <a:lstStyle/>
          <a:p>
            <a:pPr algn="just" eaLnBrk="1" hangingPunct="1">
              <a:buClr>
                <a:srgbClr val="FF0000"/>
              </a:buClr>
              <a:buFont typeface="Wingdings" panose="05000000000000000000" pitchFamily="2" charset="2"/>
              <a:buChar char="§"/>
            </a:pPr>
            <a:r>
              <a:rPr lang="en-US" altLang="en-US" sz="2000" b="0" dirty="0">
                <a:solidFill>
                  <a:schemeClr val="tx1"/>
                </a:solidFill>
              </a:rPr>
              <a:t>Process overview: </a:t>
            </a:r>
            <a:r>
              <a:rPr lang="en-US" altLang="en-US" sz="2000" b="0" dirty="0"/>
              <a:t>Passengers </a:t>
            </a:r>
            <a:r>
              <a:rPr lang="en-US" altLang="en-US" sz="2000" b="0" dirty="0">
                <a:solidFill>
                  <a:srgbClr val="FF0000"/>
                </a:solidFill>
              </a:rPr>
              <a:t>arrive</a:t>
            </a:r>
            <a:r>
              <a:rPr lang="en-US" altLang="en-US" sz="2000" b="0" dirty="0"/>
              <a:t> to a passport control point. They </a:t>
            </a:r>
            <a:r>
              <a:rPr lang="en-US" altLang="en-US" sz="2000" b="0" dirty="0">
                <a:solidFill>
                  <a:srgbClr val="FF0000"/>
                </a:solidFill>
              </a:rPr>
              <a:t>wait</a:t>
            </a:r>
            <a:r>
              <a:rPr lang="en-US" altLang="en-US" sz="2000" b="0" dirty="0"/>
              <a:t> in line and </a:t>
            </a:r>
            <a:r>
              <a:rPr lang="en-US" altLang="en-US" sz="2000" b="0" dirty="0">
                <a:solidFill>
                  <a:srgbClr val="FF0000"/>
                </a:solidFill>
              </a:rPr>
              <a:t>show their passports </a:t>
            </a:r>
            <a:r>
              <a:rPr lang="en-US" altLang="en-US" sz="2000" b="0" dirty="0"/>
              <a:t>to any of two agents. Then, passengers </a:t>
            </a:r>
            <a:r>
              <a:rPr lang="en-US" altLang="en-US" sz="2000" b="0" dirty="0">
                <a:solidFill>
                  <a:srgbClr val="FF0000"/>
                </a:solidFill>
              </a:rPr>
              <a:t>move</a:t>
            </a:r>
            <a:r>
              <a:rPr lang="en-US" altLang="en-US" sz="2000" b="0" dirty="0"/>
              <a:t> to the </a:t>
            </a:r>
            <a:r>
              <a:rPr lang="en-US" altLang="en-US" sz="2000" b="0" dirty="0">
                <a:solidFill>
                  <a:srgbClr val="FF0000"/>
                </a:solidFill>
              </a:rPr>
              <a:t>boarding card </a:t>
            </a:r>
            <a:r>
              <a:rPr lang="en-US" altLang="en-US" sz="2000" b="0" dirty="0"/>
              <a:t>control. After validating their cards, they can </a:t>
            </a:r>
            <a:r>
              <a:rPr lang="en-US" altLang="en-US" sz="2000" b="0" dirty="0">
                <a:solidFill>
                  <a:srgbClr val="FF0000"/>
                </a:solidFill>
              </a:rPr>
              <a:t>proceed </a:t>
            </a:r>
            <a:r>
              <a:rPr lang="en-US" altLang="en-US" sz="2000" b="0" dirty="0"/>
              <a:t>to the boarding door.</a:t>
            </a:r>
          </a:p>
          <a:p>
            <a:pPr algn="just" eaLnBrk="1" hangingPunct="1">
              <a:buClr>
                <a:srgbClr val="FF0000"/>
              </a:buClr>
              <a:buFont typeface="Wingdings" panose="05000000000000000000" pitchFamily="2" charset="2"/>
              <a:buChar char="§"/>
            </a:pPr>
            <a:r>
              <a:rPr lang="en-US" altLang="en-US" sz="2000" b="0" dirty="0">
                <a:solidFill>
                  <a:schemeClr val="tx1"/>
                </a:solidFill>
              </a:rPr>
              <a:t>Assumptions:</a:t>
            </a:r>
            <a:r>
              <a:rPr lang="en-US" altLang="en-US" sz="2000" b="0" dirty="0"/>
              <a:t> (a) Passengers </a:t>
            </a:r>
            <a:r>
              <a:rPr lang="en-US" altLang="en-US" sz="2000" b="0" dirty="0">
                <a:solidFill>
                  <a:srgbClr val="FF0000"/>
                </a:solidFill>
              </a:rPr>
              <a:t>interarrival times </a:t>
            </a:r>
            <a:r>
              <a:rPr lang="en-US" altLang="en-US" sz="2000" b="0" dirty="0"/>
              <a:t>follow an Exponential(0.5) minutes; (b) the time an </a:t>
            </a:r>
            <a:r>
              <a:rPr lang="en-US" altLang="en-US" sz="2000" b="0" dirty="0">
                <a:solidFill>
                  <a:srgbClr val="FF0000"/>
                </a:solidFill>
              </a:rPr>
              <a:t>agent</a:t>
            </a:r>
            <a:r>
              <a:rPr lang="en-US" altLang="en-US" sz="2000" b="0" dirty="0"/>
              <a:t>  takes to interact with the passenger follows a Triangular(0.4, 0.9, 1.5) minutes; (c) the time the </a:t>
            </a:r>
            <a:r>
              <a:rPr lang="en-US" altLang="en-US" sz="2000" b="0" dirty="0">
                <a:solidFill>
                  <a:srgbClr val="FF0000"/>
                </a:solidFill>
              </a:rPr>
              <a:t>airline staff member</a:t>
            </a:r>
            <a:r>
              <a:rPr lang="en-US" altLang="en-US" sz="2000" b="0" dirty="0"/>
              <a:t> takes to interact with the passenger follows a Triangular (0.3, 0.4, 0.6) minutes; (d) the </a:t>
            </a:r>
            <a:r>
              <a:rPr lang="en-US" altLang="en-US" sz="2000" b="0" dirty="0">
                <a:solidFill>
                  <a:srgbClr val="FF0000"/>
                </a:solidFill>
              </a:rPr>
              <a:t>travel time </a:t>
            </a:r>
            <a:r>
              <a:rPr lang="en-US" altLang="en-US" sz="2000" b="0" dirty="0"/>
              <a:t>between each process is 15 seconds; (e) passengers will wait in a </a:t>
            </a:r>
            <a:r>
              <a:rPr lang="en-US" altLang="en-US" sz="2000" b="0" dirty="0">
                <a:solidFill>
                  <a:srgbClr val="FF0000"/>
                </a:solidFill>
              </a:rPr>
              <a:t>single waiting line </a:t>
            </a:r>
            <a:r>
              <a:rPr lang="en-US" altLang="en-US" sz="2000" b="0" dirty="0"/>
              <a:t>on a </a:t>
            </a:r>
            <a:r>
              <a:rPr lang="en-US" altLang="en-US" sz="2000" b="0" dirty="0">
                <a:solidFill>
                  <a:srgbClr val="FF0000"/>
                </a:solidFill>
              </a:rPr>
              <a:t>FIFO</a:t>
            </a:r>
            <a:r>
              <a:rPr lang="en-US" altLang="en-US" sz="2000" b="0" dirty="0"/>
              <a:t> basis; (f) there is no limit to the </a:t>
            </a:r>
            <a:r>
              <a:rPr lang="en-US" altLang="en-US" sz="2000" b="0" dirty="0">
                <a:solidFill>
                  <a:srgbClr val="FF0000"/>
                </a:solidFill>
              </a:rPr>
              <a:t>length</a:t>
            </a:r>
            <a:r>
              <a:rPr lang="en-US" altLang="en-US" sz="2000" b="0" dirty="0"/>
              <a:t> of the waiting lines</a:t>
            </a:r>
            <a:r>
              <a:rPr lang="es-ES" altLang="en-US" sz="2000" b="0" dirty="0"/>
              <a:t>.</a:t>
            </a:r>
            <a:endParaRPr lang="en-US" altLang="en-US" sz="2000" b="0" dirty="0"/>
          </a:p>
          <a:p>
            <a:pPr algn="just" eaLnBrk="1" hangingPunct="1">
              <a:buClr>
                <a:srgbClr val="FF0000"/>
              </a:buClr>
              <a:buFont typeface="Wingdings" panose="05000000000000000000" pitchFamily="2" charset="2"/>
              <a:buChar char="§"/>
            </a:pPr>
            <a:endParaRPr lang="en-US" altLang="en-US" sz="2000" b="0" dirty="0"/>
          </a:p>
        </p:txBody>
      </p:sp>
      <p:sp>
        <p:nvSpPr>
          <p:cNvPr id="6148" name="Line 6">
            <a:extLst>
              <a:ext uri="{FF2B5EF4-FFF2-40B4-BE49-F238E27FC236}">
                <a16:creationId xmlns:a16="http://schemas.microsoft.com/office/drawing/2014/main" id="{ACB85B3D-4CA5-4A79-9321-C8F117413703}"/>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6149" name="AutoShape 12" descr="data:image/jpeg;base64,/9j/4AAQSkZJRgABAQAAAQABAAD/2wCEAAkGBhQSERQUEhQWFBUUFBUUGBUXGBQXFRUVFxUVFBUUFhQXHCYeGBkkGRUUHy8gIygpLC0sFR4xNTAqNSYrLCkBCQoKDgwOGg8PGiwlHyQsLCksKiwsKSksKSwsLCkpKSwpLCwsLCopKSkpLCwsKSwpKSwsLCwsLCwsLCwsLCwpLP/AABEIANAA8gMBIgACEQEDEQH/xAAcAAACAgMBAQAAAAAAAAAAAAAABgUHAQMEAgj/xABGEAACAQMCAwUFBQYCBwkBAAABAgMABBESIQUGMRMiQVGBBzJhcZEjQmJyoRRSgrHB0TOSFXOissLh8CQ0Q1Njg5Oj8Rf/xAAYAQEBAQEBAAAAAAAAAAAAAAAAAQIDBP/EAC0RAAICAQIDBgcBAQEAAAAAAAABAhExAyESQfATIjJRsdEEcYGRocHhYVIj/9oADAMBAAIRAxEAPwC8aKKKAKKKKAKKKKAKKKKAKi15mtu2aDtkEqkAoTg5IBwM7E7+FeOauPrZ2sk7YyowoP3nOyj67n4A1Qh58IgMQt4nZ2aSSWYdozuxyWC7BfADr0qNtYRm96PpHNZqgOQuarpXCi7CpqCiF9Ls2QxHZpIVUKCBnvrjPjViQ+01YlU3ihA2jDxk760157GTEmjqNY1AkbGpxq+HmLdW0PdFR/CuPQXK6oJUkH4TuPmvUeoqQrRU08BRRRQoUUUUAUUUUAUUUUAUUUUAUUUUAUUUUAUUUUAUUUUAUUUUAUUUUAUUUUAUUVBc58xCytJJttWNKDzc9PpufktCN0rYj89c4wm87NpQgtsKNnb7aTuvLgKQwjXI0nGctiqs41fNdXH2akgYiiQamIjTZFGRqPid996j7q4LszscliSSepJ3yat32acqLDAs8i/ayjUMjdEPugeRI3Pzrm4pS4uY07lGmJth7MLp11SFIV/Gd/UDp9a7bn2W3DLqSeOYgYxk7AdFDZOB8KsOaATSEtui7KPA+bV7k4Mo3TKN5qSD+lZ4mduziUzLYXFmw7RJIWB2bcDP4XG3601cE9rN5DgSETp5P73pIN/rmnhpZVGmRRKp8wM4+PgfpUHf8mWU+SoNs58V2XPxXdf5V0WryZ5J/CO+KDGTgntas58CQmBj4Puno4/qBTjBcq6hkYMp6MpBB+RG1UHxT2bXUW8Wmdfw91/8pOD6Goay4xc2cnceSBx1U6lz81PWui4Xg5Oerp+NX115H01RVPcE9tMq4W6jEg/fTuP8yPdP6U/8F5+s7rASYKx+5J3G+QzsfQmo0zpDXhLnXzGKisA1modwooooAooooAooooAooooAooooAooooAooooAooooAooooDFUP7YOaf2i67BDmODK7dC/3z9Rp/hPnVrc+8yiys3kBxI3cj/MR73oMn6edfNNwzOdslmPzJ8fWhyl3pcPX+E5yPy9+2XaowzHH9pJ+UHZf4jgfLNXhfSaEwNidh8B4n6VA+znlr9ktQWH2k32jk9QPuL6Df5samG7758Og+Xn61ybs9cVSPVnDgV04rKrivWmoU1kVqezU+FdGisgUBwixK+4SPl/bpWm9s1lXTPEkq/EDPpn+mKlAKCKUWxC4l7M4JN7eRoW/cfvJ6Z3HoTSlxXkq7t8loi6j78ffHzIHeH0q5ntwa1iFl90+nUfStKckeefw+nPKKe4Jz1d2u0czFR9x+8vy0t09MU/cD9tsbYW6iKH99N19UO49CakOK8vW9x/jwKT/AOYmz/UYP86T+KeyfOTaTBvwSbH5ah/UCt9onk4r4aWn4WW/wnmG3uRmCVJPgD3h80O4+lSNfMF9we6s2zIkkRB2cZ0+jrt+tMPAva1eQYDsJ0HhJu3o43+ua1s8DilHxL7e39L+opE4F7X7OfAl1QN+LdM/nH9QKdba8SRQ0bK6noykMPqKhuM4ywbqKKKGwooooAooooAooooAooooAooooAoNFL3OnGDDBoRgss57NCTpCDHfkLfdCr4+BIqN1uRuhJ5yZL6Vnl1dhCSEI7VV0RnNxMSsbBkZgIgQdjg1UtjdoLxZQpWOOYELu5Clu8PAuQpx03pp574mscSwRABn07Yj1Ki+4G0gFJGOWbBww0mk6CPTgLnI6Y6k+fzzXLTblcmbUVHYvrgXNEV9B2kGoDWYyGABBABPQkEYYb/GpaGPFQHI/LYtLZUxh377/mONvQAD0plxQ6mAKzivQFGKoPOKMV6xUEObY5Juxtle5ZWCyNHjsYd9+0nPdyBk6V1Nt0oCbxRioKy5imkv5rU2siRxpqS4bIV/dGykYYFicYbop6V5l4NfnpxBV/LaRY/2pCf1oSyfxRilduFcVX3L63k+ElroH1jYmtDcZ4tB/jWMNyvi1rKVbHmI5ckn4ClCxuK1qe2B/wCv60ucM9pNnK/ZSl7Wb/yrlTEc/mPd+pFNWKUWzlYNjBww8m3/AF/vmlvivI1lPk6DA5+9Hsufivu/oKbsV4aEGoNnkqTi3ssuY+9Cyzr8O6/+UnB9DUTwTjE/DrlWYSJpYFo21LqA6qR4gj51dDWhXdDj5f26Gua80uui4hWVfiAf0P8ATFaU2jjP4eM0R0/tutgqlYpGY41AlRgeOCM5PoKYeCe0eyusBZQjH7kncPyBPdP1pH4j7NbSfJtpDC/7h7y/5W7w9CaTeMez+8t8kxmRR9+PvD1HvD6VtSTOL09WPO/ofSAas18z8F52u7Q4imYKPuN3k/ytsKsLgftwU4W6i0/jj3HqjH+taonaV4l+y1qKieD80210PsJkc/u5w/8AkODUtUOqkpboKKKKFCiiigCiiigME1VvG+NrNLJcM2IlV0jwVz2ER+1ZQJk1GR8KUIyVOR0pu534mUhEMZIefUpYBm7OIDM0pCgnAU42/e+FU97QeLlEW2TKl9BZSX7saj7CM6lAbSCXDjfvAHpXHUdtQRY7u/L1FLiPEGuZ3mfxJAGWIXwwuok6QMKN+gpq9m/L/b3PaMPs4cN8C/3B/wAXoKUYIeiqM9AB4k+Hrmr65Q4ALS2SP7x7znzc9fpsPStvZUdEiaRa9AVkCvQFZNGMUYr1WCKAQucOIyXd5Hwq3cxhk7W7lX3kh2+zU+BYFf8AOo6aq6edOKRcI4YVt1EZI7GFR4OwOqTzJAyxY9TjPWoXkq6A5g4okn+I+rRnxRHXAH8BQ/JaZOa+RhfXdnK7jsrdmLxHOH6MuPDdlUNn7tUyJicZn4Pwu0iUmS8upA6xyanEaHT3Amdtii4GO87+VMnA/aQxuEtL+2e0uHOFz3opCdhpbqMnYEahnxqO4RwOe845NeXcTxRWuFgWQYB94RsD0IHfkJB2ZlqGtOKJfcUuOJSk/sfDUzH5MVz2en4s2p/8gqkH3iPPEUXEIbHQ8kkoBJTSRHnJGsEjbSCxPgMbHNMmKpDl3hZmSbjd5cS2+J9a9ls0iA6WiU5Bwdol3+6c7Uxn2qXgi/a24awsif8AE7Tv6S2nX06Z2zjGds+NSiqXmPvGOBQXSaLiJJV8NQ3X4qw3U/EEUi3lhd8E+1tme6sAcyW7nMkC+LRv+6Pp5j7wYuZ+do4OGG8iIPaxr2GR7zyDuZX8O7EfgIrp5Pvrieygku0QvMpZgo0gRkdwshJyWGMgbd7pQEjwbjEV1Ck0DakcZB6EHoVYeDA7EV2YqsvZyf2TivEbBD9iCZo18EwyDA/glUH/AFYqzqjKnZisMgPWvVZxQpw3HCEfwrSltLF7jll/dbf6HqKlaHOBUotiXztyMl1EZoUCTgasDbtMdVb8XkapqvpqNe6PlXztzOirfXSp7onkx5DvHI+ua3HyOGouZ3R8Ot1sf2hbrFyHx+z4wcasZB6+73tXTw61bPsiubmW3eS4ld01BIw2523Y6jvjdR18DVSHlGcdidJIl0DZXHZu+6xyalGGIwds7HNfRHAOHpb28cKdI1Az5nqzepJPrWovbNnDh/8ARbVRJUUUVTsFFFFAFeXcAEnYDcnyFeqVee+KYjW3VsNMGZyMEpboMytpLDOfdwDkgtjpUbpWRijxnjKSvLdSYKfcBMeRBGe4q60OiWSTvAHZ01CqinuTNK8rYyzNjAAXc94hRsBnYAeApu574o7GO0izqcplVZiAMfZRKe1cOiqdQB3BarB4D7NbSG3VJolkfSNbNnrjcKQdgPhXCH/T5nVRpUInsy5e7W47Zh3Idx8ZD7v0G/0q4UWuDhHCYoE0QoETJbGSdz5kkkmpICtmjGKzis0UBis0YoxQFW+1TlWeKdOK2ORLFjtQoycKMCXT94ae6w/dA8M0wcj+0234gqoxENz0MTHZz5xMfeH4feHx6lzquec/YxBdEy2rC2mO5XH2Lnz0jeM/Fdvh41TOMFhyRBgVYAgggg7ggjBBHlilrivIFu9hNZwKLdJm7TKgkCQMjAkE7juKMZ6dMVWw5g45wju3CNPAuwaQGWPHwnQ6l+TH0ph4T7e7V8C4hlhPiV0yp9e636GlMWuZH858pXsXA4oHZZv2afURCpGLcK6ocYBbBbJOPveOkmuC14XZXyG24XfTW7ToS1lN2jQnThyurGxGM5BYkKasaz9p/DZPdu41/OHjP+2orZDzFwtXMiT2Kuerh7cOfmwOatikVxLwr9t4hacLQ6rbhsYEzDo7rp7c+r4jHllqtTmTmSCwgMs7BQB3EGNchxska+P8h44FLEHKBW3uJOEXKB7y47Q3DMW0RgtqjiZFbV3y2/kT4gGufhHsdTtRPxG4kvZPJiwj88MWJZx8Nh8DTYKzT7JeFyyyXXE7hdLXbERj/wBMtrZhn7uQij4IasqhUAAAAAAAAGwAGwAA6Cs4rLNLYxigCs1mgMVqYamA9TW1jWLVeref8qhTi5l4ytpayzn/AMNe6PNzsi+rEV85BizM7HLMSWPmxOWP1qxvbPx/VJFaIdk+1k/MRiNT8l1N/EKr2GLJCjx2rpFHDVlSLH9nbST6WlwVgJ0Mc62ZhhQzE94IudPlqFWzwoHG9KfKnBuwgjjxvjLfmO5+mw9KeLSLAq0lgxC6t5OiiiiqbCiiigNc8wRSzEBVBYk9AAMkn0qquLcYz2t3KGAbS4U9ouI0P/ZYcmI6HZ/tAwODuD1pp594sMLbBsawZZcFNQgQ5KqHIDMzYGnO4DVUfO9+ZJY7WIKWLAt2egjW2NMaMjHMaggBT7pLCuGo+J8H3NQW9+XqS3sy4Mbq7e8lGrs2J1Ee9M/e2A22zq6dStWtdyYAXz/lUfyzwVbK0ji27i6nbzc7u31/QCtlsxkYsdgenwHhWjokdkK7VtAoArNAYrNFZAoBb5k5ikjmitLRFkuplL98kRQxKcGaXTvjOwA6n0BOFXHEUnWO6jhmicMRcQak7JlGdMschyQegK+OM1w+z/7eS+vH3klungx4xQwYWOP4HfUfPY118e4tPJdLY2brG/Z9tPOVEnYRE6UVUPdMjnpnoN/lTIzUUncM5gltZryC9mWdLW3S5/aAixuEbV9nIi90vsMY6+u0rwLnGC7fs0WaOTR2nZzRSRsU2765GkjvL0PjSi2TlQPFeQ7C5yZrWIserKvZt8y0ekn1qfxXPBfRuzqjqzRnDqGBZD+JRuPWgEO79hnD393t4vyyAj/bVj+tcX/8CtM/94uP/q/noq0KCKWxSOXh9gkEUcUYwkaKijyVRgetdOKMVnFQpjFFZxRQGMUVkCsGgNUu+B5/yrPELxIInkc4SNC7fJRn6+FerZckt6D5Uge2Pj2mFLVT3pTrf/Vqe6PVv9yiDKs4jfPcTyTye9Ixc/DJ2X5AYHpTJ7PuDdtch2GVi75+Y90fX+RpWRauXkPgvY2y5Hekw5+R90fTf+I11WyPHPvyURx4Vb5OanVFcnD4MCuyh2CiiigCtN5dLFG0jnCopZj5ADJNbqr32n82xQmK2ctpZhJKECFtC7oml+6QWAJB8B8ajwRuiF4rxhkSa6lDBnZZCp7dcEf91gJAAUjaQONjjB60r+yu1/aeJSTSku0atJk7lpGbGo/HJJqJ5m5iW5EYRdCqCzArGv2rHLaSgz2Y2Cqc4Gak/ZXxBLe6Yu4CyroOdtLagVJ/DnbPz8q4wi6beWdVWEXZLa9ounz/AKb16W0KjGK2wdG3w2kgfPFV/ac3XtsxSTE4BPdfZ8fBhv8AzqtpZNpOWB700VE8M5/tpdpMwt5P7ufzj+oFT4jVhqUgg9CCCD6itKngjtZOaitrwkVr01CC7e8iW0k7TqZoJHIMjW80kPaEeLhTgnzIwTmo+4sL21vbqe2t47pLvsSQZRC8TxR9mASwIaPx23Gfq5VjNWxRWa8vPJcpaTMJJJ5BxDiLqDo7NDptrRCRumoYwd8Lmu7nTiElxdi0SKaa2t0WW8SBlWRzICYohllLLhdRVTk5HlT/AEt8T5Ul/aXurO5NtLKqLKrRrNFKIxhCUJBVgNsg9PXNslEFyIYxf3CWQmjs1t4zJDKJV7K6aQ7Iku6nsw2cbfpUhxXl2bJmBHaRsbrUil3ll1BY4FXIbs0hRUAJ0lmDEd0012UbiNRK4kkA7zhdAY+YTJ0j4ZNR/NfHhZ2sk2NTgBI08Xmc6YkA8csR6A1LFHFwiW4DBO2juFt4GScAgzve7NoJwFRQDgfqPEaIPaFCrCO8jlsZDsBOuImP4Lhcow+JIrfwW1j4XYA3MgUrma4lb788h1SHzYlu6ANzpFR8HDpeKMst2jQ2SkPFaHZ5yN1muh4L4iP6/GgcqKzWahTzRWaMUBitUx2wOp2rcRWuJdTE+A2/v/18KhTYSEXJOABknwAAySa+duZuNm8u5Zj7rNhB5Rrsg+m/rVse1fj3YWfZKcPcEp8RGMGQ+owv8VVHY8FkljkkTBEenu5775z/AIa472AMnHQb1pUt2YldHZyjwf8AaLlFPug6m/KNz/b1q9eGW+TSJ7N+C9nAZCO9KdvyA/1P+6Ks7hlvgVs82kruXn6dbnfGuBXqiih2CiiigNN3cCON3IJCKzEDqQATgfHavnDmy5NxIZ3Z+2eR9UZXCom2jS+cnbbGBjTX0nKoIIIyCMEHoQfCkPmLk+3cnQCh8veX6HcehrMnJYI43zKNsrCSZ1jiQu7bBVGSdidh8gfpXPc2zKfFWGdiCMg7EEHwq0F4BPa6uxwyMyOyFQ6OYzldQ97GT4Vr/wBIRuFS6i2HYplh2kelGfVuPtIkAbZE8t9s1xeq08G1Ha3/ADr5kPyn7WJbdVhuEMqKAF3xKoHgrHZx8G3/ABY2p9seZOH32Asihz9yQdnJnyGrZj+Umka45FhmUNBJjaLOTrjBeR0LOR3oRsuEIZt9z1wscR5VuIV1MhKaVbUO+gDEqmojdCSDhWwfhVUoyNptblw3/J4PunPwbf8AXqKh0sbi1bMTvF8iSh+f/MGq+4LzveWmAkrFB9x/tY8fI95f4SKfeC+16CUabmIofF4/tE+ZT31+jUcDotQnrDn2VNriIOP302PqOn8qZbDj9vPjRIMn7rd1voevpmoa0gtrpddvIkg8TGwJH5l6r8iBUdxDlbxAz8V2P06H6U7yHdf+Du0NaylV/b8Uu7Y4Vyyj7km49M9PQipyw9oEZ7txG0TeYyy/TqP1q8SI4MY9NFFrdRyjVE6uPNTn6jqPWthjrRg11y3vC4pjE0qBzDIJY857sgBAbGcEgE9c12aaxigIC75TWe7FxcSGZIsGC3KgRRPjvSkZ+0fyLdPpifoooDFFZrBoAFZrNFAapmwPj0HzrZDHpUCtYGp/gv8AOoP2g8f/AGSydlOJJPso/PUwOW/hUMfQURSpvaDx79rvXKnMcf2UflhSdTD5tk/LFeuT+JzB/wBnjJKyE47zr2TsNJmXSR3gmRvtjNL8VqzKzKrFUxqYAkLnYaj0GfjT/wCzPg2zTsPwL/xH6YHqa3wpqmeXVk7SXPplh8JsgAqqMKoCgfADApnhTAqN4Vb4Galqp0CiiigCiiigNVy2FpZuiSd6amXNcU/DgaAWq5rrh0cnvqCfPofqKnZ+FEdK4ZLYjwqNJ5Km1gVLrlDDB4XKsCCDnSwI3BDDxriFxcW7L2i6wChDe7INMhckOO67nJ7zhjv86cyK8sudjuPKuMtFPBb6QhyWdnc4DoI3PZr4RSbzNqw3+HM5Vhqd9PTPyguJezltjEwctjSp7kjMZTFojb3ZcbZZTp3qxr3l2KQe7pPw6fQ/0qHfl+eHPYuSp05T3kYK2sK0bfdz4DzNc6nDq/6az1T9irprS4tpAcujgnBbUj91sHTIuCcEEbbbUz8G9r93BhbhROvm/df0lQYP8Sn50xtxPbRcQ7YAOBqjP23aYMTbxxgZGmMrn6Yj7rlG2nDNA+k4Zjp7ygdvo1PE3fiXSwwo1kj5b7WquZOdL8jPwv2hcPvAFduxc/dmwoJ+Eo7h9SPlUnecqqwyh2O46FT8R/yqneK8iTRaiF1Kuolo/uqr6NUkfVMnoGAP0NcnCeP3lkfsJWUA7p1U/OJ8qT6A1ulLBVNrJZlxwCWFtSakI6MhP/6PrXbY863MW0qidR49HHqB/MVAcE9tgOEvIN/34tj8zC5/3W9KcbG5sb8ZglR266R3ZR842w36YrPA1g69onkk+G85202Br7Nv3ZNvo3T+VTfZ+Xj9PrSJxHkw7lcN89m+o/rUXC11aH7KRlH7jbofr3f0FOJrI4U8Ms0xmvBFKfD/AGjYwt1EV/GnT56Sf5Gmrh/FYLgZikVvh0YfNTvWk08GGmsmaBXQ1v5VqK1aJZjFeZHwM+Ve65z3mA8Buf6UButo8Lv1O5qlvatx/t7zslOUtho+crYMh9O6voatjmvjos7SWc9UXuD96Ru6i/5iPQGvn3h9lLcs2hWkcK8r7jJA7zvk9eufWqjMmT3KXFkRXhaNWL5Ze6ziV8aUhlXWF7MElgcEhsGrU4DwwRRxxj7oAPxPVj9c1XPs34PrlMxHdjG35j0/qfQVcPCbfxrSik7R54Nydvlsv2SttHgVurAFZqnUKKKKAKKKKAKKKKAwVrTJag1vooCKn4UPCo6bhxFM1eGjBoBSaIivFM83Dwajp+E+VAQlxaI/vqD/AD+vWoS95SRjlDgjcZ6g9RhhuKaJbQjwrQVrEoRkW9qFCZbqH3vtANWC27KzOshdZRvryowWzjyrmvpLa41dtHobEzAsO9lpFYYmQZkkI1byDSPl1d64bvgsUnVcHzG36dK4vSa3XsW+sr3K/wCM+z1SGaFwy5lwr4IOgqFSOZe7I5DZPQDBGdjSnxLlqa2bvK0ZVioJ3XUuMhJB4jI901aU3LMkeowORqVlIU4yrY1KVOxBwM/Kuebicih1mizqWUHs8KDrVRo7JgUVMqCSoDHz65naSjs/yK5+m/8ARP4N7UL+1wJG7ZB4S5fb4Sjvj1z8qfOD+1ixuQFnBt2Pi3fi/wDkUZH8Siq24tl5XfskiDHOiMEIuwGFBJwNs+tRUlkpOfdPmNjXp4bRzjqp4L+fl+GZNcLKyt0ZCrIfUZBqEveUWTdMgjcFf7f2qo+H8RuLVtcEjIfExsUJ/Mvuv6inbgntmlUhbqMSj95QIpfVPcb001zcD0R1Bltebb22OGxOo8Hzr9G97+dMfDPaJazd2TMDeT+7n8w/qBUfw3mSwv8ACq6h2/8ADk+zk9Adm/hJrRxfkLVnszv5N4evUVO8jXdeRnu+O2yDPbxHOwCurEk9AADk102iYGT1bekPl72bmOZZJdPcOfE700c181w8PgMkpyxH2cQPfkbwAHl5t0FVbmXS2RXPtn5h1zR2iHaLEkn+sYdxT8kOf/cpY5W4sLeTDJrR9OsAJr7p1KUZwdPexnzAxUdbs13da5XUNNLlnY6UBc75Y50qOnwAFPHDeUEF8pQ5iAMgRjqkUKcKHIUA6m3BHVa1t4XzPPqSklcR14BYlUGr35GMj7Ad99yMAADAwNh4U5WUOFqJ4Xb5Oan1FbKlSozRRRQoUUUUAUUUUAUUUUAUUUUAUUUUAVgis0UBpktwa4p+Fg1J0UAtz8MIrkeEim1kBrnlsQaAV8VrlhVhhgCPjU5PwnyqPlsiKVYFu/5Uik6d0/Hcf3pV4pyMy5IG3mNx+n9ascpivNc+zrwuiSjGXiX1w/uVW3J7hQSjHON8HAz5ml2/4fpYow6EjfzGxq9qV+NcnCVmdcZYkkdNzv8AL+VOKUfFv+jk9Gt9N/Rt7+z/AAVG9ocd07eTbj+9TPDeeeIWwCxTSaR0VtMqD5CQEqPgMVJ8R5UdD0I+f/W/pXHwrguu5ijlDaHcKShQNvsMF8KN8da1xRe6KtSUXUlXz98G+T2scUcYDqnxWKNT9Sp/TFLlw0s0hknkaRz1ZiWP1Jpo41yc0EZlEilQqkhso+S5jKxg7S6SBllON9qXKRalujcnJbM6P9GSCJZdB7JnMav4FwMlfnira5MsnECvKzO8gXdiSRGoxGuT4YycfipS5VvxPGLUoA2yalSPT2OdblyRq7XIwGHwq0+GW24wNh+g8Kqb5owknK08evXqTPDoMCu2vEa4Fe6p1CiiigCiiigCiiigCiiigCiiigCiiigCiiigCiiigCiiigMYrw8ANbKKAj5+GA1HTcKI6Uw1grQCw3DyBXMy4ptaIEVG3PC89KAgXQEYIBHkdx9Kib7liKToNJ+G4+h/pTHNw8iuZoyPCsuKlktsSr7l+4SN40ZjG66GVTkaAdWnSd1Gd+7Sh/oDS669WjUNekDWFz3sA7ZxnrVxYrRc2KSe+oPx8fqN6youPhf3MSgnutvlj7e1C5yHwRY1kkXJDsVQsAG7MHqQNsnbp+7VlcLt8CoXhdkBpUDZdhTRAmBXQkI8Ko2UUUUNhRRRQBRRRQBRRRQH/9k=">
            <a:extLst>
              <a:ext uri="{FF2B5EF4-FFF2-40B4-BE49-F238E27FC236}">
                <a16:creationId xmlns:a16="http://schemas.microsoft.com/office/drawing/2014/main" id="{E50CE87C-AFEC-4C7D-8EDC-84F5D955A363}"/>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b="1">
                <a:solidFill>
                  <a:schemeClr val="folHlink"/>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fo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alt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6150" name="AutoShape 14" descr="data:image/jpeg;base64,/9j/4AAQSkZJRgABAQAAAQABAAD/2wCEAAkGBhQSERQUEhQWFBUUFBUUGBUXGBQXFRUVFxUVFBUUFhQXHCYeGBkkGRUUHy8gIygpLC0sFR4xNTAqNSYrLCkBCQoKDgwOGg8PGiwlHyQsLCksKiwsKSksKSwsLCkpKSwpLCwsLCopKSkpLCwsKSwpKSwsLCwsLCwsLCwsLCwpLP/AABEIANAA8gMBIgACEQEDEQH/xAAcAAACAgMBAQAAAAAAAAAAAAAABgUHAQMEAgj/xABGEAACAQMCAwUFBQYCBwkBAAABAgMABBESIQUGMRMiQVGBBzJhcZEjQmJyoRRSgrHB0TOSFXOissLh8CQ0Q1Njg5Oj8Rf/xAAYAQEBAQEBAAAAAAAAAAAAAAAAAQIDBP/EAC0RAAICAQIDBgcBAQEAAAAAAAABAhExAyESQfATIjJRsdEEcYGRocHhYVIj/9oADAMBAAIRAxEAPwC8aKKKAKKKKAKKKKAKKKKAKi15mtu2aDtkEqkAoTg5IBwM7E7+FeOauPrZ2sk7YyowoP3nOyj67n4A1Qh58IgMQt4nZ2aSSWYdozuxyWC7BfADr0qNtYRm96PpHNZqgOQuarpXCi7CpqCiF9Ls2QxHZpIVUKCBnvrjPjViQ+01YlU3ihA2jDxk760157GTEmjqNY1AkbGpxq+HmLdW0PdFR/CuPQXK6oJUkH4TuPmvUeoqQrRU08BRRRQoUUUUAUUUUAUUUUAUUUUAUUUUAUUUUAUUUUAUUUUAUUUUAUUUUAUUUUAUUVBc58xCytJJttWNKDzc9PpufktCN0rYj89c4wm87NpQgtsKNnb7aTuvLgKQwjXI0nGctiqs41fNdXH2akgYiiQamIjTZFGRqPid996j7q4LszscliSSepJ3yat32acqLDAs8i/ayjUMjdEPugeRI3Pzrm4pS4uY07lGmJth7MLp11SFIV/Gd/UDp9a7bn2W3DLqSeOYgYxk7AdFDZOB8KsOaATSEtui7KPA+bV7k4Mo3TKN5qSD+lZ4mduziUzLYXFmw7RJIWB2bcDP4XG3601cE9rN5DgSETp5P73pIN/rmnhpZVGmRRKp8wM4+PgfpUHf8mWU+SoNs58V2XPxXdf5V0WryZ5J/CO+KDGTgntas58CQmBj4Puno4/qBTjBcq6hkYMp6MpBB+RG1UHxT2bXUW8Wmdfw91/8pOD6Goay4xc2cnceSBx1U6lz81PWui4Xg5Oerp+NX115H01RVPcE9tMq4W6jEg/fTuP8yPdP6U/8F5+s7rASYKx+5J3G+QzsfQmo0zpDXhLnXzGKisA1modwooooAooooAooooAooooAooooAooooAooooAooooAooooDFUP7YOaf2i67BDmODK7dC/3z9Rp/hPnVrc+8yiys3kBxI3cj/MR73oMn6edfNNwzOdslmPzJ8fWhyl3pcPX+E5yPy9+2XaowzHH9pJ+UHZf4jgfLNXhfSaEwNidh8B4n6VA+znlr9ktQWH2k32jk9QPuL6Df5samG7758Og+Xn61ybs9cVSPVnDgV04rKrivWmoU1kVqezU+FdGisgUBwixK+4SPl/bpWm9s1lXTPEkq/EDPpn+mKlAKCKUWxC4l7M4JN7eRoW/cfvJ6Z3HoTSlxXkq7t8loi6j78ffHzIHeH0q5ntwa1iFl90+nUfStKckeefw+nPKKe4Jz1d2u0czFR9x+8vy0t09MU/cD9tsbYW6iKH99N19UO49CakOK8vW9x/jwKT/AOYmz/UYP86T+KeyfOTaTBvwSbH5ah/UCt9onk4r4aWn4WW/wnmG3uRmCVJPgD3h80O4+lSNfMF9we6s2zIkkRB2cZ0+jrt+tMPAva1eQYDsJ0HhJu3o43+ua1s8DilHxL7e39L+opE4F7X7OfAl1QN+LdM/nH9QKdba8SRQ0bK6noykMPqKhuM4ywbqKKKGwooooAooooAooooAooooAooooAoNFL3OnGDDBoRgss57NCTpCDHfkLfdCr4+BIqN1uRuhJ5yZL6Vnl1dhCSEI7VV0RnNxMSsbBkZgIgQdjg1UtjdoLxZQpWOOYELu5Clu8PAuQpx03pp574mscSwRABn07Yj1Ki+4G0gFJGOWbBww0mk6CPTgLnI6Y6k+fzzXLTblcmbUVHYvrgXNEV9B2kGoDWYyGABBABPQkEYYb/GpaGPFQHI/LYtLZUxh377/mONvQAD0plxQ6mAKzivQFGKoPOKMV6xUEObY5Juxtle5ZWCyNHjsYd9+0nPdyBk6V1Nt0oCbxRioKy5imkv5rU2siRxpqS4bIV/dGykYYFicYbop6V5l4NfnpxBV/LaRY/2pCf1oSyfxRilduFcVX3L63k+ElroH1jYmtDcZ4tB/jWMNyvi1rKVbHmI5ckn4ClCxuK1qe2B/wCv60ucM9pNnK/ZSl7Wb/yrlTEc/mPd+pFNWKUWzlYNjBww8m3/AF/vmlvivI1lPk6DA5+9Hsufivu/oKbsV4aEGoNnkqTi3ssuY+9Cyzr8O6/+UnB9DUTwTjE/DrlWYSJpYFo21LqA6qR4gj51dDWhXdDj5f26Gua80uui4hWVfiAf0P8ATFaU2jjP4eM0R0/tutgqlYpGY41AlRgeOCM5PoKYeCe0eyusBZQjH7kncPyBPdP1pH4j7NbSfJtpDC/7h7y/5W7w9CaTeMez+8t8kxmRR9+PvD1HvD6VtSTOL09WPO/ofSAas18z8F52u7Q4imYKPuN3k/ytsKsLgftwU4W6i0/jj3HqjH+taonaV4l+y1qKieD80210PsJkc/u5w/8AkODUtUOqkpboKKKKFCiiigCiiigME1VvG+NrNLJcM2IlV0jwVz2ER+1ZQJk1GR8KUIyVOR0pu534mUhEMZIefUpYBm7OIDM0pCgnAU42/e+FU97QeLlEW2TKl9BZSX7saj7CM6lAbSCXDjfvAHpXHUdtQRY7u/L1FLiPEGuZ3mfxJAGWIXwwuok6QMKN+gpq9m/L/b3PaMPs4cN8C/3B/wAXoKUYIeiqM9AB4k+Hrmr65Q4ALS2SP7x7znzc9fpsPStvZUdEiaRa9AVkCvQFZNGMUYr1WCKAQucOIyXd5Hwq3cxhk7W7lX3kh2+zU+BYFf8AOo6aq6edOKRcI4YVt1EZI7GFR4OwOqTzJAyxY9TjPWoXkq6A5g4okn+I+rRnxRHXAH8BQ/JaZOa+RhfXdnK7jsrdmLxHOH6MuPDdlUNn7tUyJicZn4Pwu0iUmS8upA6xyanEaHT3Amdtii4GO87+VMnA/aQxuEtL+2e0uHOFz3opCdhpbqMnYEahnxqO4RwOe845NeXcTxRWuFgWQYB94RsD0IHfkJB2ZlqGtOKJfcUuOJSk/sfDUzH5MVz2en4s2p/8gqkH3iPPEUXEIbHQ8kkoBJTSRHnJGsEjbSCxPgMbHNMmKpDl3hZmSbjd5cS2+J9a9ls0iA6WiU5Bwdol3+6c7Uxn2qXgi/a24awsif8AE7Tv6S2nX06Z2zjGds+NSiqXmPvGOBQXSaLiJJV8NQ3X4qw3U/EEUi3lhd8E+1tme6sAcyW7nMkC+LRv+6Pp5j7wYuZ+do4OGG8iIPaxr2GR7zyDuZX8O7EfgIrp5Pvrieygku0QvMpZgo0gRkdwshJyWGMgbd7pQEjwbjEV1Ck0DakcZB6EHoVYeDA7EV2YqsvZyf2TivEbBD9iCZo18EwyDA/glUH/AFYqzqjKnZisMgPWvVZxQpw3HCEfwrSltLF7jll/dbf6HqKlaHOBUotiXztyMl1EZoUCTgasDbtMdVb8XkapqvpqNe6PlXztzOirfXSp7onkx5DvHI+ua3HyOGouZ3R8Ot1sf2hbrFyHx+z4wcasZB6+73tXTw61bPsiubmW3eS4ld01BIw2523Y6jvjdR18DVSHlGcdidJIl0DZXHZu+6xyalGGIwds7HNfRHAOHpb28cKdI1Az5nqzepJPrWovbNnDh/8ARbVRJUUUVTsFFFFAFeXcAEnYDcnyFeqVee+KYjW3VsNMGZyMEpboMytpLDOfdwDkgtjpUbpWRijxnjKSvLdSYKfcBMeRBGe4q60OiWSTvAHZ01CqinuTNK8rYyzNjAAXc94hRsBnYAeApu574o7GO0izqcplVZiAMfZRKe1cOiqdQB3BarB4D7NbSG3VJolkfSNbNnrjcKQdgPhXCH/T5nVRpUInsy5e7W47Zh3Idx8ZD7v0G/0q4UWuDhHCYoE0QoETJbGSdz5kkkmpICtmjGKzis0UBis0YoxQFW+1TlWeKdOK2ORLFjtQoycKMCXT94ae6w/dA8M0wcj+0234gqoxENz0MTHZz5xMfeH4feHx6lzquec/YxBdEy2rC2mO5XH2Lnz0jeM/Fdvh41TOMFhyRBgVYAgggg7ggjBBHlilrivIFu9hNZwKLdJm7TKgkCQMjAkE7juKMZ6dMVWw5g45wju3CNPAuwaQGWPHwnQ6l+TH0ph4T7e7V8C4hlhPiV0yp9e636GlMWuZH858pXsXA4oHZZv2afURCpGLcK6ocYBbBbJOPveOkmuC14XZXyG24XfTW7ToS1lN2jQnThyurGxGM5BYkKasaz9p/DZPdu41/OHjP+2orZDzFwtXMiT2Kuerh7cOfmwOatikVxLwr9t4hacLQ6rbhsYEzDo7rp7c+r4jHllqtTmTmSCwgMs7BQB3EGNchxska+P8h44FLEHKBW3uJOEXKB7y47Q3DMW0RgtqjiZFbV3y2/kT4gGufhHsdTtRPxG4kvZPJiwj88MWJZx8Nh8DTYKzT7JeFyyyXXE7hdLXbERj/wBMtrZhn7uQij4IasqhUAAAAAAAAGwAGwAA6Cs4rLNLYxigCs1mgMVqYamA9TW1jWLVeref8qhTi5l4ytpayzn/AMNe6PNzsi+rEV85BizM7HLMSWPmxOWP1qxvbPx/VJFaIdk+1k/MRiNT8l1N/EKr2GLJCjx2rpFHDVlSLH9nbST6WlwVgJ0Mc62ZhhQzE94IudPlqFWzwoHG9KfKnBuwgjjxvjLfmO5+mw9KeLSLAq0lgxC6t5OiiiiqbCiiigNc8wRSzEBVBYk9AAMkn0qquLcYz2t3KGAbS4U9ouI0P/ZYcmI6HZ/tAwODuD1pp594sMLbBsawZZcFNQgQ5KqHIDMzYGnO4DVUfO9+ZJY7WIKWLAt2egjW2NMaMjHMaggBT7pLCuGo+J8H3NQW9+XqS3sy4Mbq7e8lGrs2J1Ee9M/e2A22zq6dStWtdyYAXz/lUfyzwVbK0ji27i6nbzc7u31/QCtlsxkYsdgenwHhWjokdkK7VtAoArNAYrNFZAoBb5k5ikjmitLRFkuplL98kRQxKcGaXTvjOwA6n0BOFXHEUnWO6jhmicMRcQak7JlGdMschyQegK+OM1w+z/7eS+vH3klungx4xQwYWOP4HfUfPY118e4tPJdLY2brG/Z9tPOVEnYRE6UVUPdMjnpnoN/lTIzUUncM5gltZryC9mWdLW3S5/aAixuEbV9nIi90vsMY6+u0rwLnGC7fs0WaOTR2nZzRSRsU2765GkjvL0PjSi2TlQPFeQ7C5yZrWIserKvZt8y0ekn1qfxXPBfRuzqjqzRnDqGBZD+JRuPWgEO79hnD393t4vyyAj/bVj+tcX/8CtM/94uP/q/noq0KCKWxSOXh9gkEUcUYwkaKijyVRgetdOKMVnFQpjFFZxRQGMUVkCsGgNUu+B5/yrPELxIInkc4SNC7fJRn6+FerZckt6D5Uge2Pj2mFLVT3pTrf/Vqe6PVv9yiDKs4jfPcTyTye9Ixc/DJ2X5AYHpTJ7PuDdtch2GVi75+Y90fX+RpWRauXkPgvY2y5Hekw5+R90fTf+I11WyPHPvyURx4Vb5OanVFcnD4MCuyh2CiiigCtN5dLFG0jnCopZj5ADJNbqr32n82xQmK2ctpZhJKECFtC7oml+6QWAJB8B8ajwRuiF4rxhkSa6lDBnZZCp7dcEf91gJAAUjaQONjjB60r+yu1/aeJSTSku0atJk7lpGbGo/HJJqJ5m5iW5EYRdCqCzArGv2rHLaSgz2Y2Cqc4Gak/ZXxBLe6Yu4CyroOdtLagVJ/DnbPz8q4wi6beWdVWEXZLa9ounz/AKb16W0KjGK2wdG3w2kgfPFV/ac3XtsxSTE4BPdfZ8fBhv8AzqtpZNpOWB700VE8M5/tpdpMwt5P7ufzj+oFT4jVhqUgg9CCCD6itKngjtZOaitrwkVr01CC7e8iW0k7TqZoJHIMjW80kPaEeLhTgnzIwTmo+4sL21vbqe2t47pLvsSQZRC8TxR9mASwIaPx23Gfq5VjNWxRWa8vPJcpaTMJJJ5BxDiLqDo7NDptrRCRumoYwd8Lmu7nTiElxdi0SKaa2t0WW8SBlWRzICYohllLLhdRVTk5HlT/AEt8T5Ul/aXurO5NtLKqLKrRrNFKIxhCUJBVgNsg9PXNslEFyIYxf3CWQmjs1t4zJDKJV7K6aQ7Iku6nsw2cbfpUhxXl2bJmBHaRsbrUil3ll1BY4FXIbs0hRUAJ0lmDEd0012UbiNRK4kkA7zhdAY+YTJ0j4ZNR/NfHhZ2sk2NTgBI08Xmc6YkA8csR6A1LFHFwiW4DBO2juFt4GScAgzve7NoJwFRQDgfqPEaIPaFCrCO8jlsZDsBOuImP4Lhcow+JIrfwW1j4XYA3MgUrma4lb788h1SHzYlu6ANzpFR8HDpeKMst2jQ2SkPFaHZ5yN1muh4L4iP6/GgcqKzWahTzRWaMUBitUx2wOp2rcRWuJdTE+A2/v/18KhTYSEXJOABknwAAySa+duZuNm8u5Zj7rNhB5Rrsg+m/rVse1fj3YWfZKcPcEp8RGMGQ+owv8VVHY8FkljkkTBEenu5775z/AIa472AMnHQb1pUt2YldHZyjwf8AaLlFPug6m/KNz/b1q9eGW+TSJ7N+C9nAZCO9KdvyA/1P+6Ks7hlvgVs82kruXn6dbnfGuBXqiih2CiiigNN3cCON3IJCKzEDqQATgfHavnDmy5NxIZ3Z+2eR9UZXCom2jS+cnbbGBjTX0nKoIIIyCMEHoQfCkPmLk+3cnQCh8veX6HcehrMnJYI43zKNsrCSZ1jiQu7bBVGSdidh8gfpXPc2zKfFWGdiCMg7EEHwq0F4BPa6uxwyMyOyFQ6OYzldQ97GT4Vr/wBIRuFS6i2HYplh2kelGfVuPtIkAbZE8t9s1xeq08G1Ha3/ADr5kPyn7WJbdVhuEMqKAF3xKoHgrHZx8G3/ABY2p9seZOH32Asihz9yQdnJnyGrZj+Umka45FhmUNBJjaLOTrjBeR0LOR3oRsuEIZt9z1wscR5VuIV1MhKaVbUO+gDEqmojdCSDhWwfhVUoyNptblw3/J4PunPwbf8AXqKh0sbi1bMTvF8iSh+f/MGq+4LzveWmAkrFB9x/tY8fI95f4SKfeC+16CUabmIofF4/tE+ZT31+jUcDotQnrDn2VNriIOP302PqOn8qZbDj9vPjRIMn7rd1voevpmoa0gtrpddvIkg8TGwJH5l6r8iBUdxDlbxAz8V2P06H6U7yHdf+Du0NaylV/b8Uu7Y4Vyyj7km49M9PQipyw9oEZ7txG0TeYyy/TqP1q8SI4MY9NFFrdRyjVE6uPNTn6jqPWthjrRg11y3vC4pjE0qBzDIJY857sgBAbGcEgE9c12aaxigIC75TWe7FxcSGZIsGC3KgRRPjvSkZ+0fyLdPpifoooDFFZrBoAFZrNFAapmwPj0HzrZDHpUCtYGp/gv8AOoP2g8f/AGSydlOJJPso/PUwOW/hUMfQURSpvaDx79rvXKnMcf2UflhSdTD5tk/LFeuT+JzB/wBnjJKyE47zr2TsNJmXSR3gmRvtjNL8VqzKzKrFUxqYAkLnYaj0GfjT/wCzPg2zTsPwL/xH6YHqa3wpqmeXVk7SXPplh8JsgAqqMKoCgfADApnhTAqN4Vb4Galqp0CiiigCiiigNVy2FpZuiSd6amXNcU/DgaAWq5rrh0cnvqCfPofqKnZ+FEdK4ZLYjwqNJ5Km1gVLrlDDB4XKsCCDnSwI3BDDxriFxcW7L2i6wChDe7INMhckOO67nJ7zhjv86cyK8sudjuPKuMtFPBb6QhyWdnc4DoI3PZr4RSbzNqw3+HM5Vhqd9PTPyguJezltjEwctjSp7kjMZTFojb3ZcbZZTp3qxr3l2KQe7pPw6fQ/0qHfl+eHPYuSp05T3kYK2sK0bfdz4DzNc6nDq/6az1T9irprS4tpAcujgnBbUj91sHTIuCcEEbbbUz8G9r93BhbhROvm/df0lQYP8Sn50xtxPbRcQ7YAOBqjP23aYMTbxxgZGmMrn6Yj7rlG2nDNA+k4Zjp7ygdvo1PE3fiXSwwo1kj5b7WquZOdL8jPwv2hcPvAFduxc/dmwoJ+Eo7h9SPlUnecqqwyh2O46FT8R/yqneK8iTRaiF1Kuolo/uqr6NUkfVMnoGAP0NcnCeP3lkfsJWUA7p1U/OJ8qT6A1ulLBVNrJZlxwCWFtSakI6MhP/6PrXbY863MW0qidR49HHqB/MVAcE9tgOEvIN/34tj8zC5/3W9KcbG5sb8ZglR266R3ZR842w36YrPA1g69onkk+G85202Br7Nv3ZNvo3T+VTfZ+Xj9PrSJxHkw7lcN89m+o/rUXC11aH7KRlH7jbofr3f0FOJrI4U8Ms0xmvBFKfD/AGjYwt1EV/GnT56Sf5Gmrh/FYLgZikVvh0YfNTvWk08GGmsmaBXQ1v5VqK1aJZjFeZHwM+Ve65z3mA8Buf6UButo8Lv1O5qlvatx/t7zslOUtho+crYMh9O6voatjmvjos7SWc9UXuD96Ru6i/5iPQGvn3h9lLcs2hWkcK8r7jJA7zvk9eufWqjMmT3KXFkRXhaNWL5Ze6ziV8aUhlXWF7MElgcEhsGrU4DwwRRxxj7oAPxPVj9c1XPs34PrlMxHdjG35j0/qfQVcPCbfxrSik7R54Nydvlsv2SttHgVurAFZqnUKKKKAKKKKAKKKKAwVrTJag1vooCKn4UPCo6bhxFM1eGjBoBSaIivFM83Dwajp+E+VAQlxaI/vqD/AD+vWoS95SRjlDgjcZ6g9RhhuKaJbQjwrQVrEoRkW9qFCZbqH3vtANWC27KzOshdZRvryowWzjyrmvpLa41dtHobEzAsO9lpFYYmQZkkI1byDSPl1d64bvgsUnVcHzG36dK4vSa3XsW+sr3K/wCM+z1SGaFwy5lwr4IOgqFSOZe7I5DZPQDBGdjSnxLlqa2bvK0ZVioJ3XUuMhJB4jI901aU3LMkeowORqVlIU4yrY1KVOxBwM/Kuebicih1mizqWUHs8KDrVRo7JgUVMqCSoDHz65naSjs/yK5+m/8ARP4N7UL+1wJG7ZB4S5fb4Sjvj1z8qfOD+1ixuQFnBt2Pi3fi/wDkUZH8Siq24tl5XfskiDHOiMEIuwGFBJwNs+tRUlkpOfdPmNjXp4bRzjqp4L+fl+GZNcLKyt0ZCrIfUZBqEveUWTdMgjcFf7f2qo+H8RuLVtcEjIfExsUJ/Mvuv6inbgntmlUhbqMSj95QIpfVPcb001zcD0R1Bltebb22OGxOo8Hzr9G97+dMfDPaJazd2TMDeT+7n8w/qBUfw3mSwv8ACq6h2/8ADk+zk9Adm/hJrRxfkLVnszv5N4evUVO8jXdeRnu+O2yDPbxHOwCurEk9AADk102iYGT1bekPl72bmOZZJdPcOfE700c181w8PgMkpyxH2cQPfkbwAHl5t0FVbmXS2RXPtn5h1zR2iHaLEkn+sYdxT8kOf/cpY5W4sLeTDJrR9OsAJr7p1KUZwdPexnzAxUdbs13da5XUNNLlnY6UBc75Y50qOnwAFPHDeUEF8pQ5iAMgRjqkUKcKHIUA6m3BHVa1t4XzPPqSklcR14BYlUGr35GMj7Ad99yMAADAwNh4U5WUOFqJ4Xb5Oan1FbKlSozRRRQoUUUUAUUUUAUUUUAUUUUAUUUUAVgis0UBpktwa4p+Fg1J0UAtz8MIrkeEim1kBrnlsQaAV8VrlhVhhgCPjU5PwnyqPlsiKVYFu/5Uik6d0/Hcf3pV4pyMy5IG3mNx+n9ascpivNc+zrwuiSjGXiX1w/uVW3J7hQSjHON8HAz5ml2/4fpYow6EjfzGxq9qV+NcnCVmdcZYkkdNzv8AL+VOKUfFv+jk9Gt9N/Rt7+z/AAVG9ocd07eTbj+9TPDeeeIWwCxTSaR0VtMqD5CQEqPgMVJ8R5UdD0I+f/W/pXHwrguu5ijlDaHcKShQNvsMF8KN8da1xRe6KtSUXUlXz98G+T2scUcYDqnxWKNT9Sp/TFLlw0s0hknkaRz1ZiWP1Jpo41yc0EZlEilQqkhso+S5jKxg7S6SBllON9qXKRalujcnJbM6P9GSCJZdB7JnMav4FwMlfnira5MsnECvKzO8gXdiSRGoxGuT4YycfipS5VvxPGLUoA2yalSPT2OdblyRq7XIwGHwq0+GW24wNh+g8Kqb5owknK08evXqTPDoMCu2vEa4Fe6p1CiiigCiiigCiiigCiiigCiiigCiiigCiiigCiiigCiiigMYrw8ANbKKAj5+GA1HTcKI6Uw1grQCw3DyBXMy4ptaIEVG3PC89KAgXQEYIBHkdx9Kib7liKToNJ+G4+h/pTHNw8iuZoyPCsuKlktsSr7l+4SN40ZjG66GVTkaAdWnSd1Gd+7Sh/oDS669WjUNekDWFz3sA7ZxnrVxYrRc2KSe+oPx8fqN6youPhf3MSgnutvlj7e1C5yHwRY1kkXJDsVQsAG7MHqQNsnbp+7VlcLt8CoXhdkBpUDZdhTRAmBXQkI8Ko2UUUUNhRRRQBRRRQBRRRQH/9k=">
            <a:extLst>
              <a:ext uri="{FF2B5EF4-FFF2-40B4-BE49-F238E27FC236}">
                <a16:creationId xmlns:a16="http://schemas.microsoft.com/office/drawing/2014/main" id="{B84C2C27-71CF-4B7C-AABF-2B0167C5241E}"/>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b="1">
                <a:solidFill>
                  <a:schemeClr val="folHlink"/>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fo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alt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6151" name="AutoShape 16" descr="data:image/jpeg;base64,/9j/4AAQSkZJRgABAQAAAQABAAD/2wCEAAkGBhQSERQUEhQWFBUUFBUUGBUXGBQXFRUVFxUVFBUUFhQXHCYeGBkkGRUUHy8gIygpLC0sFR4xNTAqNSYrLCkBCQoKDgwOGg8PGiwlHyQsLCksKiwsKSksKSwsLCkpKSwpLCwsLCopKSkpLCwsKSwpKSwsLCwsLCwsLCwsLCwpLP/AABEIANAA8gMBIgACEQEDEQH/xAAcAAACAgMBAQAAAAAAAAAAAAAABgUHAQMEAgj/xABGEAACAQMCAwUFBQYCBwkBAAABAgMABBESIQUGMRMiQVGBBzJhcZEjQmJyoRRSgrHB0TOSFXOissLh8CQ0Q1Njg5Oj8Rf/xAAYAQEBAQEBAAAAAAAAAAAAAAAAAQIDBP/EAC0RAAICAQIDBgcBAQEAAAAAAAABAhExAyESQfATIjJRsdEEcYGRocHhYVIj/9oADAMBAAIRAxEAPwC8aKKKAKKKKAKKKKAKKKKAKi15mtu2aDtkEqkAoTg5IBwM7E7+FeOauPrZ2sk7YyowoP3nOyj67n4A1Qh58IgMQt4nZ2aSSWYdozuxyWC7BfADr0qNtYRm96PpHNZqgOQuarpXCi7CpqCiF9Ls2QxHZpIVUKCBnvrjPjViQ+01YlU3ihA2jDxk760157GTEmjqNY1AkbGpxq+HmLdW0PdFR/CuPQXK6oJUkH4TuPmvUeoqQrRU08BRRRQoUUUUAUUUUAUUUUAUUUUAUUUUAUUUUAUUUUAUUUUAUUUUAUUUUAUUUUAUUVBc58xCytJJttWNKDzc9PpufktCN0rYj89c4wm87NpQgtsKNnb7aTuvLgKQwjXI0nGctiqs41fNdXH2akgYiiQamIjTZFGRqPid996j7q4LszscliSSepJ3yat32acqLDAs8i/ayjUMjdEPugeRI3Pzrm4pS4uY07lGmJth7MLp11SFIV/Gd/UDp9a7bn2W3DLqSeOYgYxk7AdFDZOB8KsOaATSEtui7KPA+bV7k4Mo3TKN5qSD+lZ4mduziUzLYXFmw7RJIWB2bcDP4XG3601cE9rN5DgSETp5P73pIN/rmnhpZVGmRRKp8wM4+PgfpUHf8mWU+SoNs58V2XPxXdf5V0WryZ5J/CO+KDGTgntas58CQmBj4Puno4/qBTjBcq6hkYMp6MpBB+RG1UHxT2bXUW8Wmdfw91/8pOD6Goay4xc2cnceSBx1U6lz81PWui4Xg5Oerp+NX115H01RVPcE9tMq4W6jEg/fTuP8yPdP6U/8F5+s7rASYKx+5J3G+QzsfQmo0zpDXhLnXzGKisA1modwooooAooooAooooAooooAooooAooooAooooAooooAooooDFUP7YOaf2i67BDmODK7dC/3z9Rp/hPnVrc+8yiys3kBxI3cj/MR73oMn6edfNNwzOdslmPzJ8fWhyl3pcPX+E5yPy9+2XaowzHH9pJ+UHZf4jgfLNXhfSaEwNidh8B4n6VA+znlr9ktQWH2k32jk9QPuL6Df5samG7758Og+Xn61ybs9cVSPVnDgV04rKrivWmoU1kVqezU+FdGisgUBwixK+4SPl/bpWm9s1lXTPEkq/EDPpn+mKlAKCKUWxC4l7M4JN7eRoW/cfvJ6Z3HoTSlxXkq7t8loi6j78ffHzIHeH0q5ntwa1iFl90+nUfStKckeefw+nPKKe4Jz1d2u0czFR9x+8vy0t09MU/cD9tsbYW6iKH99N19UO49CakOK8vW9x/jwKT/AOYmz/UYP86T+KeyfOTaTBvwSbH5ah/UCt9onk4r4aWn4WW/wnmG3uRmCVJPgD3h80O4+lSNfMF9we6s2zIkkRB2cZ0+jrt+tMPAva1eQYDsJ0HhJu3o43+ua1s8DilHxL7e39L+opE4F7X7OfAl1QN+LdM/nH9QKdba8SRQ0bK6noykMPqKhuM4ywbqKKKGwooooAooooAooooAooooAooooAoNFL3OnGDDBoRgss57NCTpCDHfkLfdCr4+BIqN1uRuhJ5yZL6Vnl1dhCSEI7VV0RnNxMSsbBkZgIgQdjg1UtjdoLxZQpWOOYELu5Clu8PAuQpx03pp574mscSwRABn07Yj1Ki+4G0gFJGOWbBww0mk6CPTgLnI6Y6k+fzzXLTblcmbUVHYvrgXNEV9B2kGoDWYyGABBABPQkEYYb/GpaGPFQHI/LYtLZUxh377/mONvQAD0plxQ6mAKzivQFGKoPOKMV6xUEObY5Juxtle5ZWCyNHjsYd9+0nPdyBk6V1Nt0oCbxRioKy5imkv5rU2siRxpqS4bIV/dGykYYFicYbop6V5l4NfnpxBV/LaRY/2pCf1oSyfxRilduFcVX3L63k+ElroH1jYmtDcZ4tB/jWMNyvi1rKVbHmI5ckn4ClCxuK1qe2B/wCv60ucM9pNnK/ZSl7Wb/yrlTEc/mPd+pFNWKUWzlYNjBww8m3/AF/vmlvivI1lPk6DA5+9Hsufivu/oKbsV4aEGoNnkqTi3ssuY+9Cyzr8O6/+UnB9DUTwTjE/DrlWYSJpYFo21LqA6qR4gj51dDWhXdDj5f26Gua80uui4hWVfiAf0P8ATFaU2jjP4eM0R0/tutgqlYpGY41AlRgeOCM5PoKYeCe0eyusBZQjH7kncPyBPdP1pH4j7NbSfJtpDC/7h7y/5W7w9CaTeMez+8t8kxmRR9+PvD1HvD6VtSTOL09WPO/ofSAas18z8F52u7Q4imYKPuN3k/ytsKsLgftwU4W6i0/jj3HqjH+taonaV4l+y1qKieD80210PsJkc/u5w/8AkODUtUOqkpboKKKKFCiiigCiiigME1VvG+NrNLJcM2IlV0jwVz2ER+1ZQJk1GR8KUIyVOR0pu534mUhEMZIefUpYBm7OIDM0pCgnAU42/e+FU97QeLlEW2TKl9BZSX7saj7CM6lAbSCXDjfvAHpXHUdtQRY7u/L1FLiPEGuZ3mfxJAGWIXwwuok6QMKN+gpq9m/L/b3PaMPs4cN8C/3B/wAXoKUYIeiqM9AB4k+Hrmr65Q4ALS2SP7x7znzc9fpsPStvZUdEiaRa9AVkCvQFZNGMUYr1WCKAQucOIyXd5Hwq3cxhk7W7lX3kh2+zU+BYFf8AOo6aq6edOKRcI4YVt1EZI7GFR4OwOqTzJAyxY9TjPWoXkq6A5g4okn+I+rRnxRHXAH8BQ/JaZOa+RhfXdnK7jsrdmLxHOH6MuPDdlUNn7tUyJicZn4Pwu0iUmS8upA6xyanEaHT3Amdtii4GO87+VMnA/aQxuEtL+2e0uHOFz3opCdhpbqMnYEahnxqO4RwOe845NeXcTxRWuFgWQYB94RsD0IHfkJB2ZlqGtOKJfcUuOJSk/sfDUzH5MVz2en4s2p/8gqkH3iPPEUXEIbHQ8kkoBJTSRHnJGsEjbSCxPgMbHNMmKpDl3hZmSbjd5cS2+J9a9ls0iA6WiU5Bwdol3+6c7Uxn2qXgi/a24awsif8AE7Tv6S2nX06Z2zjGds+NSiqXmPvGOBQXSaLiJJV8NQ3X4qw3U/EEUi3lhd8E+1tme6sAcyW7nMkC+LRv+6Pp5j7wYuZ+do4OGG8iIPaxr2GR7zyDuZX8O7EfgIrp5Pvrieygku0QvMpZgo0gRkdwshJyWGMgbd7pQEjwbjEV1Ck0DakcZB6EHoVYeDA7EV2YqsvZyf2TivEbBD9iCZo18EwyDA/glUH/AFYqzqjKnZisMgPWvVZxQpw3HCEfwrSltLF7jll/dbf6HqKlaHOBUotiXztyMl1EZoUCTgasDbtMdVb8XkapqvpqNe6PlXztzOirfXSp7onkx5DvHI+ua3HyOGouZ3R8Ot1sf2hbrFyHx+z4wcasZB6+73tXTw61bPsiubmW3eS4ld01BIw2523Y6jvjdR18DVSHlGcdidJIl0DZXHZu+6xyalGGIwds7HNfRHAOHpb28cKdI1Az5nqzepJPrWovbNnDh/8ARbVRJUUUVTsFFFFAFeXcAEnYDcnyFeqVee+KYjW3VsNMGZyMEpboMytpLDOfdwDkgtjpUbpWRijxnjKSvLdSYKfcBMeRBGe4q60OiWSTvAHZ01CqinuTNK8rYyzNjAAXc94hRsBnYAeApu574o7GO0izqcplVZiAMfZRKe1cOiqdQB3BarB4D7NbSG3VJolkfSNbNnrjcKQdgPhXCH/T5nVRpUInsy5e7W47Zh3Idx8ZD7v0G/0q4UWuDhHCYoE0QoETJbGSdz5kkkmpICtmjGKzis0UBis0YoxQFW+1TlWeKdOK2ORLFjtQoycKMCXT94ae6w/dA8M0wcj+0234gqoxENz0MTHZz5xMfeH4feHx6lzquec/YxBdEy2rC2mO5XH2Lnz0jeM/Fdvh41TOMFhyRBgVYAgggg7ggjBBHlilrivIFu9hNZwKLdJm7TKgkCQMjAkE7juKMZ6dMVWw5g45wju3CNPAuwaQGWPHwnQ6l+TH0ph4T7e7V8C4hlhPiV0yp9e636GlMWuZH858pXsXA4oHZZv2afURCpGLcK6ocYBbBbJOPveOkmuC14XZXyG24XfTW7ToS1lN2jQnThyurGxGM5BYkKasaz9p/DZPdu41/OHjP+2orZDzFwtXMiT2Kuerh7cOfmwOatikVxLwr9t4hacLQ6rbhsYEzDo7rp7c+r4jHllqtTmTmSCwgMs7BQB3EGNchxska+P8h44FLEHKBW3uJOEXKB7y47Q3DMW0RgtqjiZFbV3y2/kT4gGufhHsdTtRPxG4kvZPJiwj88MWJZx8Nh8DTYKzT7JeFyyyXXE7hdLXbERj/wBMtrZhn7uQij4IasqhUAAAAAAAAGwAGwAA6Cs4rLNLYxigCs1mgMVqYamA9TW1jWLVeref8qhTi5l4ytpayzn/AMNe6PNzsi+rEV85BizM7HLMSWPmxOWP1qxvbPx/VJFaIdk+1k/MRiNT8l1N/EKr2GLJCjx2rpFHDVlSLH9nbST6WlwVgJ0Mc62ZhhQzE94IudPlqFWzwoHG9KfKnBuwgjjxvjLfmO5+mw9KeLSLAq0lgxC6t5OiiiiqbCiiigNc8wRSzEBVBYk9AAMkn0qquLcYz2t3KGAbS4U9ouI0P/ZYcmI6HZ/tAwODuD1pp594sMLbBsawZZcFNQgQ5KqHIDMzYGnO4DVUfO9+ZJY7WIKWLAt2egjW2NMaMjHMaggBT7pLCuGo+J8H3NQW9+XqS3sy4Mbq7e8lGrs2J1Ee9M/e2A22zq6dStWtdyYAXz/lUfyzwVbK0ji27i6nbzc7u31/QCtlsxkYsdgenwHhWjokdkK7VtAoArNAYrNFZAoBb5k5ikjmitLRFkuplL98kRQxKcGaXTvjOwA6n0BOFXHEUnWO6jhmicMRcQak7JlGdMschyQegK+OM1w+z/7eS+vH3klungx4xQwYWOP4HfUfPY118e4tPJdLY2brG/Z9tPOVEnYRE6UVUPdMjnpnoN/lTIzUUncM5gltZryC9mWdLW3S5/aAixuEbV9nIi90vsMY6+u0rwLnGC7fs0WaOTR2nZzRSRsU2765GkjvL0PjSi2TlQPFeQ7C5yZrWIserKvZt8y0ekn1qfxXPBfRuzqjqzRnDqGBZD+JRuPWgEO79hnD393t4vyyAj/bVj+tcX/8CtM/94uP/q/noq0KCKWxSOXh9gkEUcUYwkaKijyVRgetdOKMVnFQpjFFZxRQGMUVkCsGgNUu+B5/yrPELxIInkc4SNC7fJRn6+FerZckt6D5Uge2Pj2mFLVT3pTrf/Vqe6PVv9yiDKs4jfPcTyTye9Ixc/DJ2X5AYHpTJ7PuDdtch2GVi75+Y90fX+RpWRauXkPgvY2y5Hekw5+R90fTf+I11WyPHPvyURx4Vb5OanVFcnD4MCuyh2CiiigCtN5dLFG0jnCopZj5ADJNbqr32n82xQmK2ctpZhJKECFtC7oml+6QWAJB8B8ajwRuiF4rxhkSa6lDBnZZCp7dcEf91gJAAUjaQONjjB60r+yu1/aeJSTSku0atJk7lpGbGo/HJJqJ5m5iW5EYRdCqCzArGv2rHLaSgz2Y2Cqc4Gak/ZXxBLe6Yu4CyroOdtLagVJ/DnbPz8q4wi6beWdVWEXZLa9ounz/AKb16W0KjGK2wdG3w2kgfPFV/ac3XtsxSTE4BPdfZ8fBhv8AzqtpZNpOWB700VE8M5/tpdpMwt5P7ufzj+oFT4jVhqUgg9CCCD6itKngjtZOaitrwkVr01CC7e8iW0k7TqZoJHIMjW80kPaEeLhTgnzIwTmo+4sL21vbqe2t47pLvsSQZRC8TxR9mASwIaPx23Gfq5VjNWxRWa8vPJcpaTMJJJ5BxDiLqDo7NDptrRCRumoYwd8Lmu7nTiElxdi0SKaa2t0WW8SBlWRzICYohllLLhdRVTk5HlT/AEt8T5Ul/aXurO5NtLKqLKrRrNFKIxhCUJBVgNsg9PXNslEFyIYxf3CWQmjs1t4zJDKJV7K6aQ7Iku6nsw2cbfpUhxXl2bJmBHaRsbrUil3ll1BY4FXIbs0hRUAJ0lmDEd0012UbiNRK4kkA7zhdAY+YTJ0j4ZNR/NfHhZ2sk2NTgBI08Xmc6YkA8csR6A1LFHFwiW4DBO2juFt4GScAgzve7NoJwFRQDgfqPEaIPaFCrCO8jlsZDsBOuImP4Lhcow+JIrfwW1j4XYA3MgUrma4lb788h1SHzYlu6ANzpFR8HDpeKMst2jQ2SkPFaHZ5yN1muh4L4iP6/GgcqKzWahTzRWaMUBitUx2wOp2rcRWuJdTE+A2/v/18KhTYSEXJOABknwAAySa+duZuNm8u5Zj7rNhB5Rrsg+m/rVse1fj3YWfZKcPcEp8RGMGQ+owv8VVHY8FkljkkTBEenu5775z/AIa472AMnHQb1pUt2YldHZyjwf8AaLlFPug6m/KNz/b1q9eGW+TSJ7N+C9nAZCO9KdvyA/1P+6Ks7hlvgVs82kruXn6dbnfGuBXqiih2CiiigNN3cCON3IJCKzEDqQATgfHavnDmy5NxIZ3Z+2eR9UZXCom2jS+cnbbGBjTX0nKoIIIyCMEHoQfCkPmLk+3cnQCh8veX6HcehrMnJYI43zKNsrCSZ1jiQu7bBVGSdidh8gfpXPc2zKfFWGdiCMg7EEHwq0F4BPa6uxwyMyOyFQ6OYzldQ97GT4Vr/wBIRuFS6i2HYplh2kelGfVuPtIkAbZE8t9s1xeq08G1Ha3/ADr5kPyn7WJbdVhuEMqKAF3xKoHgrHZx8G3/ABY2p9seZOH32Asihz9yQdnJnyGrZj+Umka45FhmUNBJjaLOTrjBeR0LOR3oRsuEIZt9z1wscR5VuIV1MhKaVbUO+gDEqmojdCSDhWwfhVUoyNptblw3/J4PunPwbf8AXqKh0sbi1bMTvF8iSh+f/MGq+4LzveWmAkrFB9x/tY8fI95f4SKfeC+16CUabmIofF4/tE+ZT31+jUcDotQnrDn2VNriIOP302PqOn8qZbDj9vPjRIMn7rd1voevpmoa0gtrpddvIkg8TGwJH5l6r8iBUdxDlbxAz8V2P06H6U7yHdf+Du0NaylV/b8Uu7Y4Vyyj7km49M9PQipyw9oEZ7txG0TeYyy/TqP1q8SI4MY9NFFrdRyjVE6uPNTn6jqPWthjrRg11y3vC4pjE0qBzDIJY857sgBAbGcEgE9c12aaxigIC75TWe7FxcSGZIsGC3KgRRPjvSkZ+0fyLdPpifoooDFFZrBoAFZrNFAapmwPj0HzrZDHpUCtYGp/gv8AOoP2g8f/AGSydlOJJPso/PUwOW/hUMfQURSpvaDx79rvXKnMcf2UflhSdTD5tk/LFeuT+JzB/wBnjJKyE47zr2TsNJmXSR3gmRvtjNL8VqzKzKrFUxqYAkLnYaj0GfjT/wCzPg2zTsPwL/xH6YHqa3wpqmeXVk7SXPplh8JsgAqqMKoCgfADApnhTAqN4Vb4Galqp0CiiigCiiigNVy2FpZuiSd6amXNcU/DgaAWq5rrh0cnvqCfPofqKnZ+FEdK4ZLYjwqNJ5Km1gVLrlDDB4XKsCCDnSwI3BDDxriFxcW7L2i6wChDe7INMhckOO67nJ7zhjv86cyK8sudjuPKuMtFPBb6QhyWdnc4DoI3PZr4RSbzNqw3+HM5Vhqd9PTPyguJezltjEwctjSp7kjMZTFojb3ZcbZZTp3qxr3l2KQe7pPw6fQ/0qHfl+eHPYuSp05T3kYK2sK0bfdz4DzNc6nDq/6az1T9irprS4tpAcujgnBbUj91sHTIuCcEEbbbUz8G9r93BhbhROvm/df0lQYP8Sn50xtxPbRcQ7YAOBqjP23aYMTbxxgZGmMrn6Yj7rlG2nDNA+k4Zjp7ygdvo1PE3fiXSwwo1kj5b7WquZOdL8jPwv2hcPvAFduxc/dmwoJ+Eo7h9SPlUnecqqwyh2O46FT8R/yqneK8iTRaiF1Kuolo/uqr6NUkfVMnoGAP0NcnCeP3lkfsJWUA7p1U/OJ8qT6A1ulLBVNrJZlxwCWFtSakI6MhP/6PrXbY863MW0qidR49HHqB/MVAcE9tgOEvIN/34tj8zC5/3W9KcbG5sb8ZglR266R3ZR842w36YrPA1g69onkk+G85202Br7Nv3ZNvo3T+VTfZ+Xj9PrSJxHkw7lcN89m+o/rUXC11aH7KRlH7jbofr3f0FOJrI4U8Ms0xmvBFKfD/AGjYwt1EV/GnT56Sf5Gmrh/FYLgZikVvh0YfNTvWk08GGmsmaBXQ1v5VqK1aJZjFeZHwM+Ve65z3mA8Buf6UButo8Lv1O5qlvatx/t7zslOUtho+crYMh9O6voatjmvjos7SWc9UXuD96Ru6i/5iPQGvn3h9lLcs2hWkcK8r7jJA7zvk9eufWqjMmT3KXFkRXhaNWL5Ze6ziV8aUhlXWF7MElgcEhsGrU4DwwRRxxj7oAPxPVj9c1XPs34PrlMxHdjG35j0/qfQVcPCbfxrSik7R54Nydvlsv2SttHgVurAFZqnUKKKKAKKKKAKKKKAwVrTJag1vooCKn4UPCo6bhxFM1eGjBoBSaIivFM83Dwajp+E+VAQlxaI/vqD/AD+vWoS95SRjlDgjcZ6g9RhhuKaJbQjwrQVrEoRkW9qFCZbqH3vtANWC27KzOshdZRvryowWzjyrmvpLa41dtHobEzAsO9lpFYYmQZkkI1byDSPl1d64bvgsUnVcHzG36dK4vSa3XsW+sr3K/wCM+z1SGaFwy5lwr4IOgqFSOZe7I5DZPQDBGdjSnxLlqa2bvK0ZVioJ3XUuMhJB4jI901aU3LMkeowORqVlIU4yrY1KVOxBwM/Kuebicih1mizqWUHs8KDrVRo7JgUVMqCSoDHz65naSjs/yK5+m/8ARP4N7UL+1wJG7ZB4S5fb4Sjvj1z8qfOD+1ixuQFnBt2Pi3fi/wDkUZH8Siq24tl5XfskiDHOiMEIuwGFBJwNs+tRUlkpOfdPmNjXp4bRzjqp4L+fl+GZNcLKyt0ZCrIfUZBqEveUWTdMgjcFf7f2qo+H8RuLVtcEjIfExsUJ/Mvuv6inbgntmlUhbqMSj95QIpfVPcb001zcD0R1Bltebb22OGxOo8Hzr9G97+dMfDPaJazd2TMDeT+7n8w/qBUfw3mSwv8ACq6h2/8ADk+zk9Adm/hJrRxfkLVnszv5N4evUVO8jXdeRnu+O2yDPbxHOwCurEk9AADk102iYGT1bekPl72bmOZZJdPcOfE700c181w8PgMkpyxH2cQPfkbwAHl5t0FVbmXS2RXPtn5h1zR2iHaLEkn+sYdxT8kOf/cpY5W4sLeTDJrR9OsAJr7p1KUZwdPexnzAxUdbs13da5XUNNLlnY6UBc75Y50qOnwAFPHDeUEF8pQ5iAMgRjqkUKcKHIUA6m3BHVa1t4XzPPqSklcR14BYlUGr35GMj7Ad99yMAADAwNh4U5WUOFqJ4Xb5Oan1FbKlSozRRRQoUUUUAUUUUAUUUUAUUUUAUUUUAVgis0UBpktwa4p+Fg1J0UAtz8MIrkeEim1kBrnlsQaAV8VrlhVhhgCPjU5PwnyqPlsiKVYFu/5Uik6d0/Hcf3pV4pyMy5IG3mNx+n9ascpivNc+zrwuiSjGXiX1w/uVW3J7hQSjHON8HAz5ml2/4fpYow6EjfzGxq9qV+NcnCVmdcZYkkdNzv8AL+VOKUfFv+jk9Gt9N/Rt7+z/AAVG9ocd07eTbj+9TPDeeeIWwCxTSaR0VtMqD5CQEqPgMVJ8R5UdD0I+f/W/pXHwrguu5ijlDaHcKShQNvsMF8KN8da1xRe6KtSUXUlXz98G+T2scUcYDqnxWKNT9Sp/TFLlw0s0hknkaRz1ZiWP1Jpo41yc0EZlEilQqkhso+S5jKxg7S6SBllON9qXKRalujcnJbM6P9GSCJZdB7JnMav4FwMlfnira5MsnECvKzO8gXdiSRGoxGuT4YycfipS5VvxPGLUoA2yalSPT2OdblyRq7XIwGHwq0+GW24wNh+g8Kqb5owknK08evXqTPDoMCu2vEa4Fe6p1CiiigCiiigCiiigCiiigCiiigCiiigCiiigCiiigCiiigMYrw8ANbKKAj5+GA1HTcKI6Uw1grQCw3DyBXMy4ptaIEVG3PC89KAgXQEYIBHkdx9Kib7liKToNJ+G4+h/pTHNw8iuZoyPCsuKlktsSr7l+4SN40ZjG66GVTkaAdWnSd1Gd+7Sh/oDS669WjUNekDWFz3sA7ZxnrVxYrRc2KSe+oPx8fqN6youPhf3MSgnutvlj7e1C5yHwRY1kkXJDsVQsAG7MHqQNsnbp+7VlcLt8CoXhdkBpUDZdhTRAmBXQkI8Ko2UUUUNhRRRQBRRRQBRRRQH/9k=">
            <a:extLst>
              <a:ext uri="{FF2B5EF4-FFF2-40B4-BE49-F238E27FC236}">
                <a16:creationId xmlns:a16="http://schemas.microsoft.com/office/drawing/2014/main" id="{87507097-F0CF-4DDA-912D-B1D319FA1939}"/>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b="1">
                <a:solidFill>
                  <a:schemeClr val="folHlink"/>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fo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alt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6152" name="AutoShape 19" descr="data:image/jpeg;base64,/9j/4AAQSkZJRgABAQAAAQABAAD/2wCEAAkGBhISEBQSExMUFBQVFxcYGBgYFRYYFhUXFRYWFRQYFBcYHiYeGBojGhUXHzAgIycpLCwsFR8xNTAqNSYrLSkBCQoKDgwOGg8PGikkHBwpLCwsNTApKSwpLCwpLCwsLCwsKiwtKSwsLCwpLCwsLCksLCwsLCwsKSwsLCwsKSwtKf/AABEIALsBDgMBIgACEQEDEQH/xAAcAAEAAgMBAQEAAAAAAAAAAAAABQYDBAcCAQj/xAA9EAACAQIEAwYDBQgBBAMAAAABAgADEQQSITEFQVEGEyJhcYEHMpFCUmJyoRQjgpKxwdHw4TNTg/EVY6L/xAAYAQEBAQEBAAAAAAAAAAAAAAAAAQIDBP/EACYRAQACAQQBAwQDAAAAAAAAAAABAhEDEiExQVFxoTJhgfAEIpH/2gAMAwEAAhEDEQA/AO4xEQEREBERAREQEREBERAREQEREBERAREQEREBESA4723wuFBDPncfYTVvfkPeDOE/IPjfbLC4W6u+ap/208T+/Jf4iJyztL8U8TXulM9xT6KfGR+J9/paV2jTqBFqMjBHJysQQGI3yk778prHq5zf0d+7PcdXF0RVVWXUqQbaEdCNxrJOV3sBh8vD6PVgzfzMxH6WlimW4IiIUiIgIiICIiAiIgIiICIiAiIgIiICIiAiIgIiICJ4q1VVSzEKo1JJAAHmTtKZx34pYeldaANd+t8tMfxbt7C3nAupMrPHfiFhMNdQ3e1PuoQQD+Jth+s5J2k+IlbEXWtXCJ/26ZKr6GxLH3MqjdoMONifZT/cwk58OgdoPiNia4Izd0h+ymmn4m3P9PKVbh2HqYvEU6FO+aowF7EhQTqzW5AamQ449h2+0R6qf7Xk12e7RPhi7YSqqtUXKxUKxtvoGBKm/lLEsbfVfMb8McDhDSqYjG5EXxOGyg1WU5stNeS2FreIm80O2fxEONpijhqBWmGB7x8t2C7BVGynTn9JSqtYu5qVWeo53ZmLN/8AozDRSvkqVKCkU0YCoNtG2cXBUeZFyOYtL2vs6/2V+ItNkSjkWn3NIZlZrEqgAZ1c2W3kbb7iXTg3HKGKpirQqLUU9N1PRlOqnyM/PGERQhdabOctyxF2y2JDkaslRWGUlTlYW0E+8Jx7U6q1sJVOGrWu1ycrga3dG0YGx6+U5buWZvMW24fpWJzvsh8X6FcijislCtsHB/cVDt4WPyHybTz5TogM26RMSREQpERAREQEREBERAREQEREBERAREQESJ4x2pw2G0qVBm+4vif+Ube9hKNxj4uPqtCiF/HUNz7Kug+pgdJxWLSmpeo6oo3LEAD3M5/2h+M+HpVRQoK1SodnZWFPXaw+Zv0HnKNjeN1cS2arUZz5nQflUaL7Ca9oTLZ472kr4i716pZRrl2RbdFGnvv5znvE+PPVPhOSnf3b/fpLF2mBOHIHMqD6X13tKHXe7abDQbbewEhD61UdOXM3/paFLE6C+nID9dNZY+y3ZpKi97V8QvYLy03Lf4lyp0AosoCjoABGBykkgi4+o/rPlNxpuN9Rv5aeU6w9JXHiAYdCAZVu0nZNAhq0Rly6snIjqvT0jBlC4HtA6Wz+NbfxLrbfn6Hrylo4fxAqVq0XI6EcxzBH9QZQQbaEW5H/ABJ7s1WOZk+yRmHQG4uB7EfSFdR7OcSwVWm1Ku3cVCXIK3RAG3NIrordc363MhOM8FTu2LE1aK6pW7s5iOpI8WTVtflJF7C95BYindTbfl6yw9ne1LpSWmwR0VBkzDxAW0F1IJHkbyZiO+vn/XOaxLTpcLw7YZCCzEnVcpCqu9sx2JG1t77c5aMD22fAKjUjUrUdjh2t4V6o1yQR5aHW4HKD4UlOs2VmCI13UhAUzIN+i2Um58+WkjMXXfvFVclTuzqKZdg3La2voP1nOJxnHh5NK2InHcu99l+2WFx9PPQqXIHiptpUT8y9PMXHnJyfmniWHq08QtSmGw9RQGNUEoddtN78rc7ay/8AY34yXtRx9gRoK6DQ9DUQar+YC3kJ0raJeyts9urxMeHxC1FDoyurC4ZSCpHUEaETJNNkREBERAREQEREBET4TbUwPsSrcZ+IeGo3Wme/cckPgB832/lvKFxrtpisTdWfIh+wl1FvxHdvc28oHRuNduMLh7rm7xx9hLEg/ibZfrfylC418QcTXuqHuU6ITmPq+/0tKzEiZfCZ4dAZ7M+QjRekVNxMtKveZmE1q1DmJQxdAOpU6g/6JSqvAKvfMoBtq2bQ3HM6bS5pW5GHXe3MW9R0PUeUioXsvxRVvQdrEMcpOx11B6S1Mn+/4lKxvZhixZG3N7Hz10InykcdSFlzkeRDD+sC51qpAvYtqL9el9d5H8e4ulOiwvdmFgOevWV9uIY9tMj/AMhE1f8A4HFVGBdbfmYD9Bf+kZMNPEcHqrTSoynu6l8jWIUnbQ26iS3Z7h5Vc5G4sN72vc77C/Tzlrq46o1EUnbMgA8JsVBB0ygjw7cppsJIz5VrtpPeEcrhqV2dEcsSVVRcd4wtna9zb7O3lzkfxbGWGRdzv5CWjgfDxXwqLSqFGRQxBNs2XcrmFyt+anflyKe4YtGYwwYnht6IHfEUWtZNc1gSwYqQPECTc3vY9LTbr1yqqlGqmTZlClcosQGLkDUG2gJJ2yyU4RwZcbhmTQVKJsalVzbK4zq2VLWK5cp2GvtK9QwbUqzlvFTpnSrTJKNY3GS5GcdfQ6334TTiJxxE+kdz++7y2pfmc8fn9/DBxfDvSpK7VXc2zhXzeMAgGys1yBvci+k88GwmI4iQq00akvhNSnQVGpM/yA231sSAbW1PnOYPCO1OpWp0w2ZyM3zeIKWJCtZQwuSX0axB8zM9iMb3FOpRw9CpWqOxqWUi2ZgoOdtAii2/Sazmcz34849mtO1Pp9ef3CMw1TGcFrUqVKqrLVQu1F2GS4JDC5NgxtcEEdNefVuyPa6nj6JqIjoykB1YaAnXwtsw/XqBITDfDv8AaKq4niBV3CgLRS4poLk2Zt3Nz5CXXD4ZKahEVUUaBVAAA8gJqItuz4d61mPZkiInV0IiICImHF4ynSQvUdUUbliAP1gZp4q1VUFmIUDckgAepO0oXHvizSS64VO9b77XVB6D5m/Sc+4t2ixGKN61RmHJdkHoo0994TLpvHPifh6V1oDv363tTH8W7ewt5zn/ABrtZicUbVahyfcXwp/L9r+ImVpOKUzUNMN4wbWsd+gOxPlNwSDMrz1mmEGexCMgnp0ItcEXmxhlygG49dDabVNGqAi2cAEn5Rb8TObKgAIGpG/nOU6k5xEM5Rc+Wkri+Bikv7yqq1MxGSxYkC2txqNcw1AsVINpGCmTe2tt/Ibazq08ETw0y2nzLA06tK8whiN5IlJiqYcESjEgBmTLNNlZDNijXBgZJ5MVqqqLsbf7ykZiOKE6ILDqd4Vu166qLk2/rIvEcQZtFFh15zEUubk3PnPjGTKtYYYswUasxAHmSbDXlqZfuB9jzTH7vEBq3csApB7tbhiy94CQouu5FvFKlhKL0mSrZcx1pqwuDa/jK9OnWWFe1PEMtQO6NqqhQijRiQQgUa/KwI3E5WskzEQ3OzWNXDYgNWKpnXc2UMTo2+m419L87nNi+LUcUGVKbmq1RguS7VHykgECxsNja1tLm28nOEdgMRjAjYgGgmUXzAd6/mqDSnppr/LOhcA7L4bBJloUwt923dvzMdT6bSVrMw5bZtGOoUnsl8OK4F69R6FIjWij+N9/+qy+EXBIstzY2vynQOGcJo4emKdGmtNOii1z1J3J8zNuJ1isQ6VrFeiIiaaIiICaXFOM0MMneV6qU16sbX9Bufacz7ZfF6oKr4fBBfCSGrNrtocg23057TnHF2bFNnrvUqN1LmB1Pj3xfGq4Sn/5Kg09VT/P0lA4lxqviGzVqjVDyudB+Vdh7SEOOVGCkMALC9vCNNBeKiOrl85IOwNso8rf3/0zKM1fiSo1mV7aXbL4RfqZ8xFKpm7xKhtpZTbu7W2Pr96+n6jKjBx/unrNKm7UDYi9LmPuX5r1XfT1tzAg2fBXUgizD5lO6n/2N/LqJ7wmNKMKdU76K/3uiv0bodmt1uJixGE2q0iAQLgja3Q9Ut9PT5c1N1rqUYWcaMp/3VTp+mxsYVJgT0BInDYtqJFOqbpsrnlfQBzzHIN7GxkwBKja4e1IMe9UsMpy72zcswUgkHbQi1762sZReLVqhFPDU+7AzGyb2JBux+VbG/iAX52GzESDEkaHGqqqqqQuQ3UqApF1ysDbRgRvmBP1N6jcXgKKneYisFJvdRq+bUc/mcGxy6Aj7Q3mvV4qBRFCmqsoLEu9NM7ZrbA3y2N7G97Eai1poVqzMczEsx5kkn6meZAtPlp9LT5A8mfAsVayoLsbf1PoOcjMVxknSmMo68/8D9YG5i6qKPGfbn9JBVsQxPg8I684I5nUyf4P2QqV6LViwpqAxW6k5yg12Ist9L+umkk2wuFdKk6sST5wTMuEwtSqQtNSxPQbX6nlLvwLsHRRDWxzhFGoUtkU9bn5m9BaZ3KoQVjfKCbb9B6nYe8yUstJ1aoVcqQ3dqcwNrEB2+Wx6C/vLTX7OVOK1yMHh8mHQqqVDdKSqtwzEfaZiQbLqAB5mdH7JfCbCYSz1B+0Vh9pgMin8Cbe5ufSTmWczPTn3AexWP4k61nUYeluHZdSNLZFOp28h+t+s9nOw+GwfiVc9XnVfV/PLyUeksETUViCKxHJERNtEREBERAhe1PaQYOmjFcxdsg6A2J1+krCcerViSahGhsF0A0vtz253lp7VYSi+HvWp94qMrBerDQe2pB9ZS8JwYUKVKo1ZS9U37sfYR72AubkC4F/OefU3Z7ahzntH2dbDP3tO7UGOv3qbdGPMechK+HN86uVPqco8iNrf5+ly4vxDF08RcjPhTZShC5DmGUAm17lm312Ej8VwNLK9Jr0atsjH7DMA3dVTy0YWPnNUtxiUmEBQrLVUjQMNCDt/wAqf09RaeKFY0jkfWnsCfs/hb8Pn/bb1juGNTc2BR1NtdLdVa/L/ejTJSqCqpBFnGjKeXr1H+6GdEZHpFTdT/j0by8/r1myhWoCCLEaEHcH/Gn6ciNI7D4g0Tkf/p8ifsX0AJ5rfQN7G2026tAqQy+3PTpYbr5bjlfYToYELYdjoTTOpA3X8Se+4/ofm2MTgwwWpSOo1Vl1t5Ac1/D9PunYo1VqL0PMXFxfmDsQdddj9RNLK+HYsozUyfEg/VqY68ynlpexy0bWFxK1gUcAOBqNCCDpmQ6hlPv0N54pV2w5yvc0uTbmn5HclfqV8x4p6r4ZKoWoj2+0HFzY8yLAm/UW12I+0uTBY/Pem9hUA00BDjcMoNwevO26nQMIiSDCfc0hsLRqUXCAF6RPvTJ5gndd/CdRruBmaWE0jJmgTztqdAOZmnieKhdFFz1O3sP82gbzuALkgDz/AN1kbieMck+p/sP8yNr43Mbu4HmxsB/vQD2maiiVBkoUq2JqH7QU06Y/LfxP66ekzNsNRDVr4wXJdtfO5P0Er2M4xVc5VGQfr7k7S70ezdY+GtVSkAL93RQVKxtvfIN/zFTMVfAUUosAv7PRcWarWs+JrC9yKa/YBtuNerGY3tYa/ZjhL4kimG1WmWJtcm1rAajUkjcjnOh1eM0MBhqVGu4LimFNNfE7EjxWH3bltTYSj1O2VSww+AoihT2uFBqsBpc9PUy59ifhAtZRicXVzhtciPmZuoq1d79VH1mc7pwzOfCsYXGYzHVDRwNA0qd9RTNiBt+8q7Ux5Lb3nSOznwkpIVqYwis4tamt+6W2wJPie3nYeRl64dwylQpinRprTQbKosPXzPmZszrFI8pj1eKVFUUKoCqBYAAAAdABtPcRNqREQEREBERAREQNLjNLNQqD8JP8vi/tObYnh5WoHAsTY7WuNwfOdWMieH8KuHNZAzMdzYm39px1KbphqJw53Wp08wSqBkquwBJsM1MioBfkdLg9VtK/iMPU4e5p1B3lBlsQbhGVaSaj/wCwLhz6E9DOi/Efsl+0YbNSXx0w5yjS+ajUp3UDcjMDbnaU7BcSXFo+DxNix7wU6mt2LGqgK35hDoedyN5z27eCZy+4ngKYpAqsDU8QoVTp3oQlTRq9HUqQCenTagcQ4Y6OdClVDlsQbgjQoy7kfh3H2b/LLfSNTB4g0qgvTqNqb2zA17h6WvhYHEC2u626SxcT4MnEqKuhX9p7sMjWAGKp5QQGGwqAHb+3y7rZHLsPWWspBFmGjKbG1xbfUFSOeoI3B2mOlVNE5G1pHQE/YP3Wvfw9Lk+pGo2sZwps5IPd1UvfNfl8yuoBZvYEi1ze2ZfuCxa1AbqMwFmVgrZb67G6sDuDYg7ixsR0yj7Wp5Qzg/KC19z56DVvbpdts4YDHpXp3U+RHNT7jrqNOXlMWHVqThBdqZNlOpNM7hSdSBpcXNx+IeI+qfBlFfvlYrvmUDRrjn7+XIc9YhGlh6FbD1bDNVRzdtL7nVr8m630PUnaaqcPRiCQdDmFjazXuSOYvzGxvcgmxGUTFVx6r5n9Pr/iawNsCa1fiSroPEf0/wCfb6zZ4ZwDE4uxNqVI/bfwr/Au7n0+olhw3Y7BLqQ9cDd6hyUb8x+I/hAqTnbUiFiuVBbG1azZaSPWYckHhX1b5U/rJROx9bKrYirTwwbkTmqH8q8/UBpfsRWWmgSkForbQ5cp/wDFSHi/iJA8pSB2Wr1m72tWFJQc+YfObHUm5t7sbdJynUluKwksJ2XwWH8Toz1ORra1GPK1K91HmSh8jN+vcKWrVBh6IGq+FbjlmAABP5rnyMrvEe2VCgSMKO+qa3qsSVB/Nux/Lb1MqmOxVbEvnqsXPK/yj8iDQSbZt2k3iOlj4n28VAUwdMKDoarC5b8qnU++nlKpVqvUfPVZ2J3JN3PS3JRJ/gfY+rWswGVTbxtzHO06B2a7CKp/dp3jjd2+Ue+w9tZztr0pO2sZn7JFLX5npXez/Yeqgp1FBK1AMuW5zcytTS+Yc1IG19rGdc7H8Aq4dWLkAMB4BrY9Tyvy0v6zf4JwPuASXLM1rgaKLdB/eSsaX8aZ1I1tT6vEejpN8V2V6IiJ73IiIgIiICIiAiIgIiICIiAnPu3fYjM37VQFmDKagGYkA1KZdkA28KtcAc7jW86DEkxkcY4Lj1xlJKGI8NdRTKta7HKtGqW15ki5HMC/LTS4bi3wNTuagYIMp8JBYZaeIyVKZ5H9wvqCARpLH8Q+xBphsVhhYAOzKosVYU6lmBvoubKfI+sj8PWp45WpVfBWps+oA2Vnp6eWVtR+K4nnmMLCV49wBeIU+9p5f2pVDaWC4lBazL0caacjodLGcxxGC/ehjmWopIPK45q4O5zelra5iSZcey+Iq4fEJhKl1zElTpdHTDUSHUi+hyOCNjcibfxIpYY01r1Kow+JOhULdK9h86ixI5C/sb2Bmq2FIdjbQXIBsPP+19JGYDitUlhVp5bbctb7SPXizmrbPmUgjaw63t7TYapOuWcNyvjifTpy/wCZt9maIqYykjKrgk+Fmyqcqs3iNjppe1je1rG8isNQeowSmrOx2Cgk/wDrzl47OdgQhFXEsL2P7tToLi3jcb6HYaeZ2mL2iI5aiEyKy1KuSjWo2p/9UKnh12UW1dhb5WPS6DnuYvFLSXOWCgad5UIuOgQbL5BQT0kVjuPYfDDu6ShmvYU6YGhNhdraDlqfKVXi/aV6w8aL4WutiGVflKkafOtjr+IieeIyWvFYbvFe3CLY0FFUlvE1S40BOwvcHTdrnUaCVTi/G8Ti2OdvBfRRcUx7bufMzzRwVXEVfApJJJ0HhJ3JPIay88E7DqLGv42NrIoP001PtaS+rTS77+WaRfU9lO4N2aqVj4FLWuMx0RT08p0HgPYVFYXU1quhta4Ujn5ep+kvHCeyBsM/7pPuLbMR5nZfaWjCYJKS5UUKPLn6nczEU1tb6v61+XWIpT7z8ILhvZICxrG/4F+X+I7mWGlSCgKoAA2AFgJ7iezT0aaUYrDNrTbsiInVkiIgIiICIiAiIgIiICIiAiIgIiIHxlBBBFwdCOs5Z2z7Gthaq4nDjwZl8IygUy1ajvt4bBrHlex0tOqTxVpKylWAKkWIIuCDuCJm1cjkdDEDGUVqU2CYqkpKkBR4mSpTtqDpfMNflI+u32e4RVr4F8NxFTUBYhSxBq5fsPm5ODex+uhscXajspUwVda1HMaZZbHwgJbv7qw0uf3gt94C2+8p2e40uIphx82VCw6FkVtOo1nnnjhYly/tJ8M3wLI4rCqrsRTCowdvKwvrqLiZMH2SVAHxtZcOn3My963trl+hPkJ2LF4fvqL0gxQupCsDYo5FlYHlrofImcF4hwOqMQaGV2qkmyWz1r3tlIA06zUT4S04haanbjB4Ze7wlEt5/IGPIszXdvcSH4n2oxFU5RVBDKpy0gQylluysx+6bryvLZ2T+B9V7VMa/dL/ANpCDUI6O+y+gv7Sc478IEVw2DACGwamW+U/eDNqV6jUg7XvYS0TWN0RlmN09ufV+yuIwtNM6B0r2amaRzq5t8rON2sDod/rJXhPZHOQcSLU9RkXRtRYEEaBhuN9tec61wDsitHCnD1W7wMbkahUPWnzBvrfTUcpv8P7P0qRzWzt95rEj0GwnK1Na+NvHr9mopSJzPKq8F7BlAFUJTpWBDAWZgdb5DqD1zHTzlw4dwelRHgXXmx1Y+p/xN2J20/49NOcx23a8zwRET0MEREBERAREQEREBERAREQEREBERAREQEREBERAxYnDLUQo4DKdwZzPG9mKmDxlMpc0ndRfwKoQUnS1hbxDw3FtbKetuozDi8ItRcrgEbjyI2I6EdZi1ciprWCqWN7KCx0JNlBJNhqdBNcYlqeLw+Jw9PvRiLUquVQSUAvTq5rXBUXBvoQADqARJVsO1J7H1B5MP8AdxJjgmCoU6SrQQIoHyi+mtze/O53nKsZklIRET0BERAREQEREBERAREQEREBERAREQEREBERAREQEREBERAREQEREDDi8ItRcrex5g+U1cJgjTqaaqV39xoZIRJMRnIREShERAREQEREBERAREQEREBERAREQEREBERAREQP/9k=">
            <a:extLst>
              <a:ext uri="{FF2B5EF4-FFF2-40B4-BE49-F238E27FC236}">
                <a16:creationId xmlns:a16="http://schemas.microsoft.com/office/drawing/2014/main" id="{F21E8D92-0798-4453-9366-7EAEC3CA7EE3}"/>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b="1">
                <a:solidFill>
                  <a:schemeClr val="folHlink"/>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fo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alt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6153" name="AutoShape 22" descr="data:image/jpeg;base64,/9j/4AAQSkZJRgABAQAAAQABAAD/2wCEAAkGBhMSEBQUEhQWFBQVFxQUFRUVFRgVFBQVFRYVFBQWFBQXGyYeFxkkGRUUHy8gIycpLCwsFR4xNTAqNSYrLCkBCQoKDgwOGg8PGiwcHyQsLCwpLCwqKiwsLCwsLCwpLC0sKSwpKSwsLCwsLCwpLCwsLCwpKSwsKSwsLCkpLCkpKf/AABEIAL0BCgMBIgACEQEDEQH/xAAbAAABBQEBAAAAAAAAAAAAAAAFAAECAwYHBP/EAEwQAAEDAQQDCgkKBgEDBQEAAAEAAhEDBBIhMQVBUQYTFSJSYXGBkaIHFDJyobGy0vAWIzNCY5TB0dPhNFNUYoKSJEOTwlV0laPDNf/EABkBAQEBAQEBAAAAAAAAAAAAAAEAAgMEBf/EAC4RAAIBAwMDAgUDBQAAAAAAAAABAhESUQMTMSFhoUHRFHGB4fAEMkIiUpGxwf/aAAwDAQACEQMRAD8A9ts0ZW3y0Uw+0G0B5qs/5FW65r6kmndv72GBpIEYggFQGhLaMC2uTLThaSzigccY1HQScnatmpdBtDg2oRUIZfMUiSPnHkEuaBqIhBtz+lKduqVAG4U3XQXtAcSASTEmBM69epZ+I0/2yr1eMfn1OShqTjuxg6LnnL8OlMP6nObfuW0w55NJ1oDf/eEDITDd8wxntRZm5fSX86t0b+6R/wDYulPsjKVN1TitGZPFYDsJccBi7NPZrHeYahaGuh2trvJmOMNWAVrPT1Go1kvlT7ni1Yy1Gl1Xyoc5+TWkIxq152i0OH/6KHyX0h/Nr/eHe+ulHQ4DiXBsgB14NgzJzJnYqH2Zr2lzmscQ0lsuY68Ym6Ni4bOn/dPwcPhJv+Uv8r2Odu3M28Z1a/3h3vodpTctpYlu81K5zvf8pzdkZ1OldKolxa1rqQAMAtvMIExqBxTUbQ8NwpiBldLQIBwwLlyhKGnq1ubj9D06X6DWhO65td3/AMOV/JTTfLr/AHw/qJHcnpvl2j74f1F2urZSA2JM/l0bSFa6wgZujpgetfS39PDOv9eDhfyR05y6/wB8P6iXyS05y6/3w/qLufiY5Y7Qhml7cKDqQOIquDA6RF4uAiPjZmtbsMPwF0sHH/kjpzl1/vh/UXs+S+ltlrGAwGkNesyXHswXXRUZfeyX3mFoMMJHGbeGIGxeplilsgmOdpB2ZESjdhh+Culg43T3MaV1i1/fxjidd7YQMhlOuBZS3N6UgXhaidcW+AROy9swz1LsfBh5RS4MPKRvQw/HuV08HIfk5pLZa8v68SD1HLJVDczpODItcyYi3xhqmTmPSux8GHlJcGHlFW9DD8e5XTwcXduX0pstf/yAmcOeNurZ1pm5jSusWvL/ANQ14Ygz04Gc9S7RwYeUlwYeUrehh+Pcrp4ZxG07lNMEcQ2oGc3W69I6A8Yqpm5PTmt9f74f1F3Pgw8pLgw8pW9DD8e5XTwzh3yT03y6/wB8P6ib5J6b5df74f1F3Lgw8pLgw8pW/DD8e4VnhnCTuR05y6/3w/qJfJLTnLr/AHw/qLu3Bh5SXBh5RVvww/HuN08M4T8ktOcu0ffD+opfJLTnLr/fD+ou6cGHlFLgw8pW/DD8e5XTwzhQ3Jac5df74f1E/wAk9Ocuv98P6i7pwYeUlwYeUrfhh+PcLp4Zwr5Jac5do++H9Re3RmhdOUb/ANK+8AJdawbsaxeecfRzHCO0cGHlJcGHlFW9DD8e43TwzlD3aaF5zqbgI/qmBrQABIxwOEydpW90PZrSbNRL5v71Tv8Azl7jXBe4wOOM4ow/RMggmQcwQvTRp3WhoyAAGGwQsVg+E0do6upLoyu1WRj7pcGG4HlsgFzXmQHNOoxI60O0ZottMkMuNvXzg0Rxom8AReJxx514LZpMtqPFxxh2F1pdIM44HaCPTkrbDa98aCbzCZ4rmQ7CJBBdhn6FwcNLV1VSXVdj1X6sNOno+4eqMc4EF9Mg4EFkgiACIvbZz28ygWODCL9M4QAGACNYu3sZGGpCYph03wCRm5t2YjCS7oS8Yp/zB2N99e3bX4jy3Pmh76VEuY4OIAcC1wi68gyMy8xnPWh9l0HSp04ax7brHEDfQRJBJbAdtc7UE3jTAfpGxAMiJxwi7e/FQbbmF723iA25Drrbr74J4vHxiIOwrMtCEuTS1ZRKLBRIufNOblM1L0YgwQX7eZLxWMqbjEYh93Icm+PSFeDRF54eJALshJ5hx4JKubWpkxvoGYmGx238l5V+iilS7x9zr8S69I0C11xA47IwgFskCIIJvBQtGjm1Y314MTF2WYGMDDscl4i2n/Pp9rffVT7JRJk1acnnHvr0vShJUbOS1JJ1R7XaDomeM7H7Qj0AqNextJY0BrgzFhewVA1wMzeLgQcuwKi5T/n0+1vvp7tP+fT7W++ujSao2Yr2CF+tedDqV3C4CTMRjMc/T+djKj/rGnEaiZmMcz0oL4jQ/m0+0dPLVradMQBWp9rffWbI5NXPBoEkJ8f+3p9z3k/j/wBvT7nvLFnc1cFUkK8f+3p9z3kvH/t6fc95VncrgqkhPj/29Pue8l4/9vT7nvKs7lcFkkJ8f+3p9z3k/j329Pue8qzuV6CqSE8ID+opdz3kuEB/UUu57yrO5XoLJITwgP6il3PeS4QH9RT7nvKs7lcFkkJ4QH9RS7nvJcIj+opdz3lWdyvQWSQCrp0tMcZ/9zGsLTiRhLtgB60zNPkuAh4n6xbTujph0rezIN2JoEkI4T+0HY1LhP7QdjUbMi3IhdecrwHSn947Gr1Uq0tBmZAKHpuPIqafBnq9phxm0PZj5IBIGJiPmztxxXopaVBhu+AnAYteJnATxYle+x2R5vEGkQYLGupy4Ym+XODsZ1YYIlQsQjjtYTj5LYGeGBnUuu9HH+jktNvqcq8JlcNdRvkHCpBz1swGCxAtLD5V0bBn2rf+FzR7TWoXYbDH5DaWfkuf8D7XehcJurqdIppE3W2mMyPjqVbNJNIkjoAEkjblgkdDjb1xiOjFJmgWjMk+tc6y9Boz0Cu2Juk8waZ6FYys2Abscxbj1qDdEs2Y6idXRsUjoxp1la6lSRIV2/AS39uz0JDRDdru1ELJudoGm41HOa8XrsuAGDZbLSJMnBNWNGeDf27PQPzSFobs9A/NQGj2c/aqjaXUasCSwi8WkXmkZGQcsUVYdQpV0e8U99uTTgOvtukQdomRjhiEOOkmTABJGeA/NFWVn13Nqu31lExe3y89jmw28wRgGyBGoThsRCx6EsBvi+XYYEzIz8iCA7s1Kqyo6mcZb2nUc9YAy5jmo1bWIkASOYFbGyaCsjA5pc57X5hzMiMnNcBLT0KkbmbGPrVeqPdVVlazLePCMvUl48NnqRsWWwDBxfeEyL+RHPcxwxXqZoOyVGHepD5ht+oLpjAl0tkCZy2c6lIUqrkzXj42er8kvHxs9P7IjatFNpvLTcMa2m8065B+OpWb1SNJjS1gePKddic4BIz1atSajaCfHm6m+n9khpD+347ERdo9o+q09EH1Zas9qY2ZozaB6Fc+pUYJq1A4yGgE9EdagKT731S3ZgCDzmcfQjApN2D0KFezNcMIB+M0UCgOLEro5vyTuwMHP4yTOOySNcfiFhiJvm9GR9CiaA1QpNOsJ7yER1LczZXvs9EBta6KNMzTfdBOAiDDZ65WhsuiCX4mu27BBc8Frs9QcZ6whW5x7RYbKC2/fDGuh4ZcaGl4cZIwkAf5IoyoC7jMeJgEm0NjE4m6Hxq1dS6rVkqqpiOmvmEeC/7z2BLgv+89gT0G0mm8H45Y1JGJnImBjsXo8cZy2/7BO68mttYPFabDcY5184AnGAMOeMF56XkjHUETqWhjgReaZwiQZ6kNAjAJU3IHG3hHks4pOqPDrM9zgxgdVDOLUaXyGgg8a6YnYtDQqXmgwRzOEHDDEIJYKdU1HkWhty60NpXGk0nSSS4zJvDIHqROy06l6XVWvbsDLvRjeK5+r+ZQrTqc+8K309HzH+tqw134hbrwqsmtRxjiP9bVhhT5z2pZpKvqIN+MFK6efsTBg5+1OWBQ29xY869VkYC0yQDI8ojL4leXe2qNWzMcIcAQnrWpW9OQuLQ2m1xBa43cGlwaHEapGU4oW7HOGyZu3pgE4CehJ1JpBBGBzCldbAGwADoGSy02DVRro2+k/kmLARHVGP5JEtGJwjM4/gjegtGb5dqMMNBkPGOIP1RtB16ilJonBZZ56VqdZ6VWgMb7WMcCTFO6ZIH92U8+0hDixuz47VfbjTD3QWYOcwtbi5pa4sN/nJEqq83YihWrLLbA+mKoNSQ1ovYCS4g4Nzw6TgvXpTTj63FMNpg4MGXMXH6x9GxDxGz0KQaNirRtWWQDWgZDswXjtJN+QCRAENbOMkgnr9S92GxUV7FTqGXNBIEaxh1FNpWpCpV2lsuMZzOYjOR2qjSbZp8RxHGZJAkhocC4xrwGXOvXRotYLrRAGr0pz0KaZUKtHWtrWkuBJcb4MDIMY3bnxThzq5lobVAc0EAjCYB7AVBw5lHqHYjqReKe1I0wvPf6R0EwnFY7Qen9vyVekaoTr2cOH46whdWm5hx6jtRN1fCSI9Pqx9CRLXgg9mtPR9UZaBbanMrJVdps5aebUfwKra5DRmp2fcvollSwUXOkm40hoMSQwQAvbZ9Dhk3aFSDB+lB1DDjukdHMhm5ayV32OgaZZdFNnlAkg3RlDhtR+nYqwAkNJjEh7gOoYwqX6XSk6unUY601xUuo6IaRLgWnZIMdYUuBWc/aqDY6vJH/AHCn8Uq8kf8AcKz8Ho4Rr4jU7lh0SxnHl3F43ZiqFPxSryR/uVUx5gTs6V0how01SFDEtSU/3FFmDd8fNlLyabCakA74A9wDGzhDcyCRnkc0W0c1okNoGjkfJYL2H9hOSD2MxVefGw3iN+alvzUO8oh22Rq+t0I5YgYk1N8ByMNAwkHyfjBDTTdQg6o574VPpqPmO9bVh4W48Kn01HzX+tqxErRoaElKQoqISdSEKQHMqjRVK0lJwUSkiNRkgjaCO1enRulatCkKDRxeO41Jx4x8gDVGc8+EQvOHKW+LJdSIAknWTJ6T6k6TXJzVzOAAzJOHaqqEUlWBV3zKReltL1AsTFRBPwClfWbo5ElCbFOKqY1E3IiUKN0pX/jBK9z+kfmsuaQNoT6ap3tDQ/j1N9LYNS+wOcOKLoAjHpRLfpAOc6wREbedDoxrRCDdhTvZtCa+lvvx8BKSS5CrYjTkR+P5rwWqylmIxb6Qve1xIxEGTrnXhq2Jp5lMav1Ox+D7/wDn0PMb7DVo1n9wg/4NLzW+y1aBaYLgSSSSBEgRR1AilGWPZ2ESRZ2vwHG4gc+XYgl2y63X9UcyI2Go7EGlvYGXGaQSSZgNy/dBrJUpCo+bS5rrjQad8AUw1xIcARAm8M9vRBCyMa53EtL33TJbepuETkYblIIw/BT5CDqjD+FX6aj5j/W1YcErc+FQfPUfMd62rDqoaoMZ5kseb0p04hVqEYA/EpGU4C9lKygjIntRaiPCW9HYq3OAzc3UIkDE5CNuI7UVbZByT6VlvCJohrDSrMAF4BjwJzi8wyc5F4f4hb09OMpUYM22gbFSNMmpTvuvGJkAAAbM8ZQ3S1ma2vUazBocboGoZx1ZLL7m90lR3EqucQIioScNjXHX08y0aJaajK0SptM7So1bPeaWkmCCD0EQVekiiIqo6Iq07PSdUIdIu32ElpIwEyAQ6Br51DeTt9KO6CtgBdSqCaT8CDkCcAebVj0FVaY0OaDtrD5Lv/F2w/HRepAltIhLelckqhFYpDWm7FaQlCqEQuJrisTwppMjxVLC4kkVC3mDWkZR9YbFfSs91oGwATtjargpwq0Sjek4pK26ouEJfQCtzISIBTyqnHFYqVDsu4b+Bpea32Wo+gG4cf8ACpea32Wo+tPkFwJJJJAiQIo6gRSjLLrJUrQbtKmWgcUmoQ5xnGW3IaBjjJyRVmWIAOuNvSs3Zq1LfHh1oeHBgmmBdFNt4EEPaySSTrcfKOCMaNczjBlRz8pvOc6MxryyKnyxXBgfCqPnqPmP9bVh1ufCp9PR8x3rasQAmhEHBMzEwMejFScxGNy9O5UvFp8k3TBAk4GDrMT6UEDxZngSWuA2lpA7SrOFBSZi1zsYF2CcekjXK1Wm9INNkqh/lE07nTenXzArEnHPEHbjKC6hGlpUOaHBphwBEkA44iUH3TkV2Cm5pBg72QRF4QGg7ZJAgThjhC9G+p2kkgDXtwC0nQTJaLaGUxOBzdtGF4nqaBh0bcCej9MlhaypkTE62G4Kkc4AIHVzojbtwtpeXGmGFrgP+oB5Tw6pnzAKxvg5tTnhxNERWdUxe4ywhojBpxgLyxlSbk31dfsdm1Sh6WPBAIMg4gjEEbQU6J7l9wNSi0trVGPp8YgMvyJiIcYgYHCDMo78lKH93+xXWWtBPp1OVDILVaDtza9I0auMCMc3N1OB5Qwx6F6G7l6A1H/Z35q6z6Do03BzWw4ZG8deGsrD14lQy2mNEOoPg4tPku28x2OGxD10WrQa4Q7EbDiF5+B6H8tvYr4hYKhgkpW2tLbNSPGptGEzdBgE3RzkzsXnbpeyD6nRFI45Y5YZp3W+IgZGU4ct3YLTSqhxFOADHGbByk4dMjqU7VYbI5hdVaAMrzRDgSYEXcTijf60aEwMqFLSFJlooU6t4NrOLJafJMANJwOF4tHXOpFtM7n32cMc6Cx+WpwMTdc3UUHNNt+m8iTTcHt5nAEfj6AuyknwAe0zotlNodTdeEwQSCcciIAQR7irrfuiDbgqBkOdABBMmCds9m0J3W6zhgc9jmgkAupvwaHGAS184SQM9cqZHkqOhV0yiD7Iwn94UHWRuox1/usqI1Otbhj/AMGl5rfZaj6AbhhFipdA9lqPrb5MoSSSSBEgRR1AilGWE9H/AEbev2ivUvLo76NvX7RXqU+RXBzzwl0wa1KeS71tWPFJuoBbbwh12tq0y5zW8U4kgaxt+M1kzbqZHltxwwM57CFEELLZmANN1rLwkZEwcBxj+ELO6WrAWlzGvc+AJcTJB1tnYAQr9KW1hs5pl5ETx4IgEtMg7b17DZCH2OytawuDg4kNa52U4aukwT5nOUNlUYlKEp5wnJ5/QipVQmhTYyTG3Dm61AHn9H7ohorSLKJc4s3x0Q29AYOka/QtJoK4NZYX0LJZ2uqG/I4oGJfGoTkOfUglo3Vuc4ksDQcgzIDV0oJaLW6o4uc4k9QAGoNEQBzKtx6e39lzlFP0GponboWG644FhcWyHYF2ExhqkdasbupZrqAdSzAPT2r2WfQ9V7L7GFzZIwdjhnhMlc9pDcw58p6f8zu/smG6NhIAe7EgDikCSdt3BZuoy6YIgjCDMg65kqyw2bfKjWNGJIxx4oGJPYFbKK43FOy1Sc+04egLzaZL7Mxr3m8HG6AHSZA2GJw1jm5kbswDQXvN1rcXE6hMesgdJWf3R2QWi9VLy24w3GENc0BuJg5gnM5+gLW1Eqgl+6gZ3XbMwP8AyzwUPlNsYetwz7UHlSBKlpIqs91XdmGPa3e5JMCCIBAvYmMMBPUrae6+pENa0dZJ/BBrU2WkxJGIyJnmnXBPavLZHOvAFr4gyXtYBqiLuvNO3Eqhi16SfVdee4u1DYBsGped45j2KJfzpC0ELXyCrMrujoPrVqNzyXABnSXYn1dgRl9nc5rKdSIdVF4iAN6ZxjeIwMhveC9deiHxIyy5sCMNmajZLIKbbo68scIxAEZdqU3ShU9Qs60sALi5gGs3hA6TMBQ8aa5ssc12oFpDuaZHah7qALS36rhBEkYZJUKIYIA9WOrVzJE7TuHEWKl5rfZaj6Abhv4Gl5rfZaj6XyC4EkkkgRIEUdQIpRlhPR30bev2ivUvLo76NvX7RXqU+RXByzwv2UPrUJ1MqRgDndBwOCxlPitDQYAAAxJyW58K5+eo+Y/1tWEgqZIarxhBxCixgGU6ziScSZJJ1mVO6pb2gSFzmSKnCiQohlNVRilioC+U15QDJS3tQkyVvNAaQpO3qi2W5NEjA6yZG3ErA3ESNd1JlNwMOcHuk6mGabY621DPQoirTNra+0VnN8l1R5b0Fxj0LR7ktGYX44z4DdfF/c+oLO6JsRqVQwSOURqbr/LrWr09pUWakKdMxVeIw/6dOInmcchsEnYogXuy04KhFCmZp03AuIyfUacIPJactpk7EC4RqQReMHA9CqITBqSGNROKieEg1FCIFxSAKsITpoRS4KbRKdwSZgs0IiRCkpOKiAtMhpTB2Kmo3VEdm3D/AMDS81vstR9ANw38DS81vstR9T5BcCSSSQIkCKOoEUoywno76NvX7RXqXl0d9G3r9or1KfIrg5n4Vfp6PmP9bVh5W48Ko+eo+Y/1tWGhRDynlVpNURNRcpJIIqhJWgJiEiJqRTpIAlSplzg1okkgAbScAlu0p3t9YwzvIa2mR9hAkdJa4/5IzucphlQ1HNwpNdWvZnigBrY88s7SqdKtaabHMAcSXl7x9W7dEHnN8HFKdHUi/cfpSk2xG0ugvJLbhwJeMm7bv1idh2oRarU6o9z3mXOMk/lsGqNgUJUSUvIiSCcJIIUKbWqBKmwpIYhNKclRKiHKinSQyHBShRTqISSZOojsm4b+Bpea32Wo+gG4b+Bpea32Wo+p8guBJJJIESBFHUCKUZYS0e8b23Ea9f8AcV6d9G0dqyrC9znBlWkLpxa4NLmziJkg4yrqFmrOdxalFwmYa1swIBxDuY6ta62Rf8kYU3TgzPhTPz1HzH+tqwrnLZeEmm5tSiHAA3X5dLFi1zaozcXVEg5OFAKTUCxyVAlTKrUSJByTnJkoUJMFTosvOA7ehVAL22ClAJ24dQ+PQoKHrlV6VeabnUcpbRedd6A4OA/yunqXv0XQv1W7Bxj1fvCG6crB9dzh5oPMMurX1oE8IKdRATpIQKUpBiUKAYhO1MSnaVCOmVhpprigIhMp3VK4pkVJKwMT72gSpSCnvacNSgOv7h/4Kl5rfZaj6y+5Fp8TpQSOK3Ix9VqMXTyndqpckuAgkh908p3aldPKd2oEIIEV7rp5Tu1eBrsEozIjYGUg5806fGALnEtl5Buwb2wAYc3OidnNFsFopsMargI5pCG2rQkvJD7sknBjTmZ+sDivNaNzQLp31wwGADYwGeSH0jVKrx0Obco9EqmX8KNQOq0YI8l+sHW3YViS1dds25q5UD9+e4CRcIbcMgjERzz1IgdHtOwf4j8lqH9S6qn52KMpNdVQ4iApALs3AP2rv9WfiEhoH7V2vC6z3ZXS2GRulg40mLV2YaB21XH/ABYNuwc/oTDQH2ruxv5Ktjkrng42AnAXaKehgBF4nnLWz6Ap8Ejb3Qi2GSueDioZqRFoAELrPBI290JuCRt7oVbHI3PBzuyu3uz1KgIDjg3qwkdc/wCpWaz+Oxdp4JG3uhPwSNvdCaRpSvgLng4xdShdm4JG3uhLgkbe6EWxyNzwcZhJ4XZuCRt7oS4JG3uhNsclc8HDrU6AqaNYzC7xwSNvdCXBI290Itjkrng4wwp5XZuCRt7oTcEjb3Qq2OQueDjSS7LwSNvdCXBI290Kthkbng41KcFdk4JG3uhLgkbe6FWxyVzwcbThdj4JG3uhLgkbe6E0hkrng8G5KqBZKUkDit1jktRjfm8odoXn4KG3uhNwUNvdCHGLfJKTwenfm8odoS35vKHaF5uCht7oS4KG3uhVsclc8HpFZvKb2heBuQV3BQ290L3U7PDQNgAyQ0lwyq36H//Z">
            <a:extLst>
              <a:ext uri="{FF2B5EF4-FFF2-40B4-BE49-F238E27FC236}">
                <a16:creationId xmlns:a16="http://schemas.microsoft.com/office/drawing/2014/main" id="{0A85DAB9-1830-478B-9AAD-938382E936F3}"/>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b="1">
                <a:solidFill>
                  <a:schemeClr val="folHlink"/>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fo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alt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pic>
        <p:nvPicPr>
          <p:cNvPr id="6154" name="Picture 12">
            <a:extLst>
              <a:ext uri="{FF2B5EF4-FFF2-40B4-BE49-F238E27FC236}">
                <a16:creationId xmlns:a16="http://schemas.microsoft.com/office/drawing/2014/main" id="{A53B2BCC-AF9B-45F5-966F-494B48EC2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562600"/>
            <a:ext cx="69151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6" descr="http://static.guim.co.uk/sys-images/Guardian/Pix/pictures/2012/5/1/1335882350516/Heathrow-passport-control-008.jpg">
            <a:extLst>
              <a:ext uri="{FF2B5EF4-FFF2-40B4-BE49-F238E27FC236}">
                <a16:creationId xmlns:a16="http://schemas.microsoft.com/office/drawing/2014/main" id="{3DD0908D-7BAE-47AD-A0C9-865B2EC1A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388" y="1447800"/>
            <a:ext cx="1968500" cy="1181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6" name="Picture 18" descr="https://encrypted-tbn0.gstatic.com/images?q=tbn:ANd9GcSB5Mlxb7WpJ1DWDg9PINkWrxf-k9YH-3qx4ZgQsYxRfl4WPo5c">
            <a:extLst>
              <a:ext uri="{FF2B5EF4-FFF2-40B4-BE49-F238E27FC236}">
                <a16:creationId xmlns:a16="http://schemas.microsoft.com/office/drawing/2014/main" id="{90470C50-26E4-4189-ABC0-1F80142C45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5163" y="3352800"/>
            <a:ext cx="2017712"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D76D950E-1E5D-4009-AE7D-A63B9E4AFD04}"/>
              </a:ext>
            </a:extLst>
          </p:cNvPr>
          <p:cNvSpPr>
            <a:spLocks noGrp="1" noChangeArrowheads="1"/>
          </p:cNvSpPr>
          <p:nvPr>
            <p:ph type="title"/>
          </p:nvPr>
        </p:nvSpPr>
        <p:spPr>
          <a:xfrm>
            <a:off x="76200" y="76200"/>
            <a:ext cx="8915400" cy="685800"/>
          </a:xfrm>
        </p:spPr>
        <p:txBody>
          <a:bodyPr/>
          <a:lstStyle/>
          <a:p>
            <a:pPr eaLnBrk="1" hangingPunct="1"/>
            <a:r>
              <a:rPr lang="en-US" altLang="en-US" sz="3600" dirty="0">
                <a:solidFill>
                  <a:srgbClr val="CC0000"/>
                </a:solidFill>
              </a:rPr>
              <a:t>2. Create a new Model, Add Agent Type</a:t>
            </a:r>
          </a:p>
        </p:txBody>
      </p:sp>
      <p:sp>
        <p:nvSpPr>
          <p:cNvPr id="8196" name="Line 6">
            <a:extLst>
              <a:ext uri="{FF2B5EF4-FFF2-40B4-BE49-F238E27FC236}">
                <a16:creationId xmlns:a16="http://schemas.microsoft.com/office/drawing/2014/main" id="{7FA2D0D4-4EB9-491B-8444-A44668106637}"/>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8197" name="AutoShape 12" descr="data:image/jpeg;base64,/9j/4AAQSkZJRgABAQAAAQABAAD/2wCEAAkGBhQSERQUEhQWFBUUFBUUGBUXGBQXFRUVFxUVFBUUFhQXHCYeGBkkGRUUHy8gIygpLC0sFR4xNTAqNSYrLCkBCQoKDgwOGg8PGiwlHyQsLCksKiwsKSksKSwsLCkpKSwpLCwsLCopKSkpLCwsKSwpKSwsLCwsLCwsLCwsLCwpLP/AABEIANAA8gMBIgACEQEDEQH/xAAcAAACAgMBAQAAAAAAAAAAAAAABgUHAQMEAgj/xABGEAACAQMCAwUFBQYCBwkBAAABAgMABBESIQUGMRMiQVGBBzJhcZEjQmJyoRRSgrHB0TOSFXOissLh8CQ0Q1Njg5Oj8Rf/xAAYAQEBAQEBAAAAAAAAAAAAAAAAAQIDBP/EAC0RAAICAQIDBgcBAQEAAAAAAAABAhExAyESQfATIjJRsdEEcYGRocHhYVIj/9oADAMBAAIRAxEAPwC8aKKKAKKKKAKKKKAKKKKAKi15mtu2aDtkEqkAoTg5IBwM7E7+FeOauPrZ2sk7YyowoP3nOyj67n4A1Qh58IgMQt4nZ2aSSWYdozuxyWC7BfADr0qNtYRm96PpHNZqgOQuarpXCi7CpqCiF9Ls2QxHZpIVUKCBnvrjPjViQ+01YlU3ihA2jDxk760157GTEmjqNY1AkbGpxq+HmLdW0PdFR/CuPQXK6oJUkH4TuPmvUeoqQrRU08BRRRQoUUUUAUUUUAUUUUAUUUUAUUUUAUUUUAUUUUAUUUUAUUUUAUUUUAUUUUAUUVBc58xCytJJttWNKDzc9PpufktCN0rYj89c4wm87NpQgtsKNnb7aTuvLgKQwjXI0nGctiqs41fNdXH2akgYiiQamIjTZFGRqPid996j7q4LszscliSSepJ3yat32acqLDAs8i/ayjUMjdEPugeRI3Pzrm4pS4uY07lGmJth7MLp11SFIV/Gd/UDp9a7bn2W3DLqSeOYgYxk7AdFDZOB8KsOaATSEtui7KPA+bV7k4Mo3TKN5qSD+lZ4mduziUzLYXFmw7RJIWB2bcDP4XG3601cE9rN5DgSETp5P73pIN/rmnhpZVGmRRKp8wM4+PgfpUHf8mWU+SoNs58V2XPxXdf5V0WryZ5J/CO+KDGTgntas58CQmBj4Puno4/qBTjBcq6hkYMp6MpBB+RG1UHxT2bXUW8Wmdfw91/8pOD6Goay4xc2cnceSBx1U6lz81PWui4Xg5Oerp+NX115H01RVPcE9tMq4W6jEg/fTuP8yPdP6U/8F5+s7rASYKx+5J3G+QzsfQmo0zpDXhLnXzGKisA1modwooooAooooAooooAooooAooooAooooAooooAooooAooooDFUP7YOaf2i67BDmODK7dC/3z9Rp/hPnVrc+8yiys3kBxI3cj/MR73oMn6edfNNwzOdslmPzJ8fWhyl3pcPX+E5yPy9+2XaowzHH9pJ+UHZf4jgfLNXhfSaEwNidh8B4n6VA+znlr9ktQWH2k32jk9QPuL6Df5samG7758Og+Xn61ybs9cVSPVnDgV04rKrivWmoU1kVqezU+FdGisgUBwixK+4SPl/bpWm9s1lXTPEkq/EDPpn+mKlAKCKUWxC4l7M4JN7eRoW/cfvJ6Z3HoTSlxXkq7t8loi6j78ffHzIHeH0q5ntwa1iFl90+nUfStKckeefw+nPKKe4Jz1d2u0czFR9x+8vy0t09MU/cD9tsbYW6iKH99N19UO49CakOK8vW9x/jwKT/AOYmz/UYP86T+KeyfOTaTBvwSbH5ah/UCt9onk4r4aWn4WW/wnmG3uRmCVJPgD3h80O4+lSNfMF9we6s2zIkkRB2cZ0+jrt+tMPAva1eQYDsJ0HhJu3o43+ua1s8DilHxL7e39L+opE4F7X7OfAl1QN+LdM/nH9QKdba8SRQ0bK6noykMPqKhuM4ywbqKKKGwooooAooooAooooAooooAooooAoNFL3OnGDDBoRgss57NCTpCDHfkLfdCr4+BIqN1uRuhJ5yZL6Vnl1dhCSEI7VV0RnNxMSsbBkZgIgQdjg1UtjdoLxZQpWOOYELu5Clu8PAuQpx03pp574mscSwRABn07Yj1Ki+4G0gFJGOWbBww0mk6CPTgLnI6Y6k+fzzXLTblcmbUVHYvrgXNEV9B2kGoDWYyGABBABPQkEYYb/GpaGPFQHI/LYtLZUxh377/mONvQAD0plxQ6mAKzivQFGKoPOKMV6xUEObY5Juxtle5ZWCyNHjsYd9+0nPdyBk6V1Nt0oCbxRioKy5imkv5rU2siRxpqS4bIV/dGykYYFicYbop6V5l4NfnpxBV/LaRY/2pCf1oSyfxRilduFcVX3L63k+ElroH1jYmtDcZ4tB/jWMNyvi1rKVbHmI5ckn4ClCxuK1qe2B/wCv60ucM9pNnK/ZSl7Wb/yrlTEc/mPd+pFNWKUWzlYNjBww8m3/AF/vmlvivI1lPk6DA5+9Hsufivu/oKbsV4aEGoNnkqTi3ssuY+9Cyzr8O6/+UnB9DUTwTjE/DrlWYSJpYFo21LqA6qR4gj51dDWhXdDj5f26Gua80uui4hWVfiAf0P8ATFaU2jjP4eM0R0/tutgqlYpGY41AlRgeOCM5PoKYeCe0eyusBZQjH7kncPyBPdP1pH4j7NbSfJtpDC/7h7y/5W7w9CaTeMez+8t8kxmRR9+PvD1HvD6VtSTOL09WPO/ofSAas18z8F52u7Q4imYKPuN3k/ytsKsLgftwU4W6i0/jj3HqjH+taonaV4l+y1qKieD80210PsJkc/u5w/8AkODUtUOqkpboKKKKFCiiigCiiigME1VvG+NrNLJcM2IlV0jwVz2ER+1ZQJk1GR8KUIyVOR0pu534mUhEMZIefUpYBm7OIDM0pCgnAU42/e+FU97QeLlEW2TKl9BZSX7saj7CM6lAbSCXDjfvAHpXHUdtQRY7u/L1FLiPEGuZ3mfxJAGWIXwwuok6QMKN+gpq9m/L/b3PaMPs4cN8C/3B/wAXoKUYIeiqM9AB4k+Hrmr65Q4ALS2SP7x7znzc9fpsPStvZUdEiaRa9AVkCvQFZNGMUYr1WCKAQucOIyXd5Hwq3cxhk7W7lX3kh2+zU+BYFf8AOo6aq6edOKRcI4YVt1EZI7GFR4OwOqTzJAyxY9TjPWoXkq6A5g4okn+I+rRnxRHXAH8BQ/JaZOa+RhfXdnK7jsrdmLxHOH6MuPDdlUNn7tUyJicZn4Pwu0iUmS8upA6xyanEaHT3Amdtii4GO87+VMnA/aQxuEtL+2e0uHOFz3opCdhpbqMnYEahnxqO4RwOe845NeXcTxRWuFgWQYB94RsD0IHfkJB2ZlqGtOKJfcUuOJSk/sfDUzH5MVz2en4s2p/8gqkH3iPPEUXEIbHQ8kkoBJTSRHnJGsEjbSCxPgMbHNMmKpDl3hZmSbjd5cS2+J9a9ls0iA6WiU5Bwdol3+6c7Uxn2qXgi/a24awsif8AE7Tv6S2nX06Z2zjGds+NSiqXmPvGOBQXSaLiJJV8NQ3X4qw3U/EEUi3lhd8E+1tme6sAcyW7nMkC+LRv+6Pp5j7wYuZ+do4OGG8iIPaxr2GR7zyDuZX8O7EfgIrp5Pvrieygku0QvMpZgo0gRkdwshJyWGMgbd7pQEjwbjEV1Ck0DakcZB6EHoVYeDA7EV2YqsvZyf2TivEbBD9iCZo18EwyDA/glUH/AFYqzqjKnZisMgPWvVZxQpw3HCEfwrSltLF7jll/dbf6HqKlaHOBUotiXztyMl1EZoUCTgasDbtMdVb8XkapqvpqNe6PlXztzOirfXSp7onkx5DvHI+ua3HyOGouZ3R8Ot1sf2hbrFyHx+z4wcasZB6+73tXTw61bPsiubmW3eS4ld01BIw2523Y6jvjdR18DVSHlGcdidJIl0DZXHZu+6xyalGGIwds7HNfRHAOHpb28cKdI1Az5nqzepJPrWovbNnDh/8ARbVRJUUUVTsFFFFAFeXcAEnYDcnyFeqVee+KYjW3VsNMGZyMEpboMytpLDOfdwDkgtjpUbpWRijxnjKSvLdSYKfcBMeRBGe4q60OiWSTvAHZ01CqinuTNK8rYyzNjAAXc94hRsBnYAeApu574o7GO0izqcplVZiAMfZRKe1cOiqdQB3BarB4D7NbSG3VJolkfSNbNnrjcKQdgPhXCH/T5nVRpUInsy5e7W47Zh3Idx8ZD7v0G/0q4UWuDhHCYoE0QoETJbGSdz5kkkmpICtmjGKzis0UBis0YoxQFW+1TlWeKdOK2ORLFjtQoycKMCXT94ae6w/dA8M0wcj+0234gqoxENz0MTHZz5xMfeH4feHx6lzquec/YxBdEy2rC2mO5XH2Lnz0jeM/Fdvh41TOMFhyRBgVYAgggg7ggjBBHlilrivIFu9hNZwKLdJm7TKgkCQMjAkE7juKMZ6dMVWw5g45wju3CNPAuwaQGWPHwnQ6l+TH0ph4T7e7V8C4hlhPiV0yp9e636GlMWuZH858pXsXA4oHZZv2afURCpGLcK6ocYBbBbJOPveOkmuC14XZXyG24XfTW7ToS1lN2jQnThyurGxGM5BYkKasaz9p/DZPdu41/OHjP+2orZDzFwtXMiT2Kuerh7cOfmwOatikVxLwr9t4hacLQ6rbhsYEzDo7rp7c+r4jHllqtTmTmSCwgMs7BQB3EGNchxska+P8h44FLEHKBW3uJOEXKB7y47Q3DMW0RgtqjiZFbV3y2/kT4gGufhHsdTtRPxG4kvZPJiwj88MWJZx8Nh8DTYKzT7JeFyyyXXE7hdLXbERj/wBMtrZhn7uQij4IasqhUAAAAAAAAGwAGwAA6Cs4rLNLYxigCs1mgMVqYamA9TW1jWLVeref8qhTi5l4ytpayzn/AMNe6PNzsi+rEV85BizM7HLMSWPmxOWP1qxvbPx/VJFaIdk+1k/MRiNT8l1N/EKr2GLJCjx2rpFHDVlSLH9nbST6WlwVgJ0Mc62ZhhQzE94IudPlqFWzwoHG9KfKnBuwgjjxvjLfmO5+mw9KeLSLAq0lgxC6t5OiiiiqbCiiigNc8wRSzEBVBYk9AAMkn0qquLcYz2t3KGAbS4U9ouI0P/ZYcmI6HZ/tAwODuD1pp594sMLbBsawZZcFNQgQ5KqHIDMzYGnO4DVUfO9+ZJY7WIKWLAt2egjW2NMaMjHMaggBT7pLCuGo+J8H3NQW9+XqS3sy4Mbq7e8lGrs2J1Ee9M/e2A22zq6dStWtdyYAXz/lUfyzwVbK0ji27i6nbzc7u31/QCtlsxkYsdgenwHhWjokdkK7VtAoArNAYrNFZAoBb5k5ikjmitLRFkuplL98kRQxKcGaXTvjOwA6n0BOFXHEUnWO6jhmicMRcQak7JlGdMschyQegK+OM1w+z/7eS+vH3klungx4xQwYWOP4HfUfPY118e4tPJdLY2brG/Z9tPOVEnYRE6UVUPdMjnpnoN/lTIzUUncM5gltZryC9mWdLW3S5/aAixuEbV9nIi90vsMY6+u0rwLnGC7fs0WaOTR2nZzRSRsU2765GkjvL0PjSi2TlQPFeQ7C5yZrWIserKvZt8y0ekn1qfxXPBfRuzqjqzRnDqGBZD+JRuPWgEO79hnD393t4vyyAj/bVj+tcX/8CtM/94uP/q/noq0KCKWxSOXh9gkEUcUYwkaKijyVRgetdOKMVnFQpjFFZxRQGMUVkCsGgNUu+B5/yrPELxIInkc4SNC7fJRn6+FerZckt6D5Uge2Pj2mFLVT3pTrf/Vqe6PVv9yiDKs4jfPcTyTye9Ixc/DJ2X5AYHpTJ7PuDdtch2GVi75+Y90fX+RpWRauXkPgvY2y5Hekw5+R90fTf+I11WyPHPvyURx4Vb5OanVFcnD4MCuyh2CiiigCtN5dLFG0jnCopZj5ADJNbqr32n82xQmK2ctpZhJKECFtC7oml+6QWAJB8B8ajwRuiF4rxhkSa6lDBnZZCp7dcEf91gJAAUjaQONjjB60r+yu1/aeJSTSku0atJk7lpGbGo/HJJqJ5m5iW5EYRdCqCzArGv2rHLaSgz2Y2Cqc4Gak/ZXxBLe6Yu4CyroOdtLagVJ/DnbPz8q4wi6beWdVWEXZLa9ounz/AKb16W0KjGK2wdG3w2kgfPFV/ac3XtsxSTE4BPdfZ8fBhv8AzqtpZNpOWB700VE8M5/tpdpMwt5P7ufzj+oFT4jVhqUgg9CCCD6itKngjtZOaitrwkVr01CC7e8iW0k7TqZoJHIMjW80kPaEeLhTgnzIwTmo+4sL21vbqe2t47pLvsSQZRC8TxR9mASwIaPx23Gfq5VjNWxRWa8vPJcpaTMJJJ5BxDiLqDo7NDptrRCRumoYwd8Lmu7nTiElxdi0SKaa2t0WW8SBlWRzICYohllLLhdRVTk5HlT/AEt8T5Ul/aXurO5NtLKqLKrRrNFKIxhCUJBVgNsg9PXNslEFyIYxf3CWQmjs1t4zJDKJV7K6aQ7Iku6nsw2cbfpUhxXl2bJmBHaRsbrUil3ll1BY4FXIbs0hRUAJ0lmDEd0012UbiNRK4kkA7zhdAY+YTJ0j4ZNR/NfHhZ2sk2NTgBI08Xmc6YkA8csR6A1LFHFwiW4DBO2juFt4GScAgzve7NoJwFRQDgfqPEaIPaFCrCO8jlsZDsBOuImP4Lhcow+JIrfwW1j4XYA3MgUrma4lb788h1SHzYlu6ANzpFR8HDpeKMst2jQ2SkPFaHZ5yN1muh4L4iP6/GgcqKzWahTzRWaMUBitUx2wOp2rcRWuJdTE+A2/v/18KhTYSEXJOABknwAAySa+duZuNm8u5Zj7rNhB5Rrsg+m/rVse1fj3YWfZKcPcEp8RGMGQ+owv8VVHY8FkljkkTBEenu5775z/AIa472AMnHQb1pUt2YldHZyjwf8AaLlFPug6m/KNz/b1q9eGW+TSJ7N+C9nAZCO9KdvyA/1P+6Ks7hlvgVs82kruXn6dbnfGuBXqiih2CiiigNN3cCON3IJCKzEDqQATgfHavnDmy5NxIZ3Z+2eR9UZXCom2jS+cnbbGBjTX0nKoIIIyCMEHoQfCkPmLk+3cnQCh8veX6HcehrMnJYI43zKNsrCSZ1jiQu7bBVGSdidh8gfpXPc2zKfFWGdiCMg7EEHwq0F4BPa6uxwyMyOyFQ6OYzldQ97GT4Vr/wBIRuFS6i2HYplh2kelGfVuPtIkAbZE8t9s1xeq08G1Ha3/ADr5kPyn7WJbdVhuEMqKAF3xKoHgrHZx8G3/ABY2p9seZOH32Asihz9yQdnJnyGrZj+Umka45FhmUNBJjaLOTrjBeR0LOR3oRsuEIZt9z1wscR5VuIV1MhKaVbUO+gDEqmojdCSDhWwfhVUoyNptblw3/J4PunPwbf8AXqKh0sbi1bMTvF8iSh+f/MGq+4LzveWmAkrFB9x/tY8fI95f4SKfeC+16CUabmIofF4/tE+ZT31+jUcDotQnrDn2VNriIOP302PqOn8qZbDj9vPjRIMn7rd1voevpmoa0gtrpddvIkg8TGwJH5l6r8iBUdxDlbxAz8V2P06H6U7yHdf+Du0NaylV/b8Uu7Y4Vyyj7km49M9PQipyw9oEZ7txG0TeYyy/TqP1q8SI4MY9NFFrdRyjVE6uPNTn6jqPWthjrRg11y3vC4pjE0qBzDIJY857sgBAbGcEgE9c12aaxigIC75TWe7FxcSGZIsGC3KgRRPjvSkZ+0fyLdPpifoooDFFZrBoAFZrNFAapmwPj0HzrZDHpUCtYGp/gv8AOoP2g8f/AGSydlOJJPso/PUwOW/hUMfQURSpvaDx79rvXKnMcf2UflhSdTD5tk/LFeuT+JzB/wBnjJKyE47zr2TsNJmXSR3gmRvtjNL8VqzKzKrFUxqYAkLnYaj0GfjT/wCzPg2zTsPwL/xH6YHqa3wpqmeXVk7SXPplh8JsgAqqMKoCgfADApnhTAqN4Vb4Galqp0CiiigCiiigNVy2FpZuiSd6amXNcU/DgaAWq5rrh0cnvqCfPofqKnZ+FEdK4ZLYjwqNJ5Km1gVLrlDDB4XKsCCDnSwI3BDDxriFxcW7L2i6wChDe7INMhckOO67nJ7zhjv86cyK8sudjuPKuMtFPBb6QhyWdnc4DoI3PZr4RSbzNqw3+HM5Vhqd9PTPyguJezltjEwctjSp7kjMZTFojb3ZcbZZTp3qxr3l2KQe7pPw6fQ/0qHfl+eHPYuSp05T3kYK2sK0bfdz4DzNc6nDq/6az1T9irprS4tpAcujgnBbUj91sHTIuCcEEbbbUz8G9r93BhbhROvm/df0lQYP8Sn50xtxPbRcQ7YAOBqjP23aYMTbxxgZGmMrn6Yj7rlG2nDNA+k4Zjp7ygdvo1PE3fiXSwwo1kj5b7WquZOdL8jPwv2hcPvAFduxc/dmwoJ+Eo7h9SPlUnecqqwyh2O46FT8R/yqneK8iTRaiF1Kuolo/uqr6NUkfVMnoGAP0NcnCeP3lkfsJWUA7p1U/OJ8qT6A1ulLBVNrJZlxwCWFtSakI6MhP/6PrXbY863MW0qidR49HHqB/MVAcE9tgOEvIN/34tj8zC5/3W9KcbG5sb8ZglR266R3ZR842w36YrPA1g69onkk+G85202Br7Nv3ZNvo3T+VTfZ+Xj9PrSJxHkw7lcN89m+o/rUXC11aH7KRlH7jbofr3f0FOJrI4U8Ms0xmvBFKfD/AGjYwt1EV/GnT56Sf5Gmrh/FYLgZikVvh0YfNTvWk08GGmsmaBXQ1v5VqK1aJZjFeZHwM+Ve65z3mA8Buf6UButo8Lv1O5qlvatx/t7zslOUtho+crYMh9O6voatjmvjos7SWc9UXuD96Ru6i/5iPQGvn3h9lLcs2hWkcK8r7jJA7zvk9eufWqjMmT3KXFkRXhaNWL5Ze6ziV8aUhlXWF7MElgcEhsGrU4DwwRRxxj7oAPxPVj9c1XPs34PrlMxHdjG35j0/qfQVcPCbfxrSik7R54Nydvlsv2SttHgVurAFZqnUKKKKAKKKKAKKKKAwVrTJag1vooCKn4UPCo6bhxFM1eGjBoBSaIivFM83Dwajp+E+VAQlxaI/vqD/AD+vWoS95SRjlDgjcZ6g9RhhuKaJbQjwrQVrEoRkW9qFCZbqH3vtANWC27KzOshdZRvryowWzjyrmvpLa41dtHobEzAsO9lpFYYmQZkkI1byDSPl1d64bvgsUnVcHzG36dK4vSa3XsW+sr3K/wCM+z1SGaFwy5lwr4IOgqFSOZe7I5DZPQDBGdjSnxLlqa2bvK0ZVioJ3XUuMhJB4jI901aU3LMkeowORqVlIU4yrY1KVOxBwM/Kuebicih1mizqWUHs8KDrVRo7JgUVMqCSoDHz65naSjs/yK5+m/8ARP4N7UL+1wJG7ZB4S5fb4Sjvj1z8qfOD+1ixuQFnBt2Pi3fi/wDkUZH8Siq24tl5XfskiDHOiMEIuwGFBJwNs+tRUlkpOfdPmNjXp4bRzjqp4L+fl+GZNcLKyt0ZCrIfUZBqEveUWTdMgjcFf7f2qo+H8RuLVtcEjIfExsUJ/Mvuv6inbgntmlUhbqMSj95QIpfVPcb001zcD0R1Bltebb22OGxOo8Hzr9G97+dMfDPaJazd2TMDeT+7n8w/qBUfw3mSwv8ACq6h2/8ADk+zk9Adm/hJrRxfkLVnszv5N4evUVO8jXdeRnu+O2yDPbxHOwCurEk9AADk102iYGT1bekPl72bmOZZJdPcOfE700c181w8PgMkpyxH2cQPfkbwAHl5t0FVbmXS2RXPtn5h1zR2iHaLEkn+sYdxT8kOf/cpY5W4sLeTDJrR9OsAJr7p1KUZwdPexnzAxUdbs13da5XUNNLlnY6UBc75Y50qOnwAFPHDeUEF8pQ5iAMgRjqkUKcKHIUA6m3BHVa1t4XzPPqSklcR14BYlUGr35GMj7Ad99yMAADAwNh4U5WUOFqJ4Xb5Oan1FbKlSozRRRQoUUUUAUUUUAUUUUAUUUUAUUUUAVgis0UBpktwa4p+Fg1J0UAtz8MIrkeEim1kBrnlsQaAV8VrlhVhhgCPjU5PwnyqPlsiKVYFu/5Uik6d0/Hcf3pV4pyMy5IG3mNx+n9ascpivNc+zrwuiSjGXiX1w/uVW3J7hQSjHON8HAz5ml2/4fpYow6EjfzGxq9qV+NcnCVmdcZYkkdNzv8AL+VOKUfFv+jk9Gt9N/Rt7+z/AAVG9ocd07eTbj+9TPDeeeIWwCxTSaR0VtMqD5CQEqPgMVJ8R5UdD0I+f/W/pXHwrguu5ijlDaHcKShQNvsMF8KN8da1xRe6KtSUXUlXz98G+T2scUcYDqnxWKNT9Sp/TFLlw0s0hknkaRz1ZiWP1Jpo41yc0EZlEilQqkhso+S5jKxg7S6SBllON9qXKRalujcnJbM6P9GSCJZdB7JnMav4FwMlfnira5MsnECvKzO8gXdiSRGoxGuT4YycfipS5VvxPGLUoA2yalSPT2OdblyRq7XIwGHwq0+GW24wNh+g8Kqb5owknK08evXqTPDoMCu2vEa4Fe6p1CiiigCiiigCiiigCiiigCiiigCiiigCiiigCiiigCiiigMYrw8ANbKKAj5+GA1HTcKI6Uw1grQCw3DyBXMy4ptaIEVG3PC89KAgXQEYIBHkdx9Kib7liKToNJ+G4+h/pTHNw8iuZoyPCsuKlktsSr7l+4SN40ZjG66GVTkaAdWnSd1Gd+7Sh/oDS669WjUNekDWFz3sA7ZxnrVxYrRc2KSe+oPx8fqN6youPhf3MSgnutvlj7e1C5yHwRY1kkXJDsVQsAG7MHqQNsnbp+7VlcLt8CoXhdkBpUDZdhTRAmBXQkI8Ko2UUUUNhRRRQBRRRQBRRRQH/9k=">
            <a:extLst>
              <a:ext uri="{FF2B5EF4-FFF2-40B4-BE49-F238E27FC236}">
                <a16:creationId xmlns:a16="http://schemas.microsoft.com/office/drawing/2014/main" id="{587CA1A6-5A96-4651-B180-8A082AA0C4F4}"/>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b="1">
                <a:solidFill>
                  <a:schemeClr val="folHlink"/>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fo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alt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8198" name="AutoShape 14" descr="data:image/jpeg;base64,/9j/4AAQSkZJRgABAQAAAQABAAD/2wCEAAkGBhQSERQUEhQWFBUUFBUUGBUXGBQXFRUVFxUVFBUUFhQXHCYeGBkkGRUUHy8gIygpLC0sFR4xNTAqNSYrLCkBCQoKDgwOGg8PGiwlHyQsLCksKiwsKSksKSwsLCkpKSwpLCwsLCopKSkpLCwsKSwpKSwsLCwsLCwsLCwsLCwpLP/AABEIANAA8gMBIgACEQEDEQH/xAAcAAACAgMBAQAAAAAAAAAAAAAABgUHAQMEAgj/xABGEAACAQMCAwUFBQYCBwkBAAABAgMABBESIQUGMRMiQVGBBzJhcZEjQmJyoRRSgrHB0TOSFXOissLh8CQ0Q1Njg5Oj8Rf/xAAYAQEBAQEBAAAAAAAAAAAAAAAAAQIDBP/EAC0RAAICAQIDBgcBAQEAAAAAAAABAhExAyESQfATIjJRsdEEcYGRocHhYVIj/9oADAMBAAIRAxEAPwC8aKKKAKKKKAKKKKAKKKKAKi15mtu2aDtkEqkAoTg5IBwM7E7+FeOauPrZ2sk7YyowoP3nOyj67n4A1Qh58IgMQt4nZ2aSSWYdozuxyWC7BfADr0qNtYRm96PpHNZqgOQuarpXCi7CpqCiF9Ls2QxHZpIVUKCBnvrjPjViQ+01YlU3ihA2jDxk760157GTEmjqNY1AkbGpxq+HmLdW0PdFR/CuPQXK6oJUkH4TuPmvUeoqQrRU08BRRRQoUUUUAUUUUAUUUUAUUUUAUUUUAUUUUAUUUUAUUUUAUUUUAUUUUAUUUUAUUVBc58xCytJJttWNKDzc9PpufktCN0rYj89c4wm87NpQgtsKNnb7aTuvLgKQwjXI0nGctiqs41fNdXH2akgYiiQamIjTZFGRqPid996j7q4LszscliSSepJ3yat32acqLDAs8i/ayjUMjdEPugeRI3Pzrm4pS4uY07lGmJth7MLp11SFIV/Gd/UDp9a7bn2W3DLqSeOYgYxk7AdFDZOB8KsOaATSEtui7KPA+bV7k4Mo3TKN5qSD+lZ4mduziUzLYXFmw7RJIWB2bcDP4XG3601cE9rN5DgSETp5P73pIN/rmnhpZVGmRRKp8wM4+PgfpUHf8mWU+SoNs58V2XPxXdf5V0WryZ5J/CO+KDGTgntas58CQmBj4Puno4/qBTjBcq6hkYMp6MpBB+RG1UHxT2bXUW8Wmdfw91/8pOD6Goay4xc2cnceSBx1U6lz81PWui4Xg5Oerp+NX115H01RVPcE9tMq4W6jEg/fTuP8yPdP6U/8F5+s7rASYKx+5J3G+QzsfQmo0zpDXhLnXzGKisA1modwooooAooooAooooAooooAooooAooooAooooAooooAooooDFUP7YOaf2i67BDmODK7dC/3z9Rp/hPnVrc+8yiys3kBxI3cj/MR73oMn6edfNNwzOdslmPzJ8fWhyl3pcPX+E5yPy9+2XaowzHH9pJ+UHZf4jgfLNXhfSaEwNidh8B4n6VA+znlr9ktQWH2k32jk9QPuL6Df5samG7758Og+Xn61ybs9cVSPVnDgV04rKrivWmoU1kVqezU+FdGisgUBwixK+4SPl/bpWm9s1lXTPEkq/EDPpn+mKlAKCKUWxC4l7M4JN7eRoW/cfvJ6Z3HoTSlxXkq7t8loi6j78ffHzIHeH0q5ntwa1iFl90+nUfStKckeefw+nPKKe4Jz1d2u0czFR9x+8vy0t09MU/cD9tsbYW6iKH99N19UO49CakOK8vW9x/jwKT/AOYmz/UYP86T+KeyfOTaTBvwSbH5ah/UCt9onk4r4aWn4WW/wnmG3uRmCVJPgD3h80O4+lSNfMF9we6s2zIkkRB2cZ0+jrt+tMPAva1eQYDsJ0HhJu3o43+ua1s8DilHxL7e39L+opE4F7X7OfAl1QN+LdM/nH9QKdba8SRQ0bK6noykMPqKhuM4ywbqKKKGwooooAooooAooooAooooAooooAoNFL3OnGDDBoRgss57NCTpCDHfkLfdCr4+BIqN1uRuhJ5yZL6Vnl1dhCSEI7VV0RnNxMSsbBkZgIgQdjg1UtjdoLxZQpWOOYELu5Clu8PAuQpx03pp574mscSwRABn07Yj1Ki+4G0gFJGOWbBww0mk6CPTgLnI6Y6k+fzzXLTblcmbUVHYvrgXNEV9B2kGoDWYyGABBABPQkEYYb/GpaGPFQHI/LYtLZUxh377/mONvQAD0plxQ6mAKzivQFGKoPOKMV6xUEObY5Juxtle5ZWCyNHjsYd9+0nPdyBk6V1Nt0oCbxRioKy5imkv5rU2siRxpqS4bIV/dGykYYFicYbop6V5l4NfnpxBV/LaRY/2pCf1oSyfxRilduFcVX3L63k+ElroH1jYmtDcZ4tB/jWMNyvi1rKVbHmI5ckn4ClCxuK1qe2B/wCv60ucM9pNnK/ZSl7Wb/yrlTEc/mPd+pFNWKUWzlYNjBww8m3/AF/vmlvivI1lPk6DA5+9Hsufivu/oKbsV4aEGoNnkqTi3ssuY+9Cyzr8O6/+UnB9DUTwTjE/DrlWYSJpYFo21LqA6qR4gj51dDWhXdDj5f26Gua80uui4hWVfiAf0P8ATFaU2jjP4eM0R0/tutgqlYpGY41AlRgeOCM5PoKYeCe0eyusBZQjH7kncPyBPdP1pH4j7NbSfJtpDC/7h7y/5W7w9CaTeMez+8t8kxmRR9+PvD1HvD6VtSTOL09WPO/ofSAas18z8F52u7Q4imYKPuN3k/ytsKsLgftwU4W6i0/jj3HqjH+taonaV4l+y1qKieD80210PsJkc/u5w/8AkODUtUOqkpboKKKKFCiiigCiiigME1VvG+NrNLJcM2IlV0jwVz2ER+1ZQJk1GR8KUIyVOR0pu534mUhEMZIefUpYBm7OIDM0pCgnAU42/e+FU97QeLlEW2TKl9BZSX7saj7CM6lAbSCXDjfvAHpXHUdtQRY7u/L1FLiPEGuZ3mfxJAGWIXwwuok6QMKN+gpq9m/L/b3PaMPs4cN8C/3B/wAXoKUYIeiqM9AB4k+Hrmr65Q4ALS2SP7x7znzc9fpsPStvZUdEiaRa9AVkCvQFZNGMUYr1WCKAQucOIyXd5Hwq3cxhk7W7lX3kh2+zU+BYFf8AOo6aq6edOKRcI4YVt1EZI7GFR4OwOqTzJAyxY9TjPWoXkq6A5g4okn+I+rRnxRHXAH8BQ/JaZOa+RhfXdnK7jsrdmLxHOH6MuPDdlUNn7tUyJicZn4Pwu0iUmS8upA6xyanEaHT3Amdtii4GO87+VMnA/aQxuEtL+2e0uHOFz3opCdhpbqMnYEahnxqO4RwOe845NeXcTxRWuFgWQYB94RsD0IHfkJB2ZlqGtOKJfcUuOJSk/sfDUzH5MVz2en4s2p/8gqkH3iPPEUXEIbHQ8kkoBJTSRHnJGsEjbSCxPgMbHNMmKpDl3hZmSbjd5cS2+J9a9ls0iA6WiU5Bwdol3+6c7Uxn2qXgi/a24awsif8AE7Tv6S2nX06Z2zjGds+NSiqXmPvGOBQXSaLiJJV8NQ3X4qw3U/EEUi3lhd8E+1tme6sAcyW7nMkC+LRv+6Pp5j7wYuZ+do4OGG8iIPaxr2GR7zyDuZX8O7EfgIrp5Pvrieygku0QvMpZgo0gRkdwshJyWGMgbd7pQEjwbjEV1Ck0DakcZB6EHoVYeDA7EV2YqsvZyf2TivEbBD9iCZo18EwyDA/glUH/AFYqzqjKnZisMgPWvVZxQpw3HCEfwrSltLF7jll/dbf6HqKlaHOBUotiXztyMl1EZoUCTgasDbtMdVb8XkapqvpqNe6PlXztzOirfXSp7onkx5DvHI+ua3HyOGouZ3R8Ot1sf2hbrFyHx+z4wcasZB6+73tXTw61bPsiubmW3eS4ld01BIw2523Y6jvjdR18DVSHlGcdidJIl0DZXHZu+6xyalGGIwds7HNfRHAOHpb28cKdI1Az5nqzepJPrWovbNnDh/8ARbVRJUUUVTsFFFFAFeXcAEnYDcnyFeqVee+KYjW3VsNMGZyMEpboMytpLDOfdwDkgtjpUbpWRijxnjKSvLdSYKfcBMeRBGe4q60OiWSTvAHZ01CqinuTNK8rYyzNjAAXc94hRsBnYAeApu574o7GO0izqcplVZiAMfZRKe1cOiqdQB3BarB4D7NbSG3VJolkfSNbNnrjcKQdgPhXCH/T5nVRpUInsy5e7W47Zh3Idx8ZD7v0G/0q4UWuDhHCYoE0QoETJbGSdz5kkkmpICtmjGKzis0UBis0YoxQFW+1TlWeKdOK2ORLFjtQoycKMCXT94ae6w/dA8M0wcj+0234gqoxENz0MTHZz5xMfeH4feHx6lzquec/YxBdEy2rC2mO5XH2Lnz0jeM/Fdvh41TOMFhyRBgVYAgggg7ggjBBHlilrivIFu9hNZwKLdJm7TKgkCQMjAkE7juKMZ6dMVWw5g45wju3CNPAuwaQGWPHwnQ6l+TH0ph4T7e7V8C4hlhPiV0yp9e636GlMWuZH858pXsXA4oHZZv2afURCpGLcK6ocYBbBbJOPveOkmuC14XZXyG24XfTW7ToS1lN2jQnThyurGxGM5BYkKasaz9p/DZPdu41/OHjP+2orZDzFwtXMiT2Kuerh7cOfmwOatikVxLwr9t4hacLQ6rbhsYEzDo7rp7c+r4jHllqtTmTmSCwgMs7BQB3EGNchxska+P8h44FLEHKBW3uJOEXKB7y47Q3DMW0RgtqjiZFbV3y2/kT4gGufhHsdTtRPxG4kvZPJiwj88MWJZx8Nh8DTYKzT7JeFyyyXXE7hdLXbERj/wBMtrZhn7uQij4IasqhUAAAAAAAAGwAGwAA6Cs4rLNLYxigCs1mgMVqYamA9TW1jWLVeref8qhTi5l4ytpayzn/AMNe6PNzsi+rEV85BizM7HLMSWPmxOWP1qxvbPx/VJFaIdk+1k/MRiNT8l1N/EKr2GLJCjx2rpFHDVlSLH9nbST6WlwVgJ0Mc62ZhhQzE94IudPlqFWzwoHG9KfKnBuwgjjxvjLfmO5+mw9KeLSLAq0lgxC6t5OiiiiqbCiiigNc8wRSzEBVBYk9AAMkn0qquLcYz2t3KGAbS4U9ouI0P/ZYcmI6HZ/tAwODuD1pp594sMLbBsawZZcFNQgQ5KqHIDMzYGnO4DVUfO9+ZJY7WIKWLAt2egjW2NMaMjHMaggBT7pLCuGo+J8H3NQW9+XqS3sy4Mbq7e8lGrs2J1Ee9M/e2A22zq6dStWtdyYAXz/lUfyzwVbK0ji27i6nbzc7u31/QCtlsxkYsdgenwHhWjokdkK7VtAoArNAYrNFZAoBb5k5ikjmitLRFkuplL98kRQxKcGaXTvjOwA6n0BOFXHEUnWO6jhmicMRcQak7JlGdMschyQegK+OM1w+z/7eS+vH3klungx4xQwYWOP4HfUfPY118e4tPJdLY2brG/Z9tPOVEnYRE6UVUPdMjnpnoN/lTIzUUncM5gltZryC9mWdLW3S5/aAixuEbV9nIi90vsMY6+u0rwLnGC7fs0WaOTR2nZzRSRsU2765GkjvL0PjSi2TlQPFeQ7C5yZrWIserKvZt8y0ekn1qfxXPBfRuzqjqzRnDqGBZD+JRuPWgEO79hnD393t4vyyAj/bVj+tcX/8CtM/94uP/q/noq0KCKWxSOXh9gkEUcUYwkaKijyVRgetdOKMVnFQpjFFZxRQGMUVkCsGgNUu+B5/yrPELxIInkc4SNC7fJRn6+FerZckt6D5Uge2Pj2mFLVT3pTrf/Vqe6PVv9yiDKs4jfPcTyTye9Ixc/DJ2X5AYHpTJ7PuDdtch2GVi75+Y90fX+RpWRauXkPgvY2y5Hekw5+R90fTf+I11WyPHPvyURx4Vb5OanVFcnD4MCuyh2CiiigCtN5dLFG0jnCopZj5ADJNbqr32n82xQmK2ctpZhJKECFtC7oml+6QWAJB8B8ajwRuiF4rxhkSa6lDBnZZCp7dcEf91gJAAUjaQONjjB60r+yu1/aeJSTSku0atJk7lpGbGo/HJJqJ5m5iW5EYRdCqCzArGv2rHLaSgz2Y2Cqc4Gak/ZXxBLe6Yu4CyroOdtLagVJ/DnbPz8q4wi6beWdVWEXZLa9ounz/AKb16W0KjGK2wdG3w2kgfPFV/ac3XtsxSTE4BPdfZ8fBhv8AzqtpZNpOWB700VE8M5/tpdpMwt5P7ufzj+oFT4jVhqUgg9CCCD6itKngjtZOaitrwkVr01CC7e8iW0k7TqZoJHIMjW80kPaEeLhTgnzIwTmo+4sL21vbqe2t47pLvsSQZRC8TxR9mASwIaPx23Gfq5VjNWxRWa8vPJcpaTMJJJ5BxDiLqDo7NDptrRCRumoYwd8Lmu7nTiElxdi0SKaa2t0WW8SBlWRzICYohllLLhdRVTk5HlT/AEt8T5Ul/aXurO5NtLKqLKrRrNFKIxhCUJBVgNsg9PXNslEFyIYxf3CWQmjs1t4zJDKJV7K6aQ7Iku6nsw2cbfpUhxXl2bJmBHaRsbrUil3ll1BY4FXIbs0hRUAJ0lmDEd0012UbiNRK4kkA7zhdAY+YTJ0j4ZNR/NfHhZ2sk2NTgBI08Xmc6YkA8csR6A1LFHFwiW4DBO2juFt4GScAgzve7NoJwFRQDgfqPEaIPaFCrCO8jlsZDsBOuImP4Lhcow+JIrfwW1j4XYA3MgUrma4lb788h1SHzYlu6ANzpFR8HDpeKMst2jQ2SkPFaHZ5yN1muh4L4iP6/GgcqKzWahTzRWaMUBitUx2wOp2rcRWuJdTE+A2/v/18KhTYSEXJOABknwAAySa+duZuNm8u5Zj7rNhB5Rrsg+m/rVse1fj3YWfZKcPcEp8RGMGQ+owv8VVHY8FkljkkTBEenu5775z/AIa472AMnHQb1pUt2YldHZyjwf8AaLlFPug6m/KNz/b1q9eGW+TSJ7N+C9nAZCO9KdvyA/1P+6Ks7hlvgVs82kruXn6dbnfGuBXqiih2CiiigNN3cCON3IJCKzEDqQATgfHavnDmy5NxIZ3Z+2eR9UZXCom2jS+cnbbGBjTX0nKoIIIyCMEHoQfCkPmLk+3cnQCh8veX6HcehrMnJYI43zKNsrCSZ1jiQu7bBVGSdidh8gfpXPc2zKfFWGdiCMg7EEHwq0F4BPa6uxwyMyOyFQ6OYzldQ97GT4Vr/wBIRuFS6i2HYplh2kelGfVuPtIkAbZE8t9s1xeq08G1Ha3/ADr5kPyn7WJbdVhuEMqKAF3xKoHgrHZx8G3/ABY2p9seZOH32Asihz9yQdnJnyGrZj+Umka45FhmUNBJjaLOTrjBeR0LOR3oRsuEIZt9z1wscR5VuIV1MhKaVbUO+gDEqmojdCSDhWwfhVUoyNptblw3/J4PunPwbf8AXqKh0sbi1bMTvF8iSh+f/MGq+4LzveWmAkrFB9x/tY8fI95f4SKfeC+16CUabmIofF4/tE+ZT31+jUcDotQnrDn2VNriIOP302PqOn8qZbDj9vPjRIMn7rd1voevpmoa0gtrpddvIkg8TGwJH5l6r8iBUdxDlbxAz8V2P06H6U7yHdf+Du0NaylV/b8Uu7Y4Vyyj7km49M9PQipyw9oEZ7txG0TeYyy/TqP1q8SI4MY9NFFrdRyjVE6uPNTn6jqPWthjrRg11y3vC4pjE0qBzDIJY857sgBAbGcEgE9c12aaxigIC75TWe7FxcSGZIsGC3KgRRPjvSkZ+0fyLdPpifoooDFFZrBoAFZrNFAapmwPj0HzrZDHpUCtYGp/gv8AOoP2g8f/AGSydlOJJPso/PUwOW/hUMfQURSpvaDx79rvXKnMcf2UflhSdTD5tk/LFeuT+JzB/wBnjJKyE47zr2TsNJmXSR3gmRvtjNL8VqzKzKrFUxqYAkLnYaj0GfjT/wCzPg2zTsPwL/xH6YHqa3wpqmeXVk7SXPplh8JsgAqqMKoCgfADApnhTAqN4Vb4Galqp0CiiigCiiigNVy2FpZuiSd6amXNcU/DgaAWq5rrh0cnvqCfPofqKnZ+FEdK4ZLYjwqNJ5Km1gVLrlDDB4XKsCCDnSwI3BDDxriFxcW7L2i6wChDe7INMhckOO67nJ7zhjv86cyK8sudjuPKuMtFPBb6QhyWdnc4DoI3PZr4RSbzNqw3+HM5Vhqd9PTPyguJezltjEwctjSp7kjMZTFojb3ZcbZZTp3qxr3l2KQe7pPw6fQ/0qHfl+eHPYuSp05T3kYK2sK0bfdz4DzNc6nDq/6az1T9irprS4tpAcujgnBbUj91sHTIuCcEEbbbUz8G9r93BhbhROvm/df0lQYP8Sn50xtxPbRcQ7YAOBqjP23aYMTbxxgZGmMrn6Yj7rlG2nDNA+k4Zjp7ygdvo1PE3fiXSwwo1kj5b7WquZOdL8jPwv2hcPvAFduxc/dmwoJ+Eo7h9SPlUnecqqwyh2O46FT8R/yqneK8iTRaiF1Kuolo/uqr6NUkfVMnoGAP0NcnCeP3lkfsJWUA7p1U/OJ8qT6A1ulLBVNrJZlxwCWFtSakI6MhP/6PrXbY863MW0qidR49HHqB/MVAcE9tgOEvIN/34tj8zC5/3W9KcbG5sb8ZglR266R3ZR842w36YrPA1g69onkk+G85202Br7Nv3ZNvo3T+VTfZ+Xj9PrSJxHkw7lcN89m+o/rUXC11aH7KRlH7jbofr3f0FOJrI4U8Ms0xmvBFKfD/AGjYwt1EV/GnT56Sf5Gmrh/FYLgZikVvh0YfNTvWk08GGmsmaBXQ1v5VqK1aJZjFeZHwM+Ve65z3mA8Buf6UButo8Lv1O5qlvatx/t7zslOUtho+crYMh9O6voatjmvjos7SWc9UXuD96Ru6i/5iPQGvn3h9lLcs2hWkcK8r7jJA7zvk9eufWqjMmT3KXFkRXhaNWL5Ze6ziV8aUhlXWF7MElgcEhsGrU4DwwRRxxj7oAPxPVj9c1XPs34PrlMxHdjG35j0/qfQVcPCbfxrSik7R54Nydvlsv2SttHgVurAFZqnUKKKKAKKKKAKKKKAwVrTJag1vooCKn4UPCo6bhxFM1eGjBoBSaIivFM83Dwajp+E+VAQlxaI/vqD/AD+vWoS95SRjlDgjcZ6g9RhhuKaJbQjwrQVrEoRkW9qFCZbqH3vtANWC27KzOshdZRvryowWzjyrmvpLa41dtHobEzAsO9lpFYYmQZkkI1byDSPl1d64bvgsUnVcHzG36dK4vSa3XsW+sr3K/wCM+z1SGaFwy5lwr4IOgqFSOZe7I5DZPQDBGdjSnxLlqa2bvK0ZVioJ3XUuMhJB4jI901aU3LMkeowORqVlIU4yrY1KVOxBwM/Kuebicih1mizqWUHs8KDrVRo7JgUVMqCSoDHz65naSjs/yK5+m/8ARP4N7UL+1wJG7ZB4S5fb4Sjvj1z8qfOD+1ixuQFnBt2Pi3fi/wDkUZH8Siq24tl5XfskiDHOiMEIuwGFBJwNs+tRUlkpOfdPmNjXp4bRzjqp4L+fl+GZNcLKyt0ZCrIfUZBqEveUWTdMgjcFf7f2qo+H8RuLVtcEjIfExsUJ/Mvuv6inbgntmlUhbqMSj95QIpfVPcb001zcD0R1Bltebb22OGxOo8Hzr9G97+dMfDPaJazd2TMDeT+7n8w/qBUfw3mSwv8ACq6h2/8ADk+zk9Adm/hJrRxfkLVnszv5N4evUVO8jXdeRnu+O2yDPbxHOwCurEk9AADk102iYGT1bekPl72bmOZZJdPcOfE700c181w8PgMkpyxH2cQPfkbwAHl5t0FVbmXS2RXPtn5h1zR2iHaLEkn+sYdxT8kOf/cpY5W4sLeTDJrR9OsAJr7p1KUZwdPexnzAxUdbs13da5XUNNLlnY6UBc75Y50qOnwAFPHDeUEF8pQ5iAMgRjqkUKcKHIUA6m3BHVa1t4XzPPqSklcR14BYlUGr35GMj7Ad99yMAADAwNh4U5WUOFqJ4Xb5Oan1FbKlSozRRRQoUUUUAUUUUAUUUUAUUUUAUUUUAVgis0UBpktwa4p+Fg1J0UAtz8MIrkeEim1kBrnlsQaAV8VrlhVhhgCPjU5PwnyqPlsiKVYFu/5Uik6d0/Hcf3pV4pyMy5IG3mNx+n9ascpivNc+zrwuiSjGXiX1w/uVW3J7hQSjHON8HAz5ml2/4fpYow6EjfzGxq9qV+NcnCVmdcZYkkdNzv8AL+VOKUfFv+jk9Gt9N/Rt7+z/AAVG9ocd07eTbj+9TPDeeeIWwCxTSaR0VtMqD5CQEqPgMVJ8R5UdD0I+f/W/pXHwrguu5ijlDaHcKShQNvsMF8KN8da1xRe6KtSUXUlXz98G+T2scUcYDqnxWKNT9Sp/TFLlw0s0hknkaRz1ZiWP1Jpo41yc0EZlEilQqkhso+S5jKxg7S6SBllON9qXKRalujcnJbM6P9GSCJZdB7JnMav4FwMlfnira5MsnECvKzO8gXdiSRGoxGuT4YycfipS5VvxPGLUoA2yalSPT2OdblyRq7XIwGHwq0+GW24wNh+g8Kqb5owknK08evXqTPDoMCu2vEa4Fe6p1CiiigCiiigCiiigCiiigCiiigCiiigCiiigCiiigCiiigMYrw8ANbKKAj5+GA1HTcKI6Uw1grQCw3DyBXMy4ptaIEVG3PC89KAgXQEYIBHkdx9Kib7liKToNJ+G4+h/pTHNw8iuZoyPCsuKlktsSr7l+4SN40ZjG66GVTkaAdWnSd1Gd+7Sh/oDS669WjUNekDWFz3sA7ZxnrVxYrRc2KSe+oPx8fqN6youPhf3MSgnutvlj7e1C5yHwRY1kkXJDsVQsAG7MHqQNsnbp+7VlcLt8CoXhdkBpUDZdhTRAmBXQkI8Ko2UUUUNhRRRQBRRRQBRRRQH/9k=">
            <a:extLst>
              <a:ext uri="{FF2B5EF4-FFF2-40B4-BE49-F238E27FC236}">
                <a16:creationId xmlns:a16="http://schemas.microsoft.com/office/drawing/2014/main" id="{DE869802-0D81-4EC4-A4CA-D8D40215E045}"/>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b="1">
                <a:solidFill>
                  <a:schemeClr val="folHlink"/>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fo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alt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8199" name="AutoShape 16" descr="data:image/jpeg;base64,/9j/4AAQSkZJRgABAQAAAQABAAD/2wCEAAkGBhQSERQUEhQWFBUUFBUUGBUXGBQXFRUVFxUVFBUUFhQXHCYeGBkkGRUUHy8gIygpLC0sFR4xNTAqNSYrLCkBCQoKDgwOGg8PGiwlHyQsLCksKiwsKSksKSwsLCkpKSwpLCwsLCopKSkpLCwsKSwpKSwsLCwsLCwsLCwsLCwpLP/AABEIANAA8gMBIgACEQEDEQH/xAAcAAACAgMBAQAAAAAAAAAAAAAABgUHAQMEAgj/xABGEAACAQMCAwUFBQYCBwkBAAABAgMABBESIQUGMRMiQVGBBzJhcZEjQmJyoRRSgrHB0TOSFXOissLh8CQ0Q1Njg5Oj8Rf/xAAYAQEBAQEBAAAAAAAAAAAAAAAAAQIDBP/EAC0RAAICAQIDBgcBAQEAAAAAAAABAhExAyESQfATIjJRsdEEcYGRocHhYVIj/9oADAMBAAIRAxEAPwC8aKKKAKKKKAKKKKAKKKKAKi15mtu2aDtkEqkAoTg5IBwM7E7+FeOauPrZ2sk7YyowoP3nOyj67n4A1Qh58IgMQt4nZ2aSSWYdozuxyWC7BfADr0qNtYRm96PpHNZqgOQuarpXCi7CpqCiF9Ls2QxHZpIVUKCBnvrjPjViQ+01YlU3ihA2jDxk760157GTEmjqNY1AkbGpxq+HmLdW0PdFR/CuPQXK6oJUkH4TuPmvUeoqQrRU08BRRRQoUUUUAUUUUAUUUUAUUUUAUUUUAUUUUAUUUUAUUUUAUUUUAUUUUAUUUUAUUVBc58xCytJJttWNKDzc9PpufktCN0rYj89c4wm87NpQgtsKNnb7aTuvLgKQwjXI0nGctiqs41fNdXH2akgYiiQamIjTZFGRqPid996j7q4LszscliSSepJ3yat32acqLDAs8i/ayjUMjdEPugeRI3Pzrm4pS4uY07lGmJth7MLp11SFIV/Gd/UDp9a7bn2W3DLqSeOYgYxk7AdFDZOB8KsOaATSEtui7KPA+bV7k4Mo3TKN5qSD+lZ4mduziUzLYXFmw7RJIWB2bcDP4XG3601cE9rN5DgSETp5P73pIN/rmnhpZVGmRRKp8wM4+PgfpUHf8mWU+SoNs58V2XPxXdf5V0WryZ5J/CO+KDGTgntas58CQmBj4Puno4/qBTjBcq6hkYMp6MpBB+RG1UHxT2bXUW8Wmdfw91/8pOD6Goay4xc2cnceSBx1U6lz81PWui4Xg5Oerp+NX115H01RVPcE9tMq4W6jEg/fTuP8yPdP6U/8F5+s7rASYKx+5J3G+QzsfQmo0zpDXhLnXzGKisA1modwooooAooooAooooAooooAooooAooooAooooAooooAooooDFUP7YOaf2i67BDmODK7dC/3z9Rp/hPnVrc+8yiys3kBxI3cj/MR73oMn6edfNNwzOdslmPzJ8fWhyl3pcPX+E5yPy9+2XaowzHH9pJ+UHZf4jgfLNXhfSaEwNidh8B4n6VA+znlr9ktQWH2k32jk9QPuL6Df5samG7758Og+Xn61ybs9cVSPVnDgV04rKrivWmoU1kVqezU+FdGisgUBwixK+4SPl/bpWm9s1lXTPEkq/EDPpn+mKlAKCKUWxC4l7M4JN7eRoW/cfvJ6Z3HoTSlxXkq7t8loi6j78ffHzIHeH0q5ntwa1iFl90+nUfStKckeefw+nPKKe4Jz1d2u0czFR9x+8vy0t09MU/cD9tsbYW6iKH99N19UO49CakOK8vW9x/jwKT/AOYmz/UYP86T+KeyfOTaTBvwSbH5ah/UCt9onk4r4aWn4WW/wnmG3uRmCVJPgD3h80O4+lSNfMF9we6s2zIkkRB2cZ0+jrt+tMPAva1eQYDsJ0HhJu3o43+ua1s8DilHxL7e39L+opE4F7X7OfAl1QN+LdM/nH9QKdba8SRQ0bK6noykMPqKhuM4ywbqKKKGwooooAooooAooooAooooAooooAoNFL3OnGDDBoRgss57NCTpCDHfkLfdCr4+BIqN1uRuhJ5yZL6Vnl1dhCSEI7VV0RnNxMSsbBkZgIgQdjg1UtjdoLxZQpWOOYELu5Clu8PAuQpx03pp574mscSwRABn07Yj1Ki+4G0gFJGOWbBww0mk6CPTgLnI6Y6k+fzzXLTblcmbUVHYvrgXNEV9B2kGoDWYyGABBABPQkEYYb/GpaGPFQHI/LYtLZUxh377/mONvQAD0plxQ6mAKzivQFGKoPOKMV6xUEObY5Juxtle5ZWCyNHjsYd9+0nPdyBk6V1Nt0oCbxRioKy5imkv5rU2siRxpqS4bIV/dGykYYFicYbop6V5l4NfnpxBV/LaRY/2pCf1oSyfxRilduFcVX3L63k+ElroH1jYmtDcZ4tB/jWMNyvi1rKVbHmI5ckn4ClCxuK1qe2B/wCv60ucM9pNnK/ZSl7Wb/yrlTEc/mPd+pFNWKUWzlYNjBww8m3/AF/vmlvivI1lPk6DA5+9Hsufivu/oKbsV4aEGoNnkqTi3ssuY+9Cyzr8O6/+UnB9DUTwTjE/DrlWYSJpYFo21LqA6qR4gj51dDWhXdDj5f26Gua80uui4hWVfiAf0P8ATFaU2jjP4eM0R0/tutgqlYpGY41AlRgeOCM5PoKYeCe0eyusBZQjH7kncPyBPdP1pH4j7NbSfJtpDC/7h7y/5W7w9CaTeMez+8t8kxmRR9+PvD1HvD6VtSTOL09WPO/ofSAas18z8F52u7Q4imYKPuN3k/ytsKsLgftwU4W6i0/jj3HqjH+taonaV4l+y1qKieD80210PsJkc/u5w/8AkODUtUOqkpboKKKKFCiiigCiiigME1VvG+NrNLJcM2IlV0jwVz2ER+1ZQJk1GR8KUIyVOR0pu534mUhEMZIefUpYBm7OIDM0pCgnAU42/e+FU97QeLlEW2TKl9BZSX7saj7CM6lAbSCXDjfvAHpXHUdtQRY7u/L1FLiPEGuZ3mfxJAGWIXwwuok6QMKN+gpq9m/L/b3PaMPs4cN8C/3B/wAXoKUYIeiqM9AB4k+Hrmr65Q4ALS2SP7x7znzc9fpsPStvZUdEiaRa9AVkCvQFZNGMUYr1WCKAQucOIyXd5Hwq3cxhk7W7lX3kh2+zU+BYFf8AOo6aq6edOKRcI4YVt1EZI7GFR4OwOqTzJAyxY9TjPWoXkq6A5g4okn+I+rRnxRHXAH8BQ/JaZOa+RhfXdnK7jsrdmLxHOH6MuPDdlUNn7tUyJicZn4Pwu0iUmS8upA6xyanEaHT3Amdtii4GO87+VMnA/aQxuEtL+2e0uHOFz3opCdhpbqMnYEahnxqO4RwOe845NeXcTxRWuFgWQYB94RsD0IHfkJB2ZlqGtOKJfcUuOJSk/sfDUzH5MVz2en4s2p/8gqkH3iPPEUXEIbHQ8kkoBJTSRHnJGsEjbSCxPgMbHNMmKpDl3hZmSbjd5cS2+J9a9ls0iA6WiU5Bwdol3+6c7Uxn2qXgi/a24awsif8AE7Tv6S2nX06Z2zjGds+NSiqXmPvGOBQXSaLiJJV8NQ3X4qw3U/EEUi3lhd8E+1tme6sAcyW7nMkC+LRv+6Pp5j7wYuZ+do4OGG8iIPaxr2GR7zyDuZX8O7EfgIrp5Pvrieygku0QvMpZgo0gRkdwshJyWGMgbd7pQEjwbjEV1Ck0DakcZB6EHoVYeDA7EV2YqsvZyf2TivEbBD9iCZo18EwyDA/glUH/AFYqzqjKnZisMgPWvVZxQpw3HCEfwrSltLF7jll/dbf6HqKlaHOBUotiXztyMl1EZoUCTgasDbtMdVb8XkapqvpqNe6PlXztzOirfXSp7onkx5DvHI+ua3HyOGouZ3R8Ot1sf2hbrFyHx+z4wcasZB6+73tXTw61bPsiubmW3eS4ld01BIw2523Y6jvjdR18DVSHlGcdidJIl0DZXHZu+6xyalGGIwds7HNfRHAOHpb28cKdI1Az5nqzepJPrWovbNnDh/8ARbVRJUUUVTsFFFFAFeXcAEnYDcnyFeqVee+KYjW3VsNMGZyMEpboMytpLDOfdwDkgtjpUbpWRijxnjKSvLdSYKfcBMeRBGe4q60OiWSTvAHZ01CqinuTNK8rYyzNjAAXc94hRsBnYAeApu574o7GO0izqcplVZiAMfZRKe1cOiqdQB3BarB4D7NbSG3VJolkfSNbNnrjcKQdgPhXCH/T5nVRpUInsy5e7W47Zh3Idx8ZD7v0G/0q4UWuDhHCYoE0QoETJbGSdz5kkkmpICtmjGKzis0UBis0YoxQFW+1TlWeKdOK2ORLFjtQoycKMCXT94ae6w/dA8M0wcj+0234gqoxENz0MTHZz5xMfeH4feHx6lzquec/YxBdEy2rC2mO5XH2Lnz0jeM/Fdvh41TOMFhyRBgVYAgggg7ggjBBHlilrivIFu9hNZwKLdJm7TKgkCQMjAkE7juKMZ6dMVWw5g45wju3CNPAuwaQGWPHwnQ6l+TH0ph4T7e7V8C4hlhPiV0yp9e636GlMWuZH858pXsXA4oHZZv2afURCpGLcK6ocYBbBbJOPveOkmuC14XZXyG24XfTW7ToS1lN2jQnThyurGxGM5BYkKasaz9p/DZPdu41/OHjP+2orZDzFwtXMiT2Kuerh7cOfmwOatikVxLwr9t4hacLQ6rbhsYEzDo7rp7c+r4jHllqtTmTmSCwgMs7BQB3EGNchxska+P8h44FLEHKBW3uJOEXKB7y47Q3DMW0RgtqjiZFbV3y2/kT4gGufhHsdTtRPxG4kvZPJiwj88MWJZx8Nh8DTYKzT7JeFyyyXXE7hdLXbERj/wBMtrZhn7uQij4IasqhUAAAAAAAAGwAGwAA6Cs4rLNLYxigCs1mgMVqYamA9TW1jWLVeref8qhTi5l4ytpayzn/AMNe6PNzsi+rEV85BizM7HLMSWPmxOWP1qxvbPx/VJFaIdk+1k/MRiNT8l1N/EKr2GLJCjx2rpFHDVlSLH9nbST6WlwVgJ0Mc62ZhhQzE94IudPlqFWzwoHG9KfKnBuwgjjxvjLfmO5+mw9KeLSLAq0lgxC6t5OiiiiqbCiiigNc8wRSzEBVBYk9AAMkn0qquLcYz2t3KGAbS4U9ouI0P/ZYcmI6HZ/tAwODuD1pp594sMLbBsawZZcFNQgQ5KqHIDMzYGnO4DVUfO9+ZJY7WIKWLAt2egjW2NMaMjHMaggBT7pLCuGo+J8H3NQW9+XqS3sy4Mbq7e8lGrs2J1Ee9M/e2A22zq6dStWtdyYAXz/lUfyzwVbK0ji27i6nbzc7u31/QCtlsxkYsdgenwHhWjokdkK7VtAoArNAYrNFZAoBb5k5ikjmitLRFkuplL98kRQxKcGaXTvjOwA6n0BOFXHEUnWO6jhmicMRcQak7JlGdMschyQegK+OM1w+z/7eS+vH3klungx4xQwYWOP4HfUfPY118e4tPJdLY2brG/Z9tPOVEnYRE6UVUPdMjnpnoN/lTIzUUncM5gltZryC9mWdLW3S5/aAixuEbV9nIi90vsMY6+u0rwLnGC7fs0WaOTR2nZzRSRsU2765GkjvL0PjSi2TlQPFeQ7C5yZrWIserKvZt8y0ekn1qfxXPBfRuzqjqzRnDqGBZD+JRuPWgEO79hnD393t4vyyAj/bVj+tcX/8CtM/94uP/q/noq0KCKWxSOXh9gkEUcUYwkaKijyVRgetdOKMVnFQpjFFZxRQGMUVkCsGgNUu+B5/yrPELxIInkc4SNC7fJRn6+FerZckt6D5Uge2Pj2mFLVT3pTrf/Vqe6PVv9yiDKs4jfPcTyTye9Ixc/DJ2X5AYHpTJ7PuDdtch2GVi75+Y90fX+RpWRauXkPgvY2y5Hekw5+R90fTf+I11WyPHPvyURx4Vb5OanVFcnD4MCuyh2CiiigCtN5dLFG0jnCopZj5ADJNbqr32n82xQmK2ctpZhJKECFtC7oml+6QWAJB8B8ajwRuiF4rxhkSa6lDBnZZCp7dcEf91gJAAUjaQONjjB60r+yu1/aeJSTSku0atJk7lpGbGo/HJJqJ5m5iW5EYRdCqCzArGv2rHLaSgz2Y2Cqc4Gak/ZXxBLe6Yu4CyroOdtLagVJ/DnbPz8q4wi6beWdVWEXZLa9ounz/AKb16W0KjGK2wdG3w2kgfPFV/ac3XtsxSTE4BPdfZ8fBhv8AzqtpZNpOWB700VE8M5/tpdpMwt5P7ufzj+oFT4jVhqUgg9CCCD6itKngjtZOaitrwkVr01CC7e8iW0k7TqZoJHIMjW80kPaEeLhTgnzIwTmo+4sL21vbqe2t47pLvsSQZRC8TxR9mASwIaPx23Gfq5VjNWxRWa8vPJcpaTMJJJ5BxDiLqDo7NDptrRCRumoYwd8Lmu7nTiElxdi0SKaa2t0WW8SBlWRzICYohllLLhdRVTk5HlT/AEt8T5Ul/aXurO5NtLKqLKrRrNFKIxhCUJBVgNsg9PXNslEFyIYxf3CWQmjs1t4zJDKJV7K6aQ7Iku6nsw2cbfpUhxXl2bJmBHaRsbrUil3ll1BY4FXIbs0hRUAJ0lmDEd0012UbiNRK4kkA7zhdAY+YTJ0j4ZNR/NfHhZ2sk2NTgBI08Xmc6YkA8csR6A1LFHFwiW4DBO2juFt4GScAgzve7NoJwFRQDgfqPEaIPaFCrCO8jlsZDsBOuImP4Lhcow+JIrfwW1j4XYA3MgUrma4lb788h1SHzYlu6ANzpFR8HDpeKMst2jQ2SkPFaHZ5yN1muh4L4iP6/GgcqKzWahTzRWaMUBitUx2wOp2rcRWuJdTE+A2/v/18KhTYSEXJOABknwAAySa+duZuNm8u5Zj7rNhB5Rrsg+m/rVse1fj3YWfZKcPcEp8RGMGQ+owv8VVHY8FkljkkTBEenu5775z/AIa472AMnHQb1pUt2YldHZyjwf8AaLlFPug6m/KNz/b1q9eGW+TSJ7N+C9nAZCO9KdvyA/1P+6Ks7hlvgVs82kruXn6dbnfGuBXqiih2CiiigNN3cCON3IJCKzEDqQATgfHavnDmy5NxIZ3Z+2eR9UZXCom2jS+cnbbGBjTX0nKoIIIyCMEHoQfCkPmLk+3cnQCh8veX6HcehrMnJYI43zKNsrCSZ1jiQu7bBVGSdidh8gfpXPc2zKfFWGdiCMg7EEHwq0F4BPa6uxwyMyOyFQ6OYzldQ97GT4Vr/wBIRuFS6i2HYplh2kelGfVuPtIkAbZE8t9s1xeq08G1Ha3/ADr5kPyn7WJbdVhuEMqKAF3xKoHgrHZx8G3/ABY2p9seZOH32Asihz9yQdnJnyGrZj+Umka45FhmUNBJjaLOTrjBeR0LOR3oRsuEIZt9z1wscR5VuIV1MhKaVbUO+gDEqmojdCSDhWwfhVUoyNptblw3/J4PunPwbf8AXqKh0sbi1bMTvF8iSh+f/MGq+4LzveWmAkrFB9x/tY8fI95f4SKfeC+16CUabmIofF4/tE+ZT31+jUcDotQnrDn2VNriIOP302PqOn8qZbDj9vPjRIMn7rd1voevpmoa0gtrpddvIkg8TGwJH5l6r8iBUdxDlbxAz8V2P06H6U7yHdf+Du0NaylV/b8Uu7Y4Vyyj7km49M9PQipyw9oEZ7txG0TeYyy/TqP1q8SI4MY9NFFrdRyjVE6uPNTn6jqPWthjrRg11y3vC4pjE0qBzDIJY857sgBAbGcEgE9c12aaxigIC75TWe7FxcSGZIsGC3KgRRPjvSkZ+0fyLdPpifoooDFFZrBoAFZrNFAapmwPj0HzrZDHpUCtYGp/gv8AOoP2g8f/AGSydlOJJPso/PUwOW/hUMfQURSpvaDx79rvXKnMcf2UflhSdTD5tk/LFeuT+JzB/wBnjJKyE47zr2TsNJmXSR3gmRvtjNL8VqzKzKrFUxqYAkLnYaj0GfjT/wCzPg2zTsPwL/xH6YHqa3wpqmeXVk7SXPplh8JsgAqqMKoCgfADApnhTAqN4Vb4Galqp0CiiigCiiigNVy2FpZuiSd6amXNcU/DgaAWq5rrh0cnvqCfPofqKnZ+FEdK4ZLYjwqNJ5Km1gVLrlDDB4XKsCCDnSwI3BDDxriFxcW7L2i6wChDe7INMhckOO67nJ7zhjv86cyK8sudjuPKuMtFPBb6QhyWdnc4DoI3PZr4RSbzNqw3+HM5Vhqd9PTPyguJezltjEwctjSp7kjMZTFojb3ZcbZZTp3qxr3l2KQe7pPw6fQ/0qHfl+eHPYuSp05T3kYK2sK0bfdz4DzNc6nDq/6az1T9irprS4tpAcujgnBbUj91sHTIuCcEEbbbUz8G9r93BhbhROvm/df0lQYP8Sn50xtxPbRcQ7YAOBqjP23aYMTbxxgZGmMrn6Yj7rlG2nDNA+k4Zjp7ygdvo1PE3fiXSwwo1kj5b7WquZOdL8jPwv2hcPvAFduxc/dmwoJ+Eo7h9SPlUnecqqwyh2O46FT8R/yqneK8iTRaiF1Kuolo/uqr6NUkfVMnoGAP0NcnCeP3lkfsJWUA7p1U/OJ8qT6A1ulLBVNrJZlxwCWFtSakI6MhP/6PrXbY863MW0qidR49HHqB/MVAcE9tgOEvIN/34tj8zC5/3W9KcbG5sb8ZglR266R3ZR842w36YrPA1g69onkk+G85202Br7Nv3ZNvo3T+VTfZ+Xj9PrSJxHkw7lcN89m+o/rUXC11aH7KRlH7jbofr3f0FOJrI4U8Ms0xmvBFKfD/AGjYwt1EV/GnT56Sf5Gmrh/FYLgZikVvh0YfNTvWk08GGmsmaBXQ1v5VqK1aJZjFeZHwM+Ve65z3mA8Buf6UButo8Lv1O5qlvatx/t7zslOUtho+crYMh9O6voatjmvjos7SWc9UXuD96Ru6i/5iPQGvn3h9lLcs2hWkcK8r7jJA7zvk9eufWqjMmT3KXFkRXhaNWL5Ze6ziV8aUhlXWF7MElgcEhsGrU4DwwRRxxj7oAPxPVj9c1XPs34PrlMxHdjG35j0/qfQVcPCbfxrSik7R54Nydvlsv2SttHgVurAFZqnUKKKKAKKKKAKKKKAwVrTJag1vooCKn4UPCo6bhxFM1eGjBoBSaIivFM83Dwajp+E+VAQlxaI/vqD/AD+vWoS95SRjlDgjcZ6g9RhhuKaJbQjwrQVrEoRkW9qFCZbqH3vtANWC27KzOshdZRvryowWzjyrmvpLa41dtHobEzAsO9lpFYYmQZkkI1byDSPl1d64bvgsUnVcHzG36dK4vSa3XsW+sr3K/wCM+z1SGaFwy5lwr4IOgqFSOZe7I5DZPQDBGdjSnxLlqa2bvK0ZVioJ3XUuMhJB4jI901aU3LMkeowORqVlIU4yrY1KVOxBwM/Kuebicih1mizqWUHs8KDrVRo7JgUVMqCSoDHz65naSjs/yK5+m/8ARP4N7UL+1wJG7ZB4S5fb4Sjvj1z8qfOD+1ixuQFnBt2Pi3fi/wDkUZH8Siq24tl5XfskiDHOiMEIuwGFBJwNs+tRUlkpOfdPmNjXp4bRzjqp4L+fl+GZNcLKyt0ZCrIfUZBqEveUWTdMgjcFf7f2qo+H8RuLVtcEjIfExsUJ/Mvuv6inbgntmlUhbqMSj95QIpfVPcb001zcD0R1Bltebb22OGxOo8Hzr9G97+dMfDPaJazd2TMDeT+7n8w/qBUfw3mSwv8ACq6h2/8ADk+zk9Adm/hJrRxfkLVnszv5N4evUVO8jXdeRnu+O2yDPbxHOwCurEk9AADk102iYGT1bekPl72bmOZZJdPcOfE700c181w8PgMkpyxH2cQPfkbwAHl5t0FVbmXS2RXPtn5h1zR2iHaLEkn+sYdxT8kOf/cpY5W4sLeTDJrR9OsAJr7p1KUZwdPexnzAxUdbs13da5XUNNLlnY6UBc75Y50qOnwAFPHDeUEF8pQ5iAMgRjqkUKcKHIUA6m3BHVa1t4XzPPqSklcR14BYlUGr35GMj7Ad99yMAADAwNh4U5WUOFqJ4Xb5Oan1FbKlSozRRRQoUUUUAUUUUAUUUUAUUUUAUUUUAVgis0UBpktwa4p+Fg1J0UAtz8MIrkeEim1kBrnlsQaAV8VrlhVhhgCPjU5PwnyqPlsiKVYFu/5Uik6d0/Hcf3pV4pyMy5IG3mNx+n9ascpivNc+zrwuiSjGXiX1w/uVW3J7hQSjHON8HAz5ml2/4fpYow6EjfzGxq9qV+NcnCVmdcZYkkdNzv8AL+VOKUfFv+jk9Gt9N/Rt7+z/AAVG9ocd07eTbj+9TPDeeeIWwCxTSaR0VtMqD5CQEqPgMVJ8R5UdD0I+f/W/pXHwrguu5ijlDaHcKShQNvsMF8KN8da1xRe6KtSUXUlXz98G+T2scUcYDqnxWKNT9Sp/TFLlw0s0hknkaRz1ZiWP1Jpo41yc0EZlEilQqkhso+S5jKxg7S6SBllON9qXKRalujcnJbM6P9GSCJZdB7JnMav4FwMlfnira5MsnECvKzO8gXdiSRGoxGuT4YycfipS5VvxPGLUoA2yalSPT2OdblyRq7XIwGHwq0+GW24wNh+g8Kqb5owknK08evXqTPDoMCu2vEa4Fe6p1CiiigCiiigCiiigCiiigCiiigCiiigCiiigCiiigCiiigMYrw8ANbKKAj5+GA1HTcKI6Uw1grQCw3DyBXMy4ptaIEVG3PC89KAgXQEYIBHkdx9Kib7liKToNJ+G4+h/pTHNw8iuZoyPCsuKlktsSr7l+4SN40ZjG66GVTkaAdWnSd1Gd+7Sh/oDS669WjUNekDWFz3sA7ZxnrVxYrRc2KSe+oPx8fqN6youPhf3MSgnutvlj7e1C5yHwRY1kkXJDsVQsAG7MHqQNsnbp+7VlcLt8CoXhdkBpUDZdhTRAmBXQkI8Ko2UUUUNhRRRQBRRRQBRRRQH/9k=">
            <a:extLst>
              <a:ext uri="{FF2B5EF4-FFF2-40B4-BE49-F238E27FC236}">
                <a16:creationId xmlns:a16="http://schemas.microsoft.com/office/drawing/2014/main" id="{1AB3A368-90EE-494B-BB60-FCC6D6D49C44}"/>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b="1">
                <a:solidFill>
                  <a:schemeClr val="folHlink"/>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fo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alt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8200" name="AutoShape 19" descr="data:image/jpeg;base64,/9j/4AAQSkZJRgABAQAAAQABAAD/2wCEAAkGBhISEBQSExMUFBQVFxcYGBgYFRYYFhUXFRYWFRQYFBcYHiYeGBojGhUXHzAgIycpLCwsFR8xNTAqNSYrLSkBCQoKDgwOGg8PGikkHBwpLCwsNTApKSwpLCwpLCwsLCwsKiwtKSwsLCwpLCwsLCksLCwsLCwsKSwsLCwsKSwtKf/AABEIALsBDgMBIgACEQEDEQH/xAAcAAEAAgMBAQEAAAAAAAAAAAAABQYDBAcCAQj/xAA9EAACAQIEAwYDBQgBBAMAAAABAgADEQQSITEFQVEGEyJhcYEHMpFCUmJyoRQjgpKxwdHw4TNTg/EVY6L/xAAYAQEBAQEBAAAAAAAAAAAAAAAAAQIDBP/EACYRAQACAQQBAwQDAAAAAAAAAAABAhEDEiExQVFxoTJhgfAEIpH/2gAMAwEAAhEDEQA/AO4xEQEREBERAREQEREBERAREQEREBERAREQEREBESA4723wuFBDPncfYTVvfkPeDOE/IPjfbLC4W6u+ap/208T+/Jf4iJyztL8U8TXulM9xT6KfGR+J9/paV2jTqBFqMjBHJysQQGI3yk778prHq5zf0d+7PcdXF0RVVWXUqQbaEdCNxrJOV3sBh8vD6PVgzfzMxH6WlimW4IiIUiIgIiICIiAiIgIiICIiAiIgIiICIiAiIgIiICJ4q1VVSzEKo1JJAAHmTtKZx34pYeldaANd+t8tMfxbt7C3nAupMrPHfiFhMNdQ3e1PuoQQD+Jth+s5J2k+IlbEXWtXCJ/26ZKr6GxLH3MqjdoMONifZT/cwk58OgdoPiNia4Izd0h+ymmn4m3P9PKVbh2HqYvEU6FO+aowF7EhQTqzW5AamQ449h2+0R6qf7Xk12e7RPhi7YSqqtUXKxUKxtvoGBKm/lLEsbfVfMb8McDhDSqYjG5EXxOGyg1WU5stNeS2FreIm80O2fxEONpijhqBWmGB7x8t2C7BVGynTn9JSqtYu5qVWeo53ZmLN/8AozDRSvkqVKCkU0YCoNtG2cXBUeZFyOYtL2vs6/2V+ItNkSjkWn3NIZlZrEqgAZ1c2W3kbb7iXTg3HKGKpirQqLUU9N1PRlOqnyM/PGERQhdabOctyxF2y2JDkaslRWGUlTlYW0E+8Jx7U6q1sJVOGrWu1ycrga3dG0YGx6+U5buWZvMW24fpWJzvsh8X6FcijislCtsHB/cVDt4WPyHybTz5TogM26RMSREQpERAREQEREBERAREQEREBERAREQESJ4x2pw2G0qVBm+4vif+Ube9hKNxj4uPqtCiF/HUNz7Kug+pgdJxWLSmpeo6oo3LEAD3M5/2h+M+HpVRQoK1SodnZWFPXaw+Zv0HnKNjeN1cS2arUZz5nQflUaL7Ca9oTLZ472kr4i716pZRrl2RbdFGnvv5znvE+PPVPhOSnf3b/fpLF2mBOHIHMqD6X13tKHXe7abDQbbewEhD61UdOXM3/paFLE6C+nID9dNZY+y3ZpKi97V8QvYLy03Lf4lyp0AosoCjoABGBykkgi4+o/rPlNxpuN9Rv5aeU6w9JXHiAYdCAZVu0nZNAhq0Rly6snIjqvT0jBlC4HtA6Wz+NbfxLrbfn6Hrylo4fxAqVq0XI6EcxzBH9QZQQbaEW5H/ABJ7s1WOZk+yRmHQG4uB7EfSFdR7OcSwVWm1Ku3cVCXIK3RAG3NIrordc363MhOM8FTu2LE1aK6pW7s5iOpI8WTVtflJF7C95BYindTbfl6yw9ne1LpSWmwR0VBkzDxAW0F1IJHkbyZiO+vn/XOaxLTpcLw7YZCCzEnVcpCqu9sx2JG1t77c5aMD22fAKjUjUrUdjh2t4V6o1yQR5aHW4HKD4UlOs2VmCI13UhAUzIN+i2Um58+WkjMXXfvFVclTuzqKZdg3La2voP1nOJxnHh5NK2InHcu99l+2WFx9PPQqXIHiptpUT8y9PMXHnJyfmniWHq08QtSmGw9RQGNUEoddtN78rc7ay/8AY34yXtRx9gRoK6DQ9DUQar+YC3kJ0raJeyts9urxMeHxC1FDoyurC4ZSCpHUEaETJNNkREBERAREQEREBET4TbUwPsSrcZ+IeGo3Wme/cckPgB832/lvKFxrtpisTdWfIh+wl1FvxHdvc28oHRuNduMLh7rm7xx9hLEg/ibZfrfylC418QcTXuqHuU6ITmPq+/0tKzEiZfCZ4dAZ7M+QjRekVNxMtKveZmE1q1DmJQxdAOpU6g/6JSqvAKvfMoBtq2bQ3HM6bS5pW5GHXe3MW9R0PUeUioXsvxRVvQdrEMcpOx11B6S1Mn+/4lKxvZhixZG3N7Hz10InykcdSFlzkeRDD+sC51qpAvYtqL9el9d5H8e4ulOiwvdmFgOevWV9uIY9tMj/AMhE1f8A4HFVGBdbfmYD9Bf+kZMNPEcHqrTSoynu6l8jWIUnbQ26iS3Z7h5Vc5G4sN72vc77C/Tzlrq46o1EUnbMgA8JsVBB0ygjw7cppsJIz5VrtpPeEcrhqV2dEcsSVVRcd4wtna9zb7O3lzkfxbGWGRdzv5CWjgfDxXwqLSqFGRQxBNs2XcrmFyt+anflyKe4YtGYwwYnht6IHfEUWtZNc1gSwYqQPECTc3vY9LTbr1yqqlGqmTZlClcosQGLkDUG2gJJ2yyU4RwZcbhmTQVKJsalVzbK4zq2VLWK5cp2GvtK9QwbUqzlvFTpnSrTJKNY3GS5GcdfQ6334TTiJxxE+kdz++7y2pfmc8fn9/DBxfDvSpK7VXc2zhXzeMAgGys1yBvci+k88GwmI4iQq00akvhNSnQVGpM/yA231sSAbW1PnOYPCO1OpWp0w2ZyM3zeIKWJCtZQwuSX0axB8zM9iMb3FOpRw9CpWqOxqWUi2ZgoOdtAii2/Sazmcz34849mtO1Pp9ef3CMw1TGcFrUqVKqrLVQu1F2GS4JDC5NgxtcEEdNefVuyPa6nj6JqIjoykB1YaAnXwtsw/XqBITDfDv8AaKq4niBV3CgLRS4poLk2Zt3Nz5CXXD4ZKahEVUUaBVAAA8gJqItuz4d61mPZkiInV0IiICImHF4ynSQvUdUUbliAP1gZp4q1VUFmIUDckgAepO0oXHvizSS64VO9b77XVB6D5m/Sc+4t2ixGKN61RmHJdkHoo0994TLpvHPifh6V1oDv363tTH8W7ewt5zn/ABrtZicUbVahyfcXwp/L9r+ImVpOKUzUNMN4wbWsd+gOxPlNwSDMrz1mmEGexCMgnp0ItcEXmxhlygG49dDabVNGqAi2cAEn5Rb8TObKgAIGpG/nOU6k5xEM5Rc+Wkri+Bikv7yqq1MxGSxYkC2txqNcw1AsVINpGCmTe2tt/Ibazq08ETw0y2nzLA06tK8whiN5IlJiqYcESjEgBmTLNNlZDNijXBgZJ5MVqqqLsbf7ykZiOKE6ILDqd4Vu166qLk2/rIvEcQZtFFh15zEUubk3PnPjGTKtYYYswUasxAHmSbDXlqZfuB9jzTH7vEBq3csApB7tbhiy94CQouu5FvFKlhKL0mSrZcx1pqwuDa/jK9OnWWFe1PEMtQO6NqqhQijRiQQgUa/KwI3E5WskzEQ3OzWNXDYgNWKpnXc2UMTo2+m419L87nNi+LUcUGVKbmq1RguS7VHykgECxsNja1tLm28nOEdgMRjAjYgGgmUXzAd6/mqDSnppr/LOhcA7L4bBJloUwt923dvzMdT6bSVrMw5bZtGOoUnsl8OK4F69R6FIjWij+N9/+qy+EXBIstzY2vynQOGcJo4emKdGmtNOii1z1J3J8zNuJ1isQ6VrFeiIiaaIiICaXFOM0MMneV6qU16sbX9Bufacz7ZfF6oKr4fBBfCSGrNrtocg23057TnHF2bFNnrvUqN1LmB1Pj3xfGq4Sn/5Kg09VT/P0lA4lxqviGzVqjVDyudB+Vdh7SEOOVGCkMALC9vCNNBeKiOrl85IOwNso8rf3/0zKM1fiSo1mV7aXbL4RfqZ8xFKpm7xKhtpZTbu7W2Pr96+n6jKjBx/unrNKm7UDYi9LmPuX5r1XfT1tzAg2fBXUgizD5lO6n/2N/LqJ7wmNKMKdU76K/3uiv0bodmt1uJixGE2q0iAQLgja3Q9Ut9PT5c1N1rqUYWcaMp/3VTp+mxsYVJgT0BInDYtqJFOqbpsrnlfQBzzHIN7GxkwBKja4e1IMe9UsMpy72zcswUgkHbQi1762sZReLVqhFPDU+7AzGyb2JBux+VbG/iAX52GzESDEkaHGqqqqqQuQ3UqApF1ysDbRgRvmBP1N6jcXgKKneYisFJvdRq+bUc/mcGxy6Aj7Q3mvV4qBRFCmqsoLEu9NM7ZrbA3y2N7G97Eai1poVqzMczEsx5kkn6meZAtPlp9LT5A8mfAsVayoLsbf1PoOcjMVxknSmMo68/8D9YG5i6qKPGfbn9JBVsQxPg8I684I5nUyf4P2QqV6LViwpqAxW6k5yg12Ist9L+umkk2wuFdKk6sST5wTMuEwtSqQtNSxPQbX6nlLvwLsHRRDWxzhFGoUtkU9bn5m9BaZ3KoQVjfKCbb9B6nYe8yUstJ1aoVcqQ3dqcwNrEB2+Wx6C/vLTX7OVOK1yMHh8mHQqqVDdKSqtwzEfaZiQbLqAB5mdH7JfCbCYSz1B+0Vh9pgMin8Cbe5ufSTmWczPTn3AexWP4k61nUYeluHZdSNLZFOp28h+t+s9nOw+GwfiVc9XnVfV/PLyUeksETUViCKxHJERNtEREBERAhe1PaQYOmjFcxdsg6A2J1+krCcerViSahGhsF0A0vtz253lp7VYSi+HvWp94qMrBerDQe2pB9ZS8JwYUKVKo1ZS9U37sfYR72AubkC4F/OefU3Z7ahzntH2dbDP3tO7UGOv3qbdGPMechK+HN86uVPqco8iNrf5+ly4vxDF08RcjPhTZShC5DmGUAm17lm312Ej8VwNLK9Jr0atsjH7DMA3dVTy0YWPnNUtxiUmEBQrLVUjQMNCDt/wAqf09RaeKFY0jkfWnsCfs/hb8Pn/bb1juGNTc2BR1NtdLdVa/L/ejTJSqCqpBFnGjKeXr1H+6GdEZHpFTdT/j0by8/r1myhWoCCLEaEHcH/Gn6ciNI7D4g0Tkf/p8ifsX0AJ5rfQN7G2026tAqQy+3PTpYbr5bjlfYToYELYdjoTTOpA3X8Se+4/ofm2MTgwwWpSOo1Vl1t5Ac1/D9PunYo1VqL0PMXFxfmDsQdddj9RNLK+HYsozUyfEg/VqY68ynlpexy0bWFxK1gUcAOBqNCCDpmQ6hlPv0N54pV2w5yvc0uTbmn5HclfqV8x4p6r4ZKoWoj2+0HFzY8yLAm/UW12I+0uTBY/Pem9hUA00BDjcMoNwevO26nQMIiSDCfc0hsLRqUXCAF6RPvTJ5gndd/CdRruBmaWE0jJmgTztqdAOZmnieKhdFFz1O3sP82gbzuALkgDz/AN1kbieMck+p/sP8yNr43Mbu4HmxsB/vQD2maiiVBkoUq2JqH7QU06Y/LfxP66ekzNsNRDVr4wXJdtfO5P0Er2M4xVc5VGQfr7k7S70ezdY+GtVSkAL93RQVKxtvfIN/zFTMVfAUUosAv7PRcWarWs+JrC9yKa/YBtuNerGY3tYa/ZjhL4kimG1WmWJtcm1rAajUkjcjnOh1eM0MBhqVGu4LimFNNfE7EjxWH3bltTYSj1O2VSww+AoihT2uFBqsBpc9PUy59ifhAtZRicXVzhtciPmZuoq1d79VH1mc7pwzOfCsYXGYzHVDRwNA0qd9RTNiBt+8q7Ux5Lb3nSOznwkpIVqYwis4tamt+6W2wJPie3nYeRl64dwylQpinRprTQbKosPXzPmZszrFI8pj1eKVFUUKoCqBYAAAAdABtPcRNqREQEREBERAREQNLjNLNQqD8JP8vi/tObYnh5WoHAsTY7WuNwfOdWMieH8KuHNZAzMdzYm39px1KbphqJw53Wp08wSqBkquwBJsM1MioBfkdLg9VtK/iMPU4e5p1B3lBlsQbhGVaSaj/wCwLhz6E9DOi/Efsl+0YbNSXx0w5yjS+ajUp3UDcjMDbnaU7BcSXFo+DxNix7wU6mt2LGqgK35hDoedyN5z27eCZy+4ngKYpAqsDU8QoVTp3oQlTRq9HUqQCenTagcQ4Y6OdClVDlsQbgjQoy7kfh3H2b/LLfSNTB4g0qgvTqNqb2zA17h6WvhYHEC2u626SxcT4MnEqKuhX9p7sMjWAGKp5QQGGwqAHb+3y7rZHLsPWWspBFmGjKbG1xbfUFSOeoI3B2mOlVNE5G1pHQE/YP3Wvfw9Lk+pGo2sZwps5IPd1UvfNfl8yuoBZvYEi1ze2ZfuCxa1AbqMwFmVgrZb67G6sDuDYg7ixsR0yj7Wp5Qzg/KC19z56DVvbpdts4YDHpXp3U+RHNT7jrqNOXlMWHVqThBdqZNlOpNM7hSdSBpcXNx+IeI+qfBlFfvlYrvmUDRrjn7+XIc9YhGlh6FbD1bDNVRzdtL7nVr8m630PUnaaqcPRiCQdDmFjazXuSOYvzGxvcgmxGUTFVx6r5n9Pr/iawNsCa1fiSroPEf0/wCfb6zZ4ZwDE4uxNqVI/bfwr/Au7n0+olhw3Y7BLqQ9cDd6hyUb8x+I/hAqTnbUiFiuVBbG1azZaSPWYckHhX1b5U/rJROx9bKrYirTwwbkTmqH8q8/UBpfsRWWmgSkForbQ5cp/wDFSHi/iJA8pSB2Wr1m72tWFJQc+YfObHUm5t7sbdJynUluKwksJ2XwWH8Toz1ORra1GPK1K91HmSh8jN+vcKWrVBh6IGq+FbjlmAABP5rnyMrvEe2VCgSMKO+qa3qsSVB/Nux/Lb1MqmOxVbEvnqsXPK/yj8iDQSbZt2k3iOlj4n28VAUwdMKDoarC5b8qnU++nlKpVqvUfPVZ2J3JN3PS3JRJ/gfY+rWswGVTbxtzHO06B2a7CKp/dp3jjd2+Ue+w9tZztr0pO2sZn7JFLX5npXez/Yeqgp1FBK1AMuW5zcytTS+Yc1IG19rGdc7H8Aq4dWLkAMB4BrY9Tyvy0v6zf4JwPuASXLM1rgaKLdB/eSsaX8aZ1I1tT6vEejpN8V2V6IiJ73IiIgIiICIiAiIgIiICIiAnPu3fYjM37VQFmDKagGYkA1KZdkA28KtcAc7jW86DEkxkcY4Lj1xlJKGI8NdRTKta7HKtGqW15ki5HMC/LTS4bi3wNTuagYIMp8JBYZaeIyVKZ5H9wvqCARpLH8Q+xBphsVhhYAOzKosVYU6lmBvoubKfI+sj8PWp45WpVfBWps+oA2Vnp6eWVtR+K4nnmMLCV49wBeIU+9p5f2pVDaWC4lBazL0caacjodLGcxxGC/ehjmWopIPK45q4O5zelra5iSZcey+Iq4fEJhKl1zElTpdHTDUSHUi+hyOCNjcibfxIpYY01r1Kow+JOhULdK9h86ixI5C/sb2Bmq2FIdjbQXIBsPP+19JGYDitUlhVp5bbctb7SPXizmrbPmUgjaw63t7TYapOuWcNyvjifTpy/wCZt9maIqYykjKrgk+Fmyqcqs3iNjppe1je1rG8isNQeowSmrOx2Cgk/wDrzl47OdgQhFXEsL2P7tToLi3jcb6HYaeZ2mL2iI5aiEyKy1KuSjWo2p/9UKnh12UW1dhb5WPS6DnuYvFLSXOWCgad5UIuOgQbL5BQT0kVjuPYfDDu6ShmvYU6YGhNhdraDlqfKVXi/aV6w8aL4WutiGVflKkafOtjr+IieeIyWvFYbvFe3CLY0FFUlvE1S40BOwvcHTdrnUaCVTi/G8Ti2OdvBfRRcUx7bufMzzRwVXEVfApJJJ0HhJ3JPIay88E7DqLGv42NrIoP001PtaS+rTS77+WaRfU9lO4N2aqVj4FLWuMx0RT08p0HgPYVFYXU1quhta4Ujn5ep+kvHCeyBsM/7pPuLbMR5nZfaWjCYJKS5UUKPLn6nczEU1tb6v61+XWIpT7z8ILhvZICxrG/4F+X+I7mWGlSCgKoAA2AFgJ7iezT0aaUYrDNrTbsiInVkiIgIiICIiAiIgIiICIiAiIgIiIHxlBBBFwdCOs5Z2z7Gthaq4nDjwZl8IygUy1ajvt4bBrHlex0tOqTxVpKylWAKkWIIuCDuCJm1cjkdDEDGUVqU2CYqkpKkBR4mSpTtqDpfMNflI+u32e4RVr4F8NxFTUBYhSxBq5fsPm5ODex+uhscXajspUwVda1HMaZZbHwgJbv7qw0uf3gt94C2+8p2e40uIphx82VCw6FkVtOo1nnnjhYly/tJ8M3wLI4rCqrsRTCowdvKwvrqLiZMH2SVAHxtZcOn3My963trl+hPkJ2LF4fvqL0gxQupCsDYo5FlYHlrofImcF4hwOqMQaGV2qkmyWz1r3tlIA06zUT4S04haanbjB4Ze7wlEt5/IGPIszXdvcSH4n2oxFU5RVBDKpy0gQylluysx+6bryvLZ2T+B9V7VMa/dL/ANpCDUI6O+y+gv7Sc478IEVw2DACGwamW+U/eDNqV6jUg7XvYS0TWN0RlmN09ufV+yuIwtNM6B0r2amaRzq5t8rON2sDod/rJXhPZHOQcSLU9RkXRtRYEEaBhuN9tec61wDsitHCnD1W7wMbkahUPWnzBvrfTUcpv8P7P0qRzWzt95rEj0GwnK1Na+NvHr9mopSJzPKq8F7BlAFUJTpWBDAWZgdb5DqD1zHTzlw4dwelRHgXXmx1Y+p/xN2J20/49NOcx23a8zwRET0MEREBERAREQEREBERAREQEREBERAREQEREBERAxYnDLUQo4DKdwZzPG9mKmDxlMpc0ndRfwKoQUnS1hbxDw3FtbKetuozDi8ItRcrgEbjyI2I6EdZi1ciprWCqWN7KCx0JNlBJNhqdBNcYlqeLw+Jw9PvRiLUquVQSUAvTq5rXBUXBvoQADqARJVsO1J7H1B5MP8AdxJjgmCoU6SrQQIoHyi+mtze/O53nKsZklIRET0BERAREQEREBERAREQEREBERAREQEREBERAREQEREBERAREQEREDDi8ItRcrex5g+U1cJgjTqaaqV39xoZIRJMRnIREShERAREQEREBERAREQEREBERAREQEREBERAREQP/9k=">
            <a:extLst>
              <a:ext uri="{FF2B5EF4-FFF2-40B4-BE49-F238E27FC236}">
                <a16:creationId xmlns:a16="http://schemas.microsoft.com/office/drawing/2014/main" id="{57CD4C98-46EE-47D3-A521-45303D02174F}"/>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b="1">
                <a:solidFill>
                  <a:schemeClr val="folHlink"/>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fo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alt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8201" name="AutoShape 22" descr="data:image/jpeg;base64,/9j/4AAQSkZJRgABAQAAAQABAAD/2wCEAAkGBhMSEBQUEhQWFBQVFxQUFRUVFRgVFBQVFRYVFBQWFBQXGyYeFxkkGRUUHy8gIycpLCwsFR4xNTAqNSYrLCkBCQoKDgwOGg8PGiwcHyQsLCwpLCwqKiwsLCwsLCwpLC0sKSwpKSwsLCwsLCwpLCwsLCwpKSwsKSwsLCkpLCkpKf/AABEIAL0BCgMBIgACEQEDEQH/xAAbAAABBQEBAAAAAAAAAAAAAAAFAAECAwYHBP/EAEwQAAEDAQQDCgkKBgEDBQEAAAEAAhEDBBIhMQVBUQYTFSJSYXGBkaIHFDJyobGy0vAWIzNCY5TB0dPhNFNUYoKSJEOTwlV0laPDNf/EABkBAQEBAQEBAAAAAAAAAAAAAAEAAgMEBf/EAC4RAAIBAwMDAgUDBQAAAAAAAAABAhESUQMTMSFhoUHRFHGB4fAEMkIiUpGxwf/aAAwDAQACEQMRAD8A9ts0ZW3y0Uw+0G0B5qs/5FW65r6kmndv72GBpIEYggFQGhLaMC2uTLThaSzigccY1HQScnatmpdBtDg2oRUIZfMUiSPnHkEuaBqIhBtz+lKduqVAG4U3XQXtAcSASTEmBM69epZ+I0/2yr1eMfn1OShqTjuxg6LnnL8OlMP6nObfuW0w55NJ1oDf/eEDITDd8wxntRZm5fSX86t0b+6R/wDYulPsjKVN1TitGZPFYDsJccBi7NPZrHeYahaGuh2trvJmOMNWAVrPT1Go1kvlT7ni1Yy1Gl1Xyoc5+TWkIxq152i0OH/6KHyX0h/Nr/eHe+ulHQ4DiXBsgB14NgzJzJnYqH2Zr2lzmscQ0lsuY68Ym6Ni4bOn/dPwcPhJv+Uv8r2Odu3M28Z1a/3h3vodpTctpYlu81K5zvf8pzdkZ1OldKolxa1rqQAMAtvMIExqBxTUbQ8NwpiBldLQIBwwLlyhKGnq1ubj9D06X6DWhO65td3/AMOV/JTTfLr/AHw/qJHcnpvl2j74f1F2urZSA2JM/l0bSFa6wgZujpgetfS39PDOv9eDhfyR05y6/wB8P6iXyS05y6/3w/qLufiY5Y7Qhml7cKDqQOIquDA6RF4uAiPjZmtbsMPwF0sHH/kjpzl1/vh/UXs+S+ltlrGAwGkNesyXHswXXRUZfeyX3mFoMMJHGbeGIGxeplilsgmOdpB2ZESjdhh+Culg43T3MaV1i1/fxjidd7YQMhlOuBZS3N6UgXhaidcW+AROy9swz1LsfBh5RS4MPKRvQw/HuV08HIfk5pLZa8v68SD1HLJVDczpODItcyYi3xhqmTmPSux8GHlJcGHlFW9DD8e5XTwcXduX0pstf/yAmcOeNurZ1pm5jSusWvL/ANQ14Ygz04Gc9S7RwYeUlwYeUrehh+Pcrp4ZxG07lNMEcQ2oGc3W69I6A8Yqpm5PTmt9f74f1F3Pgw8pLgw8pW9DD8e5XTwzh3yT03y6/wB8P6ib5J6b5df74f1F3Lgw8pLgw8pW/DD8e4VnhnCTuR05y6/3w/qJfJLTnLr/AHw/qLu3Bh5SXBh5RVvww/HuN08M4T8ktOcu0ffD+opfJLTnLr/fD+ou6cGHlFLgw8pW/DD8e5XTwzhQ3Jac5df74f1E/wAk9Ocuv98P6i7pwYeUlwYeUrfhh+PcLp4Zwr5Jac5do++H9Re3RmhdOUb/ANK+8AJdawbsaxeecfRzHCO0cGHlJcGHlFW9DD8e43TwzlD3aaF5zqbgI/qmBrQABIxwOEydpW90PZrSbNRL5v71Tv8Azl7jXBe4wOOM4ow/RMggmQcwQvTRp3WhoyAAGGwQsVg+E0do6upLoyu1WRj7pcGG4HlsgFzXmQHNOoxI60O0ZottMkMuNvXzg0Rxom8AReJxx514LZpMtqPFxxh2F1pdIM44HaCPTkrbDa98aCbzCZ4rmQ7CJBBdhn6FwcNLV1VSXVdj1X6sNOno+4eqMc4EF9Mg4EFkgiACIvbZz28ygWODCL9M4QAGACNYu3sZGGpCYph03wCRm5t2YjCS7oS8Yp/zB2N99e3bX4jy3Pmh76VEuY4OIAcC1wi68gyMy8xnPWh9l0HSp04ax7brHEDfQRJBJbAdtc7UE3jTAfpGxAMiJxwi7e/FQbbmF723iA25Drrbr74J4vHxiIOwrMtCEuTS1ZRKLBRIufNOblM1L0YgwQX7eZLxWMqbjEYh93Icm+PSFeDRF54eJALshJ5hx4JKubWpkxvoGYmGx238l5V+iilS7x9zr8S69I0C11xA47IwgFskCIIJvBQtGjm1Y314MTF2WYGMDDscl4i2n/Pp9rffVT7JRJk1acnnHvr0vShJUbOS1JJ1R7XaDomeM7H7Qj0AqNextJY0BrgzFhewVA1wMzeLgQcuwKi5T/n0+1vvp7tP+fT7W++ujSao2Yr2CF+tedDqV3C4CTMRjMc/T+djKj/rGnEaiZmMcz0oL4jQ/m0+0dPLVradMQBWp9rffWbI5NXPBoEkJ8f+3p9z3k/j/wBvT7nvLFnc1cFUkK8f+3p9z3kvH/t6fc95VncrgqkhPj/29Pue8l4/9vT7nvKs7lcFkkJ8f+3p9z3k/j329Pue8qzuV6CqSE8ID+opdz3kuEB/UUu57yrO5XoLJITwgP6il3PeS4QH9RT7nvKs7lcFkkJ4QH9RS7nvJcIj+opdz3lWdyvQWSQCrp0tMcZ/9zGsLTiRhLtgB60zNPkuAh4n6xbTujph0rezIN2JoEkI4T+0HY1LhP7QdjUbMi3IhdecrwHSn947Gr1Uq0tBmZAKHpuPIqafBnq9phxm0PZj5IBIGJiPmztxxXopaVBhu+AnAYteJnATxYle+x2R5vEGkQYLGupy4Ym+XODsZ1YYIlQsQjjtYTj5LYGeGBnUuu9HH+jktNvqcq8JlcNdRvkHCpBz1swGCxAtLD5V0bBn2rf+FzR7TWoXYbDH5DaWfkuf8D7XehcJurqdIppE3W2mMyPjqVbNJNIkjoAEkjblgkdDjb1xiOjFJmgWjMk+tc6y9Boz0Cu2Juk8waZ6FYys2Abscxbj1qDdEs2Y6idXRsUjoxp1la6lSRIV2/AS39uz0JDRDdru1ELJudoGm41HOa8XrsuAGDZbLSJMnBNWNGeDf27PQPzSFobs9A/NQGj2c/aqjaXUasCSwi8WkXmkZGQcsUVYdQpV0e8U99uTTgOvtukQdomRjhiEOOkmTABJGeA/NFWVn13Nqu31lExe3y89jmw28wRgGyBGoThsRCx6EsBvi+XYYEzIz8iCA7s1Kqyo6mcZb2nUc9YAy5jmo1bWIkASOYFbGyaCsjA5pc57X5hzMiMnNcBLT0KkbmbGPrVeqPdVVlazLePCMvUl48NnqRsWWwDBxfeEyL+RHPcxwxXqZoOyVGHepD5ht+oLpjAl0tkCZy2c6lIUqrkzXj42er8kvHxs9P7IjatFNpvLTcMa2m8065B+OpWb1SNJjS1gePKddic4BIz1atSajaCfHm6m+n9khpD+347ERdo9o+q09EH1Zas9qY2ZozaB6Fc+pUYJq1A4yGgE9EdagKT731S3ZgCDzmcfQjApN2D0KFezNcMIB+M0UCgOLEro5vyTuwMHP4yTOOySNcfiFhiJvm9GR9CiaA1QpNOsJ7yER1LczZXvs9EBta6KNMzTfdBOAiDDZ65WhsuiCX4mu27BBc8Frs9QcZ6whW5x7RYbKC2/fDGuh4ZcaGl4cZIwkAf5IoyoC7jMeJgEm0NjE4m6Hxq1dS6rVkqqpiOmvmEeC/7z2BLgv+89gT0G0mm8H45Y1JGJnImBjsXo8cZy2/7BO68mttYPFabDcY5184AnGAMOeMF56XkjHUETqWhjgReaZwiQZ6kNAjAJU3IHG3hHks4pOqPDrM9zgxgdVDOLUaXyGgg8a6YnYtDQqXmgwRzOEHDDEIJYKdU1HkWhty60NpXGk0nSSS4zJvDIHqROy06l6XVWvbsDLvRjeK5+r+ZQrTqc+8K309HzH+tqw134hbrwqsmtRxjiP9bVhhT5z2pZpKvqIN+MFK6efsTBg5+1OWBQ29xY869VkYC0yQDI8ojL4leXe2qNWzMcIcAQnrWpW9OQuLQ2m1xBa43cGlwaHEapGU4oW7HOGyZu3pgE4CehJ1JpBBGBzCldbAGwADoGSy02DVRro2+k/kmLARHVGP5JEtGJwjM4/gjegtGb5dqMMNBkPGOIP1RtB16ilJonBZZ56VqdZ6VWgMb7WMcCTFO6ZIH92U8+0hDixuz47VfbjTD3QWYOcwtbi5pa4sN/nJEqq83YihWrLLbA+mKoNSQ1ovYCS4g4Nzw6TgvXpTTj63FMNpg4MGXMXH6x9GxDxGz0KQaNirRtWWQDWgZDswXjtJN+QCRAENbOMkgnr9S92GxUV7FTqGXNBIEaxh1FNpWpCpV2lsuMZzOYjOR2qjSbZp8RxHGZJAkhocC4xrwGXOvXRotYLrRAGr0pz0KaZUKtHWtrWkuBJcb4MDIMY3bnxThzq5lobVAc0EAjCYB7AVBw5lHqHYjqReKe1I0wvPf6R0EwnFY7Qen9vyVekaoTr2cOH46whdWm5hx6jtRN1fCSI9Pqx9CRLXgg9mtPR9UZaBbanMrJVdps5aebUfwKra5DRmp2fcvollSwUXOkm40hoMSQwQAvbZ9Dhk3aFSDB+lB1DDjukdHMhm5ayV32OgaZZdFNnlAkg3RlDhtR+nYqwAkNJjEh7gOoYwqX6XSk6unUY601xUuo6IaRLgWnZIMdYUuBWc/aqDY6vJH/AHCn8Uq8kf8AcKz8Ho4Rr4jU7lh0SxnHl3F43ZiqFPxSryR/uVUx5gTs6V0how01SFDEtSU/3FFmDd8fNlLyabCakA74A9wDGzhDcyCRnkc0W0c1okNoGjkfJYL2H9hOSD2MxVefGw3iN+alvzUO8oh22Rq+t0I5YgYk1N8ByMNAwkHyfjBDTTdQg6o574VPpqPmO9bVh4W48Kn01HzX+tqxErRoaElKQoqISdSEKQHMqjRVK0lJwUSkiNRkgjaCO1enRulatCkKDRxeO41Jx4x8gDVGc8+EQvOHKW+LJdSIAknWTJ6T6k6TXJzVzOAAzJOHaqqEUlWBV3zKReltL1AsTFRBPwClfWbo5ElCbFOKqY1E3IiUKN0pX/jBK9z+kfmsuaQNoT6ap3tDQ/j1N9LYNS+wOcOKLoAjHpRLfpAOc6wREbedDoxrRCDdhTvZtCa+lvvx8BKSS5CrYjTkR+P5rwWqylmIxb6Qve1xIxEGTrnXhq2Jp5lMav1Ox+D7/wDn0PMb7DVo1n9wg/4NLzW+y1aBaYLgSSSSBEgRR1AilGWPZ2ESRZ2vwHG4gc+XYgl2y63X9UcyI2Go7EGlvYGXGaQSSZgNy/dBrJUpCo+bS5rrjQad8AUw1xIcARAm8M9vRBCyMa53EtL33TJbepuETkYblIIw/BT5CDqjD+FX6aj5j/W1YcErc+FQfPUfMd62rDqoaoMZ5kseb0p04hVqEYA/EpGU4C9lKygjIntRaiPCW9HYq3OAzc3UIkDE5CNuI7UVbZByT6VlvCJohrDSrMAF4BjwJzi8wyc5F4f4hb09OMpUYM22gbFSNMmpTvuvGJkAAAbM8ZQ3S1ma2vUazBocboGoZx1ZLL7m90lR3EqucQIioScNjXHX08y0aJaajK0SptM7So1bPeaWkmCCD0EQVekiiIqo6Iq07PSdUIdIu32ElpIwEyAQ6Br51DeTt9KO6CtgBdSqCaT8CDkCcAebVj0FVaY0OaDtrD5Lv/F2w/HRepAltIhLelckqhFYpDWm7FaQlCqEQuJrisTwppMjxVLC4kkVC3mDWkZR9YbFfSs91oGwATtjargpwq0Sjek4pK26ouEJfQCtzISIBTyqnHFYqVDsu4b+Bpea32Wo+gG4cf8ACpea32Wo+tPkFwJJJJAiQIo6gRSjLLrJUrQbtKmWgcUmoQ5xnGW3IaBjjJyRVmWIAOuNvSs3Zq1LfHh1oeHBgmmBdFNt4EEPaySSTrcfKOCMaNczjBlRz8pvOc6MxryyKnyxXBgfCqPnqPmP9bVh1ufCp9PR8x3rasQAmhEHBMzEwMejFScxGNy9O5UvFp8k3TBAk4GDrMT6UEDxZngSWuA2lpA7SrOFBSZi1zsYF2CcekjXK1Wm9INNkqh/lE07nTenXzArEnHPEHbjKC6hGlpUOaHBphwBEkA44iUH3TkV2Cm5pBg72QRF4QGg7ZJAgThjhC9G+p2kkgDXtwC0nQTJaLaGUxOBzdtGF4nqaBh0bcCej9MlhaypkTE62G4Kkc4AIHVzojbtwtpeXGmGFrgP+oB5Tw6pnzAKxvg5tTnhxNERWdUxe4ywhojBpxgLyxlSbk31dfsdm1Sh6WPBAIMg4gjEEbQU6J7l9wNSi0trVGPp8YgMvyJiIcYgYHCDMo78lKH93+xXWWtBPp1OVDILVaDtza9I0auMCMc3N1OB5Qwx6F6G7l6A1H/Z35q6z6Do03BzWw4ZG8deGsrD14lQy2mNEOoPg4tPku28x2OGxD10WrQa4Q7EbDiF5+B6H8tvYr4hYKhgkpW2tLbNSPGptGEzdBgE3RzkzsXnbpeyD6nRFI45Y5YZp3W+IgZGU4ct3YLTSqhxFOADHGbByk4dMjqU7VYbI5hdVaAMrzRDgSYEXcTijf60aEwMqFLSFJlooU6t4NrOLJafJMANJwOF4tHXOpFtM7n32cMc6Cx+WpwMTdc3UUHNNt+m8iTTcHt5nAEfj6AuyknwAe0zotlNodTdeEwQSCcciIAQR7irrfuiDbgqBkOdABBMmCds9m0J3W6zhgc9jmgkAupvwaHGAS184SQM9cqZHkqOhV0yiD7Iwn94UHWRuox1/usqI1Otbhj/AMGl5rfZaj6AbhhFipdA9lqPrb5MoSSSSBEgRR1AilGWE9H/AEbev2ivUvLo76NvX7RXqU+RXBzzwl0wa1KeS71tWPFJuoBbbwh12tq0y5zW8U4kgaxt+M1kzbqZHltxwwM57CFEELLZmANN1rLwkZEwcBxj+ELO6WrAWlzGvc+AJcTJB1tnYAQr9KW1hs5pl5ETx4IgEtMg7b17DZCH2OytawuDg4kNa52U4aukwT5nOUNlUYlKEp5wnJ5/QipVQmhTYyTG3Dm61AHn9H7ohorSLKJc4s3x0Q29AYOka/QtJoK4NZYX0LJZ2uqG/I4oGJfGoTkOfUglo3Vuc4ksDQcgzIDV0oJaLW6o4uc4k9QAGoNEQBzKtx6e39lzlFP0GponboWG644FhcWyHYF2ExhqkdasbupZrqAdSzAPT2r2WfQ9V7L7GFzZIwdjhnhMlc9pDcw58p6f8zu/smG6NhIAe7EgDikCSdt3BZuoy6YIgjCDMg65kqyw2bfKjWNGJIxx4oGJPYFbKK43FOy1Sc+04egLzaZL7Mxr3m8HG6AHSZA2GJw1jm5kbswDQXvN1rcXE6hMesgdJWf3R2QWi9VLy24w3GENc0BuJg5gnM5+gLW1Eqgl+6gZ3XbMwP8AyzwUPlNsYetwz7UHlSBKlpIqs91XdmGPa3e5JMCCIBAvYmMMBPUrae6+pENa0dZJ/BBrU2WkxJGIyJnmnXBPavLZHOvAFr4gyXtYBqiLuvNO3Eqhi16SfVdee4u1DYBsGped45j2KJfzpC0ELXyCrMrujoPrVqNzyXABnSXYn1dgRl9nc5rKdSIdVF4iAN6ZxjeIwMhveC9deiHxIyy5sCMNmajZLIKbbo68scIxAEZdqU3ShU9Qs60sALi5gGs3hA6TMBQ8aa5ssc12oFpDuaZHah7qALS36rhBEkYZJUKIYIA9WOrVzJE7TuHEWKl5rfZaj6Abhv4Gl5rfZaj6XyC4EkkkgRIEUdQIpRlhPR30bev2ivUvLo76NvX7RXqU+RXByzwv2UPrUJ1MqRgDndBwOCxlPitDQYAAAxJyW58K5+eo+Y/1tWEgqZIarxhBxCixgGU6ziScSZJJ1mVO6pb2gSFzmSKnCiQohlNVRilioC+U15QDJS3tQkyVvNAaQpO3qi2W5NEjA6yZG3ErA3ESNd1JlNwMOcHuk6mGabY621DPQoirTNra+0VnN8l1R5b0Fxj0LR7ktGYX44z4DdfF/c+oLO6JsRqVQwSOURqbr/LrWr09pUWakKdMxVeIw/6dOInmcchsEnYogXuy04KhFCmZp03AuIyfUacIPJactpk7EC4RqQReMHA9CqITBqSGNROKieEg1FCIFxSAKsITpoRS4KbRKdwSZgs0IiRCkpOKiAtMhpTB2Kmo3VEdm3D/AMDS81vstR9ANw38DS81vstR9T5BcCSSSQIkCKOoEUoywno76NvX7RXqXl0d9G3r9or1KfIrg5n4Vfp6PmP9bVh5W48Ko+eo+Y/1tWGhRDynlVpNURNRcpJIIqhJWgJiEiJqRTpIAlSplzg1okkgAbScAlu0p3t9YwzvIa2mR9hAkdJa4/5IzucphlQ1HNwpNdWvZnigBrY88s7SqdKtaabHMAcSXl7x9W7dEHnN8HFKdHUi/cfpSk2xG0ugvJLbhwJeMm7bv1idh2oRarU6o9z3mXOMk/lsGqNgUJUSUvIiSCcJIIUKbWqBKmwpIYhNKclRKiHKinSQyHBShRTqISSZOojsm4b+Bpea32Wo+gG4b+Bpea32Wo+p8guBJJJIESBFHUCKUZYS0e8b23Ea9f8AcV6d9G0dqyrC9znBlWkLpxa4NLmziJkg4yrqFmrOdxalFwmYa1swIBxDuY6ta62Rf8kYU3TgzPhTPz1HzH+tqwrnLZeEmm5tSiHAA3X5dLFi1zaozcXVEg5OFAKTUCxyVAlTKrUSJByTnJkoUJMFTosvOA7ehVAL22ClAJ24dQ+PQoKHrlV6VeabnUcpbRedd6A4OA/yunqXv0XQv1W7Bxj1fvCG6crB9dzh5oPMMurX1oE8IKdRATpIQKUpBiUKAYhO1MSnaVCOmVhpprigIhMp3VK4pkVJKwMT72gSpSCnvacNSgOv7h/4Kl5rfZaj6y+5Fp8TpQSOK3Ix9VqMXTyndqpckuAgkh908p3aldPKd2oEIIEV7rp5Tu1eBrsEozIjYGUg5806fGALnEtl5Buwb2wAYc3OidnNFsFopsMargI5pCG2rQkvJD7sknBjTmZ+sDivNaNzQLp31wwGADYwGeSH0jVKrx0Obco9EqmX8KNQOq0YI8l+sHW3YViS1dds25q5UD9+e4CRcIbcMgjERzz1IgdHtOwf4j8lqH9S6qn52KMpNdVQ4iApALs3AP2rv9WfiEhoH7V2vC6z3ZXS2GRulg40mLV2YaB21XH/ABYNuwc/oTDQH2ruxv5Ktjkrng42AnAXaKehgBF4nnLWz6Ap8Ejb3Qi2GSueDioZqRFoAELrPBI290JuCRt7oVbHI3PBzuyu3uz1KgIDjg3qwkdc/wCpWaz+Oxdp4JG3uhPwSNvdCaRpSvgLng4xdShdm4JG3uhLgkbe6EWxyNzwcZhJ4XZuCRt7oS4JG3uhNsclc8HDrU6AqaNYzC7xwSNvdCXBI290Itjkrng4wwp5XZuCRt7oTcEjb3Qq2OQueDjSS7LwSNvdCXBI290Kthkbng41KcFdk4JG3uhLgkbe6FWxyVzwcbThdj4JG3uhLgkbe6E0hkrng8G5KqBZKUkDit1jktRjfm8odoXn4KG3uhNwUNvdCHGLfJKTwenfm8odoS35vKHaF5uCht7oS4KG3uhVsclc8HpFZvKb2heBuQV3BQ290L3U7PDQNgAyQ0lwyq36H//Z">
            <a:extLst>
              <a:ext uri="{FF2B5EF4-FFF2-40B4-BE49-F238E27FC236}">
                <a16:creationId xmlns:a16="http://schemas.microsoft.com/office/drawing/2014/main" id="{C1F5E290-874B-4551-A0CF-574E4FB92576}"/>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har char="•"/>
              <a:defRPr sz="2800" b="1">
                <a:solidFill>
                  <a:schemeClr val="folHlink"/>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fo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altLang="en-US"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34" name="33 CuadroTexto">
            <a:extLst>
              <a:ext uri="{FF2B5EF4-FFF2-40B4-BE49-F238E27FC236}">
                <a16:creationId xmlns:a16="http://schemas.microsoft.com/office/drawing/2014/main" id="{68C9629F-E291-4731-8FB2-5F00BDC15F95}"/>
              </a:ext>
            </a:extLst>
          </p:cNvPr>
          <p:cNvSpPr txBox="1"/>
          <p:nvPr/>
        </p:nvSpPr>
        <p:spPr>
          <a:xfrm>
            <a:off x="5769864" y="2522593"/>
            <a:ext cx="2806700" cy="523220"/>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Drag &amp; Drop an </a:t>
            </a:r>
            <a:r>
              <a:rPr kumimoji="0" lang="en-US" sz="1400" b="0" i="1" strike="noStrike" kern="1200" cap="none" spc="0" normalizeH="0" baseline="0" noProof="0" dirty="0">
                <a:ln>
                  <a:noFill/>
                </a:ln>
                <a:solidFill>
                  <a:srgbClr val="000000"/>
                </a:solidFill>
                <a:effectLst/>
                <a:uLnTx/>
                <a:uFillTx/>
                <a:latin typeface="Arial"/>
                <a:ea typeface="+mn-ea"/>
                <a:cs typeface="+mn-cs"/>
              </a:rPr>
              <a:t>Agent Type </a:t>
            </a:r>
            <a:r>
              <a:rPr kumimoji="0" lang="en-US" sz="1400" b="0" i="0" u="none" strike="noStrike" kern="1200" cap="none" spc="0" normalizeH="0" baseline="0" noProof="0" dirty="0">
                <a:ln>
                  <a:noFill/>
                </a:ln>
                <a:solidFill>
                  <a:srgbClr val="000000"/>
                </a:solidFill>
                <a:effectLst/>
                <a:uLnTx/>
                <a:uFillTx/>
                <a:latin typeface="Arial"/>
                <a:ea typeface="+mn-ea"/>
                <a:cs typeface="+mn-cs"/>
              </a:rPr>
              <a:t>from the Agent </a:t>
            </a:r>
            <a:r>
              <a:rPr lang="en-US" sz="1400" i="1" dirty="0">
                <a:solidFill>
                  <a:srgbClr val="000000"/>
                </a:solidFill>
                <a:latin typeface="Arial"/>
              </a:rPr>
              <a:t>P</a:t>
            </a:r>
            <a:r>
              <a:rPr kumimoji="0" lang="en-US" sz="1400" b="0" i="1" u="none" strike="noStrike" kern="1200" cap="none" spc="0" normalizeH="0" baseline="0" noProof="0" dirty="0">
                <a:ln>
                  <a:noFill/>
                </a:ln>
                <a:solidFill>
                  <a:srgbClr val="000000"/>
                </a:solidFill>
                <a:effectLst/>
                <a:uLnTx/>
                <a:uFillTx/>
                <a:latin typeface="Arial"/>
                <a:ea typeface="+mn-ea"/>
                <a:cs typeface="+mn-cs"/>
              </a:rPr>
              <a:t>allete.</a:t>
            </a:r>
          </a:p>
        </p:txBody>
      </p:sp>
      <p:pic>
        <p:nvPicPr>
          <p:cNvPr id="3" name="Imagen 2">
            <a:extLst>
              <a:ext uri="{FF2B5EF4-FFF2-40B4-BE49-F238E27FC236}">
                <a16:creationId xmlns:a16="http://schemas.microsoft.com/office/drawing/2014/main" id="{589C92EE-728F-4404-A37E-7FCCA1E4B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75" y="850164"/>
            <a:ext cx="4886325" cy="3581400"/>
          </a:xfrm>
          <a:prstGeom prst="rect">
            <a:avLst/>
          </a:prstGeom>
        </p:spPr>
      </p:pic>
      <p:sp>
        <p:nvSpPr>
          <p:cNvPr id="28" name="25 Rectángulo redondeado">
            <a:extLst>
              <a:ext uri="{FF2B5EF4-FFF2-40B4-BE49-F238E27FC236}">
                <a16:creationId xmlns:a16="http://schemas.microsoft.com/office/drawing/2014/main" id="{3C708B12-259E-4FCD-A844-F866CFABE5E7}"/>
              </a:ext>
            </a:extLst>
          </p:cNvPr>
          <p:cNvSpPr/>
          <p:nvPr/>
        </p:nvSpPr>
        <p:spPr>
          <a:xfrm>
            <a:off x="1362456" y="2640864"/>
            <a:ext cx="813816" cy="2345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30" name="Straight Arrow Connector 8">
            <a:extLst>
              <a:ext uri="{FF2B5EF4-FFF2-40B4-BE49-F238E27FC236}">
                <a16:creationId xmlns:a16="http://schemas.microsoft.com/office/drawing/2014/main" id="{687F5432-2A59-4BDD-99F8-0F7F51C46EBD}"/>
              </a:ext>
            </a:extLst>
          </p:cNvPr>
          <p:cNvCxnSpPr>
            <a:cxnSpLocks/>
          </p:cNvCxnSpPr>
          <p:nvPr/>
        </p:nvCxnSpPr>
        <p:spPr>
          <a:xfrm flipH="1">
            <a:off x="2331720" y="1522955"/>
            <a:ext cx="2875280" cy="124104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33 CuadroTexto">
            <a:extLst>
              <a:ext uri="{FF2B5EF4-FFF2-40B4-BE49-F238E27FC236}">
                <a16:creationId xmlns:a16="http://schemas.microsoft.com/office/drawing/2014/main" id="{C8595A76-C1BF-4956-B719-2C50AF0D9A8A}"/>
              </a:ext>
            </a:extLst>
          </p:cNvPr>
          <p:cNvSpPr txBox="1"/>
          <p:nvPr/>
        </p:nvSpPr>
        <p:spPr>
          <a:xfrm>
            <a:off x="5362448" y="1153623"/>
            <a:ext cx="2898648" cy="738664"/>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This model will work best if each step represents 1 minute inside the simulation.</a:t>
            </a:r>
          </a:p>
        </p:txBody>
      </p:sp>
      <p:pic>
        <p:nvPicPr>
          <p:cNvPr id="9" name="Imagen 8">
            <a:extLst>
              <a:ext uri="{FF2B5EF4-FFF2-40B4-BE49-F238E27FC236}">
                <a16:creationId xmlns:a16="http://schemas.microsoft.com/office/drawing/2014/main" id="{17FBECCD-F560-42F4-BFEE-3236722E0419}"/>
              </a:ext>
            </a:extLst>
          </p:cNvPr>
          <p:cNvPicPr>
            <a:picLocks noChangeAspect="1"/>
          </p:cNvPicPr>
          <p:nvPr/>
        </p:nvPicPr>
        <p:blipFill rotWithShape="1">
          <a:blip r:embed="rId4">
            <a:extLst>
              <a:ext uri="{28A0092B-C50C-407E-A947-70E740481C1C}">
                <a14:useLocalDpi xmlns:a14="http://schemas.microsoft.com/office/drawing/2010/main" val="0"/>
              </a:ext>
            </a:extLst>
          </a:blip>
          <a:srcRect b="53264"/>
          <a:stretch/>
        </p:blipFill>
        <p:spPr>
          <a:xfrm>
            <a:off x="626745" y="4666508"/>
            <a:ext cx="7524750" cy="1722744"/>
          </a:xfrm>
          <a:prstGeom prst="rect">
            <a:avLst/>
          </a:prstGeom>
        </p:spPr>
      </p:pic>
      <p:sp>
        <p:nvSpPr>
          <p:cNvPr id="38" name="33 CuadroTexto">
            <a:extLst>
              <a:ext uri="{FF2B5EF4-FFF2-40B4-BE49-F238E27FC236}">
                <a16:creationId xmlns:a16="http://schemas.microsoft.com/office/drawing/2014/main" id="{8010E7A6-7FA4-45A1-A08A-8A5E2F06D9DF}"/>
              </a:ext>
            </a:extLst>
          </p:cNvPr>
          <p:cNvSpPr txBox="1"/>
          <p:nvPr/>
        </p:nvSpPr>
        <p:spPr>
          <a:xfrm>
            <a:off x="6402324" y="3567762"/>
            <a:ext cx="1905000" cy="954107"/>
          </a:xfrm>
          <a:prstGeom prst="rect">
            <a:avLst/>
          </a:prstGeom>
          <a:solidFill>
            <a:srgbClr val="FFFFCC"/>
          </a:solidFill>
          <a:ln w="9525">
            <a:solidFill>
              <a:schemeClr val="tx1"/>
            </a:solid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Add Parameters and Variables on new Agent Type: </a:t>
            </a:r>
            <a:r>
              <a:rPr kumimoji="0" lang="en-US" sz="1400" b="1" i="0" u="none" strike="noStrike" kern="1200" cap="none" spc="0" normalizeH="0" baseline="0" noProof="0" dirty="0">
                <a:ln>
                  <a:noFill/>
                </a:ln>
                <a:solidFill>
                  <a:srgbClr val="000000"/>
                </a:solidFill>
                <a:effectLst/>
                <a:uLnTx/>
                <a:uFillTx/>
                <a:latin typeface="Arial"/>
                <a:ea typeface="+mn-ea"/>
                <a:cs typeface="+mn-cs"/>
              </a:rPr>
              <a:t>Passenger</a:t>
            </a:r>
          </a:p>
        </p:txBody>
      </p:sp>
      <p:sp>
        <p:nvSpPr>
          <p:cNvPr id="39" name="25 Rectángulo redondeado">
            <a:extLst>
              <a:ext uri="{FF2B5EF4-FFF2-40B4-BE49-F238E27FC236}">
                <a16:creationId xmlns:a16="http://schemas.microsoft.com/office/drawing/2014/main" id="{B8E1F438-C244-40D9-A800-99AA153A66E4}"/>
              </a:ext>
            </a:extLst>
          </p:cNvPr>
          <p:cNvSpPr/>
          <p:nvPr/>
        </p:nvSpPr>
        <p:spPr>
          <a:xfrm>
            <a:off x="1130808" y="5337380"/>
            <a:ext cx="2289048" cy="8848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0" name="Straight Arrow Connector 8">
            <a:extLst>
              <a:ext uri="{FF2B5EF4-FFF2-40B4-BE49-F238E27FC236}">
                <a16:creationId xmlns:a16="http://schemas.microsoft.com/office/drawing/2014/main" id="{086CD2CF-6416-40D9-BDD7-4E650776F5FA}"/>
              </a:ext>
            </a:extLst>
          </p:cNvPr>
          <p:cNvCxnSpPr>
            <a:cxnSpLocks/>
          </p:cNvCxnSpPr>
          <p:nvPr/>
        </p:nvCxnSpPr>
        <p:spPr>
          <a:xfrm flipH="1">
            <a:off x="3520948" y="4576203"/>
            <a:ext cx="2806700" cy="12036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25 Rectángulo redondeado">
            <a:extLst>
              <a:ext uri="{FF2B5EF4-FFF2-40B4-BE49-F238E27FC236}">
                <a16:creationId xmlns:a16="http://schemas.microsoft.com/office/drawing/2014/main" id="{EF7C2B6D-1BBC-4C19-8A43-A1CD0FDB2F9F}"/>
              </a:ext>
            </a:extLst>
          </p:cNvPr>
          <p:cNvSpPr/>
          <p:nvPr/>
        </p:nvSpPr>
        <p:spPr>
          <a:xfrm>
            <a:off x="1382268" y="4711902"/>
            <a:ext cx="893064" cy="2900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9563A86E-C632-4B12-A634-D635EC916628}"/>
              </a:ext>
            </a:extLst>
          </p:cNvPr>
          <p:cNvPicPr>
            <a:picLocks noChangeAspect="1"/>
          </p:cNvPicPr>
          <p:nvPr/>
        </p:nvPicPr>
        <p:blipFill rotWithShape="1">
          <a:blip r:embed="rId2">
            <a:extLst>
              <a:ext uri="{28A0092B-C50C-407E-A947-70E740481C1C}">
                <a14:useLocalDpi xmlns:a14="http://schemas.microsoft.com/office/drawing/2010/main" val="0"/>
              </a:ext>
            </a:extLst>
          </a:blip>
          <a:srcRect b="36004"/>
          <a:stretch/>
        </p:blipFill>
        <p:spPr>
          <a:xfrm>
            <a:off x="1630680" y="1944719"/>
            <a:ext cx="7239000" cy="2968562"/>
          </a:xfrm>
          <a:prstGeom prst="rect">
            <a:avLst/>
          </a:prstGeom>
        </p:spPr>
      </p:pic>
      <p:sp>
        <p:nvSpPr>
          <p:cNvPr id="2" name="Título 1">
            <a:extLst>
              <a:ext uri="{FF2B5EF4-FFF2-40B4-BE49-F238E27FC236}">
                <a16:creationId xmlns:a16="http://schemas.microsoft.com/office/drawing/2014/main" id="{B0377C21-A89F-43C4-B0EE-139DA4A9A2F0}"/>
              </a:ext>
            </a:extLst>
          </p:cNvPr>
          <p:cNvSpPr>
            <a:spLocks noGrp="1"/>
          </p:cNvSpPr>
          <p:nvPr>
            <p:ph type="title"/>
          </p:nvPr>
        </p:nvSpPr>
        <p:spPr>
          <a:xfrm>
            <a:off x="76200" y="274638"/>
            <a:ext cx="8793480" cy="457198"/>
          </a:xfrm>
        </p:spPr>
        <p:txBody>
          <a:bodyPr/>
          <a:lstStyle/>
          <a:p>
            <a:r>
              <a:rPr lang="en-US" sz="3200" dirty="0">
                <a:solidFill>
                  <a:srgbClr val="CC0000"/>
                </a:solidFill>
              </a:rPr>
              <a:t>3.Parameters &amp; Variables for optional use </a:t>
            </a:r>
            <a:endParaRPr lang="en-GB" sz="3200" dirty="0"/>
          </a:p>
        </p:txBody>
      </p:sp>
      <p:sp>
        <p:nvSpPr>
          <p:cNvPr id="4" name="Line 6">
            <a:extLst>
              <a:ext uri="{FF2B5EF4-FFF2-40B4-BE49-F238E27FC236}">
                <a16:creationId xmlns:a16="http://schemas.microsoft.com/office/drawing/2014/main" id="{DAB01B9E-3F6E-472F-8C8B-E4C9731BE86F}"/>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6" name="33 CuadroTexto">
            <a:extLst>
              <a:ext uri="{FF2B5EF4-FFF2-40B4-BE49-F238E27FC236}">
                <a16:creationId xmlns:a16="http://schemas.microsoft.com/office/drawing/2014/main" id="{CBA3C25D-B3CC-461F-97BE-FAFCF79F3806}"/>
              </a:ext>
            </a:extLst>
          </p:cNvPr>
          <p:cNvSpPr txBox="1"/>
          <p:nvPr/>
        </p:nvSpPr>
        <p:spPr>
          <a:xfrm>
            <a:off x="1732788" y="1254017"/>
            <a:ext cx="3630168" cy="523220"/>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Arial"/>
              </a:rPr>
              <a:t>We could define a parameter to fix the value of the time in a path.</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33 CuadroTexto">
            <a:extLst>
              <a:ext uri="{FF2B5EF4-FFF2-40B4-BE49-F238E27FC236}">
                <a16:creationId xmlns:a16="http://schemas.microsoft.com/office/drawing/2014/main" id="{062B2C4E-B686-4696-BE85-749A46F40DF7}"/>
              </a:ext>
            </a:extLst>
          </p:cNvPr>
          <p:cNvSpPr txBox="1"/>
          <p:nvPr/>
        </p:nvSpPr>
        <p:spPr>
          <a:xfrm>
            <a:off x="714756" y="5435462"/>
            <a:ext cx="3630168" cy="954107"/>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Arial"/>
              </a:rPr>
              <a:t>But in our case, we will use connectors into a </a:t>
            </a:r>
            <a:r>
              <a:rPr lang="en-US" sz="1400" i="1" dirty="0">
                <a:solidFill>
                  <a:srgbClr val="000000"/>
                </a:solidFill>
                <a:latin typeface="Arial"/>
              </a:rPr>
              <a:t>Delay</a:t>
            </a:r>
            <a:r>
              <a:rPr lang="en-US" sz="1400" dirty="0">
                <a:solidFill>
                  <a:srgbClr val="000000"/>
                </a:solidFill>
                <a:latin typeface="Arial"/>
              </a:rPr>
              <a:t> block, where </a:t>
            </a:r>
            <a:r>
              <a:rPr lang="en-US" sz="1400" i="1" dirty="0">
                <a:solidFill>
                  <a:srgbClr val="000000"/>
                </a:solidFill>
                <a:latin typeface="Arial"/>
              </a:rPr>
              <a:t>Entities</a:t>
            </a:r>
            <a:r>
              <a:rPr lang="en-US" sz="1400" dirty="0">
                <a:solidFill>
                  <a:srgbClr val="000000"/>
                </a:solidFill>
                <a:latin typeface="Arial"/>
              </a:rPr>
              <a:t> will wait those 15 virtual seconds, before proceeding to the next step.</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2" name="Straight Arrow Connector 8">
            <a:extLst>
              <a:ext uri="{FF2B5EF4-FFF2-40B4-BE49-F238E27FC236}">
                <a16:creationId xmlns:a16="http://schemas.microsoft.com/office/drawing/2014/main" id="{9596B269-A84B-4849-AA3D-DC09F43FACA9}"/>
              </a:ext>
            </a:extLst>
          </p:cNvPr>
          <p:cNvCxnSpPr>
            <a:cxnSpLocks/>
          </p:cNvCxnSpPr>
          <p:nvPr/>
        </p:nvCxnSpPr>
        <p:spPr>
          <a:xfrm flipH="1">
            <a:off x="2313432" y="4219450"/>
            <a:ext cx="216408" cy="10607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25 Rectángulo redondeado">
            <a:extLst>
              <a:ext uri="{FF2B5EF4-FFF2-40B4-BE49-F238E27FC236}">
                <a16:creationId xmlns:a16="http://schemas.microsoft.com/office/drawing/2014/main" id="{BE08D2CE-0B22-43EE-AB77-F12993DFF1AF}"/>
              </a:ext>
            </a:extLst>
          </p:cNvPr>
          <p:cNvSpPr/>
          <p:nvPr/>
        </p:nvSpPr>
        <p:spPr>
          <a:xfrm>
            <a:off x="6716268" y="3397292"/>
            <a:ext cx="970788" cy="2801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9" name="Straight Arrow Connector 8">
            <a:extLst>
              <a:ext uri="{FF2B5EF4-FFF2-40B4-BE49-F238E27FC236}">
                <a16:creationId xmlns:a16="http://schemas.microsoft.com/office/drawing/2014/main" id="{BA7FEADA-FEF7-4DF5-86FB-C838A82BABD1}"/>
              </a:ext>
            </a:extLst>
          </p:cNvPr>
          <p:cNvCxnSpPr>
            <a:cxnSpLocks/>
          </p:cNvCxnSpPr>
          <p:nvPr/>
        </p:nvCxnSpPr>
        <p:spPr>
          <a:xfrm>
            <a:off x="4572000" y="1777237"/>
            <a:ext cx="944858" cy="492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33 CuadroTexto">
            <a:extLst>
              <a:ext uri="{FF2B5EF4-FFF2-40B4-BE49-F238E27FC236}">
                <a16:creationId xmlns:a16="http://schemas.microsoft.com/office/drawing/2014/main" id="{0DEA009E-0051-493B-8AEF-17765DD800C8}"/>
              </a:ext>
            </a:extLst>
          </p:cNvPr>
          <p:cNvSpPr txBox="1"/>
          <p:nvPr/>
        </p:nvSpPr>
        <p:spPr>
          <a:xfrm>
            <a:off x="4725924" y="5435462"/>
            <a:ext cx="3630168" cy="954107"/>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Arial"/>
              </a:rPr>
              <a:t>Our Variables will be used, as in the first model, to obtain and print results. So for now, lets go back to the </a:t>
            </a:r>
            <a:r>
              <a:rPr lang="en-US" sz="1400" i="1" dirty="0">
                <a:solidFill>
                  <a:srgbClr val="000000"/>
                </a:solidFill>
                <a:latin typeface="Arial"/>
              </a:rPr>
              <a:t>Main</a:t>
            </a:r>
            <a:r>
              <a:rPr lang="en-US" sz="1400" dirty="0">
                <a:solidFill>
                  <a:srgbClr val="000000"/>
                </a:solidFill>
                <a:latin typeface="Arial"/>
              </a:rPr>
              <a:t> tab, and create the proposed model.</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3" name="Straight Arrow Connector 8">
            <a:extLst>
              <a:ext uri="{FF2B5EF4-FFF2-40B4-BE49-F238E27FC236}">
                <a16:creationId xmlns:a16="http://schemas.microsoft.com/office/drawing/2014/main" id="{CC3303D2-CF80-4874-8D33-39AE2508ACCA}"/>
              </a:ext>
            </a:extLst>
          </p:cNvPr>
          <p:cNvCxnSpPr>
            <a:cxnSpLocks/>
          </p:cNvCxnSpPr>
          <p:nvPr/>
        </p:nvCxnSpPr>
        <p:spPr>
          <a:xfrm>
            <a:off x="4901184" y="4521202"/>
            <a:ext cx="923544" cy="7589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2" name="Imagen 41">
            <a:extLst>
              <a:ext uri="{FF2B5EF4-FFF2-40B4-BE49-F238E27FC236}">
                <a16:creationId xmlns:a16="http://schemas.microsoft.com/office/drawing/2014/main" id="{2A6989AE-9921-41F8-A203-8F737780C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8" y="1640088"/>
            <a:ext cx="1377740" cy="3785440"/>
          </a:xfrm>
          <a:prstGeom prst="rect">
            <a:avLst/>
          </a:prstGeom>
        </p:spPr>
      </p:pic>
    </p:spTree>
    <p:extLst>
      <p:ext uri="{BB962C8B-B14F-4D97-AF65-F5344CB8AC3E}">
        <p14:creationId xmlns:p14="http://schemas.microsoft.com/office/powerpoint/2010/main" val="372742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B292FBB-049C-45CF-9D4A-3DBC0BB7E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2977"/>
            <a:ext cx="9144000" cy="2608781"/>
          </a:xfrm>
          <a:prstGeom prst="rect">
            <a:avLst/>
          </a:prstGeom>
        </p:spPr>
      </p:pic>
      <p:sp>
        <p:nvSpPr>
          <p:cNvPr id="4" name="25 Rectángulo redondeado">
            <a:extLst>
              <a:ext uri="{FF2B5EF4-FFF2-40B4-BE49-F238E27FC236}">
                <a16:creationId xmlns:a16="http://schemas.microsoft.com/office/drawing/2014/main" id="{C4681F20-1F4F-4C6A-90EE-460EC4A897B2}"/>
              </a:ext>
            </a:extLst>
          </p:cNvPr>
          <p:cNvSpPr/>
          <p:nvPr/>
        </p:nvSpPr>
        <p:spPr>
          <a:xfrm>
            <a:off x="288798" y="3506638"/>
            <a:ext cx="3624834" cy="8184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Line 6">
            <a:extLst>
              <a:ext uri="{FF2B5EF4-FFF2-40B4-BE49-F238E27FC236}">
                <a16:creationId xmlns:a16="http://schemas.microsoft.com/office/drawing/2014/main" id="{7221EC7B-4003-40B8-B2B3-FD1A9C46DCA1}"/>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6" name="33 CuadroTexto">
            <a:extLst>
              <a:ext uri="{FF2B5EF4-FFF2-40B4-BE49-F238E27FC236}">
                <a16:creationId xmlns:a16="http://schemas.microsoft.com/office/drawing/2014/main" id="{035A0B17-98B4-495B-AB57-DEDD546CB58F}"/>
              </a:ext>
            </a:extLst>
          </p:cNvPr>
          <p:cNvSpPr txBox="1"/>
          <p:nvPr/>
        </p:nvSpPr>
        <p:spPr>
          <a:xfrm>
            <a:off x="2193798" y="1654643"/>
            <a:ext cx="4948428" cy="738664"/>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Arial"/>
              </a:rPr>
              <a:t>Drag &amp; Drop the </a:t>
            </a:r>
            <a:r>
              <a:rPr lang="en-US" sz="1400" i="1" dirty="0">
                <a:solidFill>
                  <a:srgbClr val="000000"/>
                </a:solidFill>
                <a:latin typeface="Arial"/>
              </a:rPr>
              <a:t>Source</a:t>
            </a:r>
            <a:r>
              <a:rPr lang="en-US" sz="1400" dirty="0">
                <a:solidFill>
                  <a:srgbClr val="000000"/>
                </a:solidFill>
                <a:latin typeface="Arial"/>
              </a:rPr>
              <a:t>, </a:t>
            </a:r>
            <a:r>
              <a:rPr lang="en-US" sz="1400" i="1" dirty="0">
                <a:solidFill>
                  <a:srgbClr val="000000"/>
                </a:solidFill>
                <a:latin typeface="Arial"/>
              </a:rPr>
              <a:t>Services</a:t>
            </a:r>
            <a:r>
              <a:rPr lang="en-US" sz="1400" dirty="0">
                <a:solidFill>
                  <a:srgbClr val="000000"/>
                </a:solidFill>
                <a:latin typeface="Arial"/>
              </a:rPr>
              <a:t> (2) and </a:t>
            </a:r>
            <a:r>
              <a:rPr lang="en-US" sz="1400" i="1" dirty="0">
                <a:solidFill>
                  <a:srgbClr val="000000"/>
                </a:solidFill>
                <a:latin typeface="Arial"/>
              </a:rPr>
              <a:t>Sink</a:t>
            </a:r>
            <a:r>
              <a:rPr lang="en-US" sz="1400" dirty="0">
                <a:solidFill>
                  <a:srgbClr val="000000"/>
                </a:solidFill>
                <a:latin typeface="Arial"/>
              </a:rPr>
              <a:t>, change their names accordingly and set up the defined parameters on the first slide of this exercise</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7" name="Straight Arrow Connector 8">
            <a:extLst>
              <a:ext uri="{FF2B5EF4-FFF2-40B4-BE49-F238E27FC236}">
                <a16:creationId xmlns:a16="http://schemas.microsoft.com/office/drawing/2014/main" id="{A1C7AA6D-0F77-445B-9C3E-540C82F79270}"/>
              </a:ext>
            </a:extLst>
          </p:cNvPr>
          <p:cNvCxnSpPr>
            <a:cxnSpLocks/>
          </p:cNvCxnSpPr>
          <p:nvPr/>
        </p:nvCxnSpPr>
        <p:spPr>
          <a:xfrm flipH="1">
            <a:off x="2450592" y="2510363"/>
            <a:ext cx="2240280" cy="8409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2">
            <a:extLst>
              <a:ext uri="{FF2B5EF4-FFF2-40B4-BE49-F238E27FC236}">
                <a16:creationId xmlns:a16="http://schemas.microsoft.com/office/drawing/2014/main" id="{81A783C9-3E6A-4079-A1E3-718AD3A1C1B0}"/>
              </a:ext>
            </a:extLst>
          </p:cNvPr>
          <p:cNvSpPr>
            <a:spLocks noGrp="1" noChangeArrowheads="1"/>
          </p:cNvSpPr>
          <p:nvPr>
            <p:ph type="title"/>
          </p:nvPr>
        </p:nvSpPr>
        <p:spPr>
          <a:xfrm>
            <a:off x="0" y="42921"/>
            <a:ext cx="8805672" cy="918637"/>
          </a:xfrm>
        </p:spPr>
        <p:txBody>
          <a:bodyPr/>
          <a:lstStyle/>
          <a:p>
            <a:pPr eaLnBrk="1" hangingPunct="1"/>
            <a:r>
              <a:rPr lang="en-US" altLang="en-US" sz="3600" dirty="0">
                <a:solidFill>
                  <a:srgbClr val="CC0000"/>
                </a:solidFill>
              </a:rPr>
              <a:t>4. Implement your Model (1/2)</a:t>
            </a:r>
          </a:p>
        </p:txBody>
      </p:sp>
    </p:spTree>
    <p:extLst>
      <p:ext uri="{BB962C8B-B14F-4D97-AF65-F5344CB8AC3E}">
        <p14:creationId xmlns:p14="http://schemas.microsoft.com/office/powerpoint/2010/main" val="122784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6">
            <a:extLst>
              <a:ext uri="{FF2B5EF4-FFF2-40B4-BE49-F238E27FC236}">
                <a16:creationId xmlns:a16="http://schemas.microsoft.com/office/drawing/2014/main" id="{94AA1668-A0E1-42CB-9F97-E5B7520FBF10}"/>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5" name="Rectangle 2">
            <a:extLst>
              <a:ext uri="{FF2B5EF4-FFF2-40B4-BE49-F238E27FC236}">
                <a16:creationId xmlns:a16="http://schemas.microsoft.com/office/drawing/2014/main" id="{D279AF6E-054B-45D6-B980-B8E62543AE0D}"/>
              </a:ext>
            </a:extLst>
          </p:cNvPr>
          <p:cNvSpPr>
            <a:spLocks noGrp="1" noChangeArrowheads="1"/>
          </p:cNvSpPr>
          <p:nvPr>
            <p:ph type="title"/>
          </p:nvPr>
        </p:nvSpPr>
        <p:spPr>
          <a:xfrm>
            <a:off x="0" y="42921"/>
            <a:ext cx="8805672" cy="918637"/>
          </a:xfrm>
        </p:spPr>
        <p:txBody>
          <a:bodyPr/>
          <a:lstStyle/>
          <a:p>
            <a:pPr eaLnBrk="1" hangingPunct="1"/>
            <a:r>
              <a:rPr lang="en-US" altLang="en-US" sz="3600" dirty="0">
                <a:solidFill>
                  <a:srgbClr val="CC0000"/>
                </a:solidFill>
              </a:rPr>
              <a:t>4. Implement your Model (2/2)</a:t>
            </a:r>
          </a:p>
        </p:txBody>
      </p:sp>
      <p:pic>
        <p:nvPicPr>
          <p:cNvPr id="9" name="Imagen 8">
            <a:extLst>
              <a:ext uri="{FF2B5EF4-FFF2-40B4-BE49-F238E27FC236}">
                <a16:creationId xmlns:a16="http://schemas.microsoft.com/office/drawing/2014/main" id="{22801D45-4DC0-4129-83BC-A9FE837A6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919" y="1120772"/>
            <a:ext cx="6438159" cy="2842346"/>
          </a:xfrm>
          <a:prstGeom prst="rect">
            <a:avLst/>
          </a:prstGeom>
        </p:spPr>
      </p:pic>
      <p:pic>
        <p:nvPicPr>
          <p:cNvPr id="11" name="Imagen 10">
            <a:extLst>
              <a:ext uri="{FF2B5EF4-FFF2-40B4-BE49-F238E27FC236}">
                <a16:creationId xmlns:a16="http://schemas.microsoft.com/office/drawing/2014/main" id="{FD560F04-6326-4D04-87FE-9C8D6C550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712" y="4186341"/>
            <a:ext cx="6485366" cy="2145396"/>
          </a:xfrm>
          <a:prstGeom prst="rect">
            <a:avLst/>
          </a:prstGeom>
        </p:spPr>
      </p:pic>
    </p:spTree>
    <p:extLst>
      <p:ext uri="{BB962C8B-B14F-4D97-AF65-F5344CB8AC3E}">
        <p14:creationId xmlns:p14="http://schemas.microsoft.com/office/powerpoint/2010/main" val="309832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154D6DE3-EE2B-47F4-AFC7-9ABDE4860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574" y="2865864"/>
            <a:ext cx="4657725" cy="3819525"/>
          </a:xfrm>
          <a:prstGeom prst="rect">
            <a:avLst/>
          </a:prstGeom>
        </p:spPr>
      </p:pic>
      <p:pic>
        <p:nvPicPr>
          <p:cNvPr id="10" name="Imagen 9">
            <a:extLst>
              <a:ext uri="{FF2B5EF4-FFF2-40B4-BE49-F238E27FC236}">
                <a16:creationId xmlns:a16="http://schemas.microsoft.com/office/drawing/2014/main" id="{3680015E-3A05-4BC5-8224-8E27DB8B0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44" y="1680637"/>
            <a:ext cx="3105150" cy="3600450"/>
          </a:xfrm>
          <a:prstGeom prst="rect">
            <a:avLst/>
          </a:prstGeom>
        </p:spPr>
      </p:pic>
      <p:sp>
        <p:nvSpPr>
          <p:cNvPr id="4" name="Rectangle 2">
            <a:extLst>
              <a:ext uri="{FF2B5EF4-FFF2-40B4-BE49-F238E27FC236}">
                <a16:creationId xmlns:a16="http://schemas.microsoft.com/office/drawing/2014/main" id="{D833A1B6-BA25-42F7-84D9-651337BC429D}"/>
              </a:ext>
            </a:extLst>
          </p:cNvPr>
          <p:cNvSpPr txBox="1">
            <a:spLocks noChangeArrowheads="1"/>
          </p:cNvSpPr>
          <p:nvPr/>
        </p:nvSpPr>
        <p:spPr bwMode="auto">
          <a:xfrm>
            <a:off x="0" y="64614"/>
            <a:ext cx="8805672" cy="9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folHlink"/>
                </a:solidFill>
                <a:latin typeface="+mj-lt"/>
                <a:ea typeface="+mj-ea"/>
                <a:cs typeface="+mj-cs"/>
              </a:defRPr>
            </a:lvl1pPr>
            <a:lvl2pPr algn="l" rtl="0" eaLnBrk="0" fontAlgn="base" hangingPunct="0">
              <a:spcBef>
                <a:spcPct val="0"/>
              </a:spcBef>
              <a:spcAft>
                <a:spcPct val="0"/>
              </a:spcAft>
              <a:defRPr sz="4000" b="1">
                <a:solidFill>
                  <a:schemeClr val="folHlink"/>
                </a:solidFill>
                <a:latin typeface="Arial" charset="0"/>
              </a:defRPr>
            </a:lvl2pPr>
            <a:lvl3pPr algn="l" rtl="0" eaLnBrk="0" fontAlgn="base" hangingPunct="0">
              <a:spcBef>
                <a:spcPct val="0"/>
              </a:spcBef>
              <a:spcAft>
                <a:spcPct val="0"/>
              </a:spcAft>
              <a:defRPr sz="4000" b="1">
                <a:solidFill>
                  <a:schemeClr val="folHlink"/>
                </a:solidFill>
                <a:latin typeface="Arial" charset="0"/>
              </a:defRPr>
            </a:lvl3pPr>
            <a:lvl4pPr algn="l" rtl="0" eaLnBrk="0" fontAlgn="base" hangingPunct="0">
              <a:spcBef>
                <a:spcPct val="0"/>
              </a:spcBef>
              <a:spcAft>
                <a:spcPct val="0"/>
              </a:spcAft>
              <a:defRPr sz="4000" b="1">
                <a:solidFill>
                  <a:schemeClr val="folHlink"/>
                </a:solidFill>
                <a:latin typeface="Arial" charset="0"/>
              </a:defRPr>
            </a:lvl4pPr>
            <a:lvl5pPr algn="l" rtl="0" eaLnBrk="0" fontAlgn="base" hangingPunct="0">
              <a:spcBef>
                <a:spcPct val="0"/>
              </a:spcBef>
              <a:spcAft>
                <a:spcPct val="0"/>
              </a:spcAft>
              <a:defRPr sz="4000" b="1">
                <a:solidFill>
                  <a:schemeClr val="folHlink"/>
                </a:solidFill>
                <a:latin typeface="Arial" charset="0"/>
              </a:defRPr>
            </a:lvl5pPr>
            <a:lvl6pPr marL="457200" algn="l" rtl="0" fontAlgn="base">
              <a:spcBef>
                <a:spcPct val="0"/>
              </a:spcBef>
              <a:spcAft>
                <a:spcPct val="0"/>
              </a:spcAft>
              <a:defRPr sz="4000" b="1">
                <a:solidFill>
                  <a:schemeClr val="folHlink"/>
                </a:solidFill>
                <a:latin typeface="Arial" charset="0"/>
              </a:defRPr>
            </a:lvl6pPr>
            <a:lvl7pPr marL="914400" algn="l" rtl="0" fontAlgn="base">
              <a:spcBef>
                <a:spcPct val="0"/>
              </a:spcBef>
              <a:spcAft>
                <a:spcPct val="0"/>
              </a:spcAft>
              <a:defRPr sz="4000" b="1">
                <a:solidFill>
                  <a:schemeClr val="folHlink"/>
                </a:solidFill>
                <a:latin typeface="Arial" charset="0"/>
              </a:defRPr>
            </a:lvl7pPr>
            <a:lvl8pPr marL="1371600" algn="l" rtl="0" fontAlgn="base">
              <a:spcBef>
                <a:spcPct val="0"/>
              </a:spcBef>
              <a:spcAft>
                <a:spcPct val="0"/>
              </a:spcAft>
              <a:defRPr sz="4000" b="1">
                <a:solidFill>
                  <a:schemeClr val="folHlink"/>
                </a:solidFill>
                <a:latin typeface="Arial" charset="0"/>
              </a:defRPr>
            </a:lvl8pPr>
            <a:lvl9pPr marL="1828800" algn="l" rtl="0" fontAlgn="base">
              <a:spcBef>
                <a:spcPct val="0"/>
              </a:spcBef>
              <a:spcAft>
                <a:spcPct val="0"/>
              </a:spcAft>
              <a:defRPr sz="4000" b="1">
                <a:solidFill>
                  <a:schemeClr val="folHlink"/>
                </a:solidFill>
                <a:latin typeface="Arial" charset="0"/>
              </a:defRPr>
            </a:lvl9pPr>
          </a:lstStyle>
          <a:p>
            <a:pPr eaLnBrk="1" hangingPunct="1"/>
            <a:r>
              <a:rPr lang="en-US" altLang="en-US" sz="3600" kern="0" dirty="0">
                <a:solidFill>
                  <a:srgbClr val="CC0000"/>
                </a:solidFill>
              </a:rPr>
              <a:t>5. Add Delay (1/2)</a:t>
            </a:r>
          </a:p>
        </p:txBody>
      </p:sp>
      <p:sp>
        <p:nvSpPr>
          <p:cNvPr id="5" name="Line 6">
            <a:extLst>
              <a:ext uri="{FF2B5EF4-FFF2-40B4-BE49-F238E27FC236}">
                <a16:creationId xmlns:a16="http://schemas.microsoft.com/office/drawing/2014/main" id="{2ADCE9EF-A5BE-46EF-9120-A26CE49ACCE4}"/>
              </a:ext>
            </a:extLst>
          </p:cNvPr>
          <p:cNvSpPr>
            <a:spLocks noChangeShapeType="1"/>
          </p:cNvSpPr>
          <p:nvPr/>
        </p:nvSpPr>
        <p:spPr bwMode="auto">
          <a:xfrm>
            <a:off x="0" y="762000"/>
            <a:ext cx="9144000" cy="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6" name="25 Rectángulo redondeado">
            <a:extLst>
              <a:ext uri="{FF2B5EF4-FFF2-40B4-BE49-F238E27FC236}">
                <a16:creationId xmlns:a16="http://schemas.microsoft.com/office/drawing/2014/main" id="{20539BF0-33B4-4F9C-BD70-6A0817D685D9}"/>
              </a:ext>
            </a:extLst>
          </p:cNvPr>
          <p:cNvSpPr/>
          <p:nvPr/>
        </p:nvSpPr>
        <p:spPr>
          <a:xfrm>
            <a:off x="5056632" y="5471017"/>
            <a:ext cx="2752344" cy="6871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33 CuadroTexto">
            <a:extLst>
              <a:ext uri="{FF2B5EF4-FFF2-40B4-BE49-F238E27FC236}">
                <a16:creationId xmlns:a16="http://schemas.microsoft.com/office/drawing/2014/main" id="{88DEDA9D-77E9-45BF-92FC-AB7F6C97C45B}"/>
              </a:ext>
            </a:extLst>
          </p:cNvPr>
          <p:cNvSpPr txBox="1"/>
          <p:nvPr/>
        </p:nvSpPr>
        <p:spPr>
          <a:xfrm>
            <a:off x="4389310" y="950656"/>
            <a:ext cx="4302252" cy="1815882"/>
          </a:xfrm>
          <a:prstGeom prst="rect">
            <a:avLst/>
          </a:prstGeom>
          <a:solidFill>
            <a:srgbClr val="FFFFCC"/>
          </a:solidFill>
          <a:ln w="9525">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Now we already have a simulation to run, entities have an arrival rate, processing time on the server and a sink to close the cycle.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Still, entities are </a:t>
            </a:r>
            <a:r>
              <a:rPr kumimoji="0" lang="en-US" sz="1400" b="1" i="0" u="none" strike="noStrike" kern="1200" cap="none" spc="0" normalizeH="0" baseline="0" noProof="0" dirty="0">
                <a:ln>
                  <a:noFill/>
                </a:ln>
                <a:solidFill>
                  <a:srgbClr val="000000"/>
                </a:solidFill>
                <a:effectLst/>
                <a:uLnTx/>
                <a:uFillTx/>
                <a:latin typeface="Arial"/>
                <a:ea typeface="+mn-ea"/>
                <a:cs typeface="+mn-cs"/>
              </a:rPr>
              <a:t>instantly</a:t>
            </a:r>
            <a:r>
              <a:rPr kumimoji="0" lang="en-US" sz="1400" b="0" i="0" u="none" strike="noStrike" kern="1200" cap="none" spc="0" normalizeH="0" baseline="0" noProof="0" dirty="0">
                <a:ln>
                  <a:noFill/>
                </a:ln>
                <a:solidFill>
                  <a:srgbClr val="000000"/>
                </a:solidFill>
                <a:effectLst/>
                <a:uLnTx/>
                <a:uFillTx/>
                <a:latin typeface="Arial"/>
                <a:ea typeface="+mn-ea"/>
                <a:cs typeface="+mn-cs"/>
              </a:rPr>
              <a:t> going from the “out” nodes to the “in” nodes. We must add a </a:t>
            </a:r>
            <a:r>
              <a:rPr kumimoji="0" lang="en-US" sz="1400" b="0" i="1" u="none" strike="noStrike" kern="1200" cap="none" spc="0" normalizeH="0" baseline="0" noProof="0" dirty="0">
                <a:ln>
                  <a:noFill/>
                </a:ln>
                <a:solidFill>
                  <a:srgbClr val="000000"/>
                </a:solidFill>
                <a:effectLst/>
                <a:uLnTx/>
                <a:uFillTx/>
                <a:latin typeface="Arial"/>
                <a:ea typeface="+mn-ea"/>
                <a:cs typeface="+mn-cs"/>
              </a:rPr>
              <a:t>Path</a:t>
            </a:r>
            <a:r>
              <a:rPr kumimoji="0" lang="en-US" sz="1400" b="0" i="0" u="none" strike="noStrike" kern="1200" cap="none" spc="0" normalizeH="0" baseline="0" noProof="0" dirty="0">
                <a:ln>
                  <a:noFill/>
                </a:ln>
                <a:solidFill>
                  <a:srgbClr val="000000"/>
                </a:solidFill>
                <a:effectLst/>
                <a:uLnTx/>
                <a:uFillTx/>
                <a:latin typeface="Arial"/>
                <a:ea typeface="+mn-ea"/>
                <a:cs typeface="+mn-cs"/>
              </a:rPr>
              <a:t> or a </a:t>
            </a:r>
            <a:r>
              <a:rPr kumimoji="0" lang="en-US" sz="1400" b="0" i="1" u="none" strike="noStrike" kern="1200" cap="none" spc="0" normalizeH="0" baseline="0" noProof="0" dirty="0">
                <a:ln>
                  <a:noFill/>
                </a:ln>
                <a:solidFill>
                  <a:srgbClr val="000000"/>
                </a:solidFill>
                <a:effectLst/>
                <a:uLnTx/>
                <a:uFillTx/>
                <a:latin typeface="Arial"/>
                <a:ea typeface="+mn-ea"/>
                <a:cs typeface="+mn-cs"/>
              </a:rPr>
              <a:t>Delay</a:t>
            </a:r>
            <a:r>
              <a:rPr kumimoji="0" lang="en-US" sz="1400" b="0" i="0" u="none" strike="noStrike" kern="1200" cap="none" spc="0" normalizeH="0" baseline="0" noProof="0" dirty="0">
                <a:ln>
                  <a:noFill/>
                </a:ln>
                <a:solidFill>
                  <a:srgbClr val="000000"/>
                </a:solidFill>
                <a:effectLst/>
                <a:uLnTx/>
                <a:uFillTx/>
                <a:latin typeface="Arial"/>
                <a:ea typeface="+mn-ea"/>
                <a:cs typeface="+mn-cs"/>
              </a:rPr>
              <a:t>, where we can specify the time that it takes for a passenger to go from one place to another (in this case, a fixed time).</a:t>
            </a:r>
          </a:p>
        </p:txBody>
      </p:sp>
      <p:cxnSp>
        <p:nvCxnSpPr>
          <p:cNvPr id="8" name="Straight Arrow Connector 8">
            <a:extLst>
              <a:ext uri="{FF2B5EF4-FFF2-40B4-BE49-F238E27FC236}">
                <a16:creationId xmlns:a16="http://schemas.microsoft.com/office/drawing/2014/main" id="{8117C583-8DF9-4249-81A1-19E42ED02668}"/>
              </a:ext>
            </a:extLst>
          </p:cNvPr>
          <p:cNvCxnSpPr>
            <a:cxnSpLocks/>
          </p:cNvCxnSpPr>
          <p:nvPr/>
        </p:nvCxnSpPr>
        <p:spPr>
          <a:xfrm>
            <a:off x="2766870" y="4590288"/>
            <a:ext cx="2289762" cy="10712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337174"/>
      </p:ext>
    </p:extLst>
  </p:cSld>
  <p:clrMapOvr>
    <a:masterClrMapping/>
  </p:clrMapOvr>
</p:sld>
</file>

<file path=ppt/theme/theme1.xml><?xml version="1.0" encoding="utf-8"?>
<a:theme xmlns:a="http://schemas.openxmlformats.org/drawingml/2006/main" name="Tema_TFM">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0000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000099"/>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BFECE"/>
        </a:lt1>
        <a:dk2>
          <a:srgbClr val="000000"/>
        </a:dk2>
        <a:lt2>
          <a:srgbClr val="777777"/>
        </a:lt2>
        <a:accent1>
          <a:srgbClr val="FFFFF7"/>
        </a:accent1>
        <a:accent2>
          <a:srgbClr val="33CCCC"/>
        </a:accent2>
        <a:accent3>
          <a:srgbClr val="FDFEE3"/>
        </a:accent3>
        <a:accent4>
          <a:srgbClr val="000000"/>
        </a:accent4>
        <a:accent5>
          <a:srgbClr val="FFFFFA"/>
        </a:accent5>
        <a:accent6>
          <a:srgbClr val="2DB9B9"/>
        </a:accent6>
        <a:hlink>
          <a:srgbClr val="FF5050"/>
        </a:hlink>
        <a:folHlink>
          <a:srgbClr val="000099"/>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EFFEF"/>
        </a:lt1>
        <a:dk2>
          <a:srgbClr val="000000"/>
        </a:dk2>
        <a:lt2>
          <a:srgbClr val="777777"/>
        </a:lt2>
        <a:accent1>
          <a:srgbClr val="FFFFF7"/>
        </a:accent1>
        <a:accent2>
          <a:srgbClr val="33CCCC"/>
        </a:accent2>
        <a:accent3>
          <a:srgbClr val="FEFFF6"/>
        </a:accent3>
        <a:accent4>
          <a:srgbClr val="000000"/>
        </a:accent4>
        <a:accent5>
          <a:srgbClr val="FFFFFA"/>
        </a:accent5>
        <a:accent6>
          <a:srgbClr val="2DB9B9"/>
        </a:accent6>
        <a:hlink>
          <a:srgbClr val="FF5050"/>
        </a:hlink>
        <a:folHlink>
          <a:srgbClr val="000099"/>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777777"/>
        </a:lt2>
        <a:accent1>
          <a:srgbClr val="FFFFF7"/>
        </a:accent1>
        <a:accent2>
          <a:srgbClr val="33CCCC"/>
        </a:accent2>
        <a:accent3>
          <a:srgbClr val="FFFFFF"/>
        </a:accent3>
        <a:accent4>
          <a:srgbClr val="000000"/>
        </a:accent4>
        <a:accent5>
          <a:srgbClr val="FFFFFA"/>
        </a:accent5>
        <a:accent6>
          <a:srgbClr val="2DB9B9"/>
        </a:accent6>
        <a:hlink>
          <a:srgbClr val="FF5050"/>
        </a:hlink>
        <a:folHlink>
          <a:srgbClr val="0000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_TFM" id="{09ABD0D6-CBB5-4CCD-82EA-63F0D0ABCD8B}" vid="{2CD7D065-066A-4627-ADDD-2B11733AEED9}"/>
    </a:ext>
  </a:ext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0000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000099"/>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BFECE"/>
        </a:lt1>
        <a:dk2>
          <a:srgbClr val="000000"/>
        </a:dk2>
        <a:lt2>
          <a:srgbClr val="777777"/>
        </a:lt2>
        <a:accent1>
          <a:srgbClr val="FFFFF7"/>
        </a:accent1>
        <a:accent2>
          <a:srgbClr val="33CCCC"/>
        </a:accent2>
        <a:accent3>
          <a:srgbClr val="FDFEE3"/>
        </a:accent3>
        <a:accent4>
          <a:srgbClr val="000000"/>
        </a:accent4>
        <a:accent5>
          <a:srgbClr val="FFFFFA"/>
        </a:accent5>
        <a:accent6>
          <a:srgbClr val="2DB9B9"/>
        </a:accent6>
        <a:hlink>
          <a:srgbClr val="FF5050"/>
        </a:hlink>
        <a:folHlink>
          <a:srgbClr val="000099"/>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EFFEF"/>
        </a:lt1>
        <a:dk2>
          <a:srgbClr val="000000"/>
        </a:dk2>
        <a:lt2>
          <a:srgbClr val="777777"/>
        </a:lt2>
        <a:accent1>
          <a:srgbClr val="FFFFF7"/>
        </a:accent1>
        <a:accent2>
          <a:srgbClr val="33CCCC"/>
        </a:accent2>
        <a:accent3>
          <a:srgbClr val="FEFFF6"/>
        </a:accent3>
        <a:accent4>
          <a:srgbClr val="000000"/>
        </a:accent4>
        <a:accent5>
          <a:srgbClr val="FFFFFA"/>
        </a:accent5>
        <a:accent6>
          <a:srgbClr val="2DB9B9"/>
        </a:accent6>
        <a:hlink>
          <a:srgbClr val="FF5050"/>
        </a:hlink>
        <a:folHlink>
          <a:srgbClr val="000099"/>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777777"/>
        </a:lt2>
        <a:accent1>
          <a:srgbClr val="FFFFF7"/>
        </a:accent1>
        <a:accent2>
          <a:srgbClr val="33CCCC"/>
        </a:accent2>
        <a:accent3>
          <a:srgbClr val="FFFFFF"/>
        </a:accent3>
        <a:accent4>
          <a:srgbClr val="000000"/>
        </a:accent4>
        <a:accent5>
          <a:srgbClr val="FFFFFA"/>
        </a:accent5>
        <a:accent6>
          <a:srgbClr val="2DB9B9"/>
        </a:accent6>
        <a:hlink>
          <a:srgbClr val="FF5050"/>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Tema_TFM</Template>
  <TotalTime>2067</TotalTime>
  <Words>1156</Words>
  <Application>Microsoft Office PowerPoint</Application>
  <PresentationFormat>Presentación en pantalla (4:3)</PresentationFormat>
  <Paragraphs>80</Paragraphs>
  <Slides>21</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21</vt:i4>
      </vt:variant>
    </vt:vector>
  </HeadingPairs>
  <TitlesOfParts>
    <vt:vector size="28" baseType="lpstr">
      <vt:lpstr>Arial</vt:lpstr>
      <vt:lpstr>Calibri</vt:lpstr>
      <vt:lpstr>Courier New</vt:lpstr>
      <vt:lpstr>Times New Roman</vt:lpstr>
      <vt:lpstr>Wingdings</vt:lpstr>
      <vt:lpstr>Tema_TFM</vt:lpstr>
      <vt:lpstr>Default Design</vt:lpstr>
      <vt:lpstr>Basic Models</vt:lpstr>
      <vt:lpstr>Full Course Index </vt:lpstr>
      <vt:lpstr>Basic Models</vt:lpstr>
      <vt:lpstr>1. A simple access control point</vt:lpstr>
      <vt:lpstr>2. Create a new Model, Add Agent Type</vt:lpstr>
      <vt:lpstr>3.Parameters &amp; Variables for optional use </vt:lpstr>
      <vt:lpstr>4. Implement your Model (1/2)</vt:lpstr>
      <vt:lpstr>4. Implement your Model (2/2)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10. A simple check in 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AnyLogic</dc:title>
  <dc:creator>Alex Rodríguez</dc:creator>
  <cp:lastModifiedBy>Alex Rodríguez</cp:lastModifiedBy>
  <cp:revision>60</cp:revision>
  <dcterms:created xsi:type="dcterms:W3CDTF">2021-05-31T07:08:59Z</dcterms:created>
  <dcterms:modified xsi:type="dcterms:W3CDTF">2021-06-15T10:08:21Z</dcterms:modified>
</cp:coreProperties>
</file>