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34" d="100"/>
          <a:sy n="34" d="100"/>
        </p:scale>
        <p:origin x="-1476" y="-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5700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459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104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920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3756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0624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791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458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9164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82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14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985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70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192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3212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8527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22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06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slide for video">
  <p:cSld name="Intro slide for video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1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9" name="Google Shape;9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2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2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12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2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2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0" name="Google Shape;11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3" name="Google Shape;113;p1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8" name="Google Shape;11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4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5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5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5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5" name="Google Shape;135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38" name="Google Shape;138;p1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6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3" name="Google Shape;14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7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Google Shape;147;p17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7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8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1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0" name="Google Shape;160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63" name="Google Shape;163;p19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9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19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9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9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8" name="Google Shape;16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0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20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Outro slide for video">
  <p:cSld name="1 Outro slide for video">
    <p:bg>
      <p:bgPr>
        <a:solidFill>
          <a:srgbClr val="91C6D8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4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Edited by: editor’s first and last name</a:t>
            </a: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3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4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claimer slide">
  <p:cSld name="4_Disclaimer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sclaimer slide">
  <p:cSld name="5_Disclaimer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8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3" name="Google Shape;7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9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9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0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DESCRIPTION GUIDELINES</a:t>
            </a:r>
            <a:endParaRPr dirty="0"/>
          </a:p>
        </p:txBody>
      </p:sp>
      <p:sp>
        <p:nvSpPr>
          <p:cNvPr id="181" name="Google Shape;181;p21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7</a:t>
            </a:r>
            <a:endParaRPr/>
          </a:p>
        </p:txBody>
      </p:sp>
      <p:sp>
        <p:nvSpPr>
          <p:cNvPr id="182" name="Google Shape;182;p21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NINA REVIERS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Google Shape;183;p21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DIFFERENCES</a:t>
            </a:r>
            <a:endParaRPr/>
          </a:p>
        </p:txBody>
      </p:sp>
      <p:sp>
        <p:nvSpPr>
          <p:cNvPr id="246" name="Google Shape;246;p30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General approach (prescriptive or strategic).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Different strategies.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DEAL WITH SUBJECTIVITY?</a:t>
            </a:r>
            <a:endParaRPr/>
          </a:p>
        </p:txBody>
      </p:sp>
      <p:sp>
        <p:nvSpPr>
          <p:cNvPr id="253" name="Google Shape;253;p31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guidelines of the American Council for the Blind: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“Resist any temptation to convey what you may feel is inferred by them, such as an emotional state.”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DEAL WITH SUBJECTIVITY?</a:t>
            </a:r>
            <a:endParaRPr/>
          </a:p>
        </p:txBody>
      </p:sp>
      <p:sp>
        <p:nvSpPr>
          <p:cNvPr id="260" name="Google Shape;260;p32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Ofcom’s “Guidance On Standards for Audio Description”: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“A few well-chosen words can enhance a scene considerably, but they must not reflect the personal view of the describer.”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DEAL WITH SUBJECTIVITY?</a:t>
            </a:r>
            <a:endParaRPr/>
          </a:p>
        </p:txBody>
      </p:sp>
      <p:sp>
        <p:nvSpPr>
          <p:cNvPr id="267" name="Google Shape;267;p33"/>
          <p:cNvSpPr txBox="1">
            <a:spLocks noGrp="1"/>
          </p:cNvSpPr>
          <p:nvPr>
            <p:ph type="body" idx="1"/>
          </p:nvPr>
        </p:nvSpPr>
        <p:spPr>
          <a:xfrm>
            <a:off x="10418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ADLAB strategic guidelines: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“There are a range of possible strategies for describing a narrative event with different gradations in the explicitness of description (...).”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DEAL WITH SUBJECTIVITY?</a:t>
            </a:r>
            <a:endParaRPr/>
          </a:p>
        </p:txBody>
      </p:sp>
      <p:sp>
        <p:nvSpPr>
          <p:cNvPr id="274" name="Google Shape;274;p34"/>
          <p:cNvSpPr txBox="1">
            <a:spLocks noGrp="1"/>
          </p:cNvSpPr>
          <p:nvPr>
            <p:ph type="body" idx="1"/>
          </p:nvPr>
        </p:nvSpPr>
        <p:spPr>
          <a:xfrm>
            <a:off x="10418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ADLAB strategic guidelines: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“A flashback” versus “Back in 1930”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“Her eyes open wide” versus “She is amazed”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 a combination of these: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“Her eyes open wide in amazement.”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80;p21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DESCRIPTION GUIDELINES</a:t>
            </a:r>
            <a:endParaRPr dirty="0"/>
          </a:p>
        </p:txBody>
      </p:sp>
      <p:sp>
        <p:nvSpPr>
          <p:cNvPr id="11" name="Google Shape;181;p21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7</a:t>
            </a:r>
            <a:endParaRPr/>
          </a:p>
        </p:txBody>
      </p:sp>
      <p:sp>
        <p:nvSpPr>
          <p:cNvPr id="12" name="Google Shape;182;p21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NINA REVIERS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83;p21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6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THIS UNIT</a:t>
            </a:r>
            <a:endParaRPr/>
          </a:p>
        </p:txBody>
      </p:sp>
      <p:sp>
        <p:nvSpPr>
          <p:cNvPr id="190" name="Google Shape;190;p22"/>
          <p:cNvSpPr txBox="1">
            <a:spLocks noGrp="1"/>
          </p:cNvSpPr>
          <p:nvPr>
            <p:ph type="body" idx="1"/>
          </p:nvPr>
        </p:nvSpPr>
        <p:spPr>
          <a:xfrm>
            <a:off x="1017332" y="2487537"/>
            <a:ext cx="16496575" cy="501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types of AD guidelines exist?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Why are AD guidelines important?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topics do AD guidelines cover?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are the differences between AD guidelines?</a:t>
            </a:r>
            <a:endParaRPr/>
          </a:p>
          <a:p>
            <a:pPr marL="280035" marR="0" lvl="0" indent="-2603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035" marR="0" lvl="0" indent="-2603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IS A GUIDELINE?</a:t>
            </a:r>
            <a:endParaRPr/>
          </a:p>
        </p:txBody>
      </p:sp>
      <p:sp>
        <p:nvSpPr>
          <p:cNvPr id="197" name="Google Shape;197;p23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Recommended course of action.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Streamline the creation processes.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Offer scripting strategies.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TYPES OF GUIDELINES</a:t>
            </a:r>
            <a:endParaRPr/>
          </a:p>
        </p:txBody>
      </p:sp>
      <p:sp>
        <p:nvSpPr>
          <p:cNvPr id="204" name="Google Shape;204;p24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Types of guidelines vary according to: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Country.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Type of AD.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Purpose and scope.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IMPORTANCE OF GUIDELINES</a:t>
            </a:r>
            <a:endParaRPr/>
          </a:p>
        </p:txBody>
      </p:sp>
      <p:sp>
        <p:nvSpPr>
          <p:cNvPr id="211" name="Google Shape;211;p25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Guidelines support good quality.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Guidelines can be binding.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GUIDELINE TOPICS</a:t>
            </a:r>
            <a:endParaRPr/>
          </a:p>
        </p:txBody>
      </p:sp>
      <p:sp>
        <p:nvSpPr>
          <p:cNvPr id="218" name="Google Shape;218;p26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to describe?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to describe?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describe?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voice?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THORNY ISSUES</a:t>
            </a:r>
            <a:endParaRPr/>
          </a:p>
        </p:txBody>
      </p:sp>
      <p:sp>
        <p:nvSpPr>
          <p:cNvPr id="225" name="Google Shape;225;p27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Subjectivity.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Film techniques.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Colours.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Ethnicity.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Sound.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Text on screen.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EXAMPLES</a:t>
            </a:r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ADLAB strategic guidelines for audio description available at www.adlabproject.eu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EXAMPLES</a:t>
            </a:r>
            <a:endParaRPr/>
          </a:p>
        </p:txBody>
      </p:sp>
      <p:sp>
        <p:nvSpPr>
          <p:cNvPr id="239" name="Google Shape;239;p29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Ofcom’s “Guidance On Standards for Audio Description”.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368</Words>
  <Application>Microsoft Office PowerPoint</Application>
  <PresentationFormat>Personalització</PresentationFormat>
  <Paragraphs>94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17</vt:i4>
      </vt:variant>
    </vt:vector>
  </HeadingPairs>
  <TitlesOfParts>
    <vt:vector size="18" baseType="lpstr">
      <vt:lpstr>PRIMA PAGINA - TITOLO</vt:lpstr>
      <vt:lpstr>AUDIO DESCRIPTION GUIDELINES</vt:lpstr>
      <vt:lpstr>IN THIS UNIT</vt:lpstr>
      <vt:lpstr>WHAT IS A GUIDELINE?</vt:lpstr>
      <vt:lpstr>TYPES OF GUIDELINES</vt:lpstr>
      <vt:lpstr>IMPORTANCE OF GUIDELINES</vt:lpstr>
      <vt:lpstr>AD GUIDELINE TOPICS</vt:lpstr>
      <vt:lpstr>THORNY ISSUES</vt:lpstr>
      <vt:lpstr>EXAMPLES</vt:lpstr>
      <vt:lpstr>EXAMPLES</vt:lpstr>
      <vt:lpstr>DIFFERENCES</vt:lpstr>
      <vt:lpstr>HOW TO DEAL WITH SUBJECTIVITY?</vt:lpstr>
      <vt:lpstr>HOW TO DEAL WITH SUBJECTIVITY?</vt:lpstr>
      <vt:lpstr>HOW TO DEAL WITH SUBJECTIVITY?</vt:lpstr>
      <vt:lpstr>HOW TO DEAL WITH SUBJECTIVITY?</vt:lpstr>
      <vt:lpstr>AUDIO DESCRIPTION GUIDELINES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 guidelines</dc:title>
  <dc:creator>Marta Rial Pan</dc:creator>
  <cp:lastModifiedBy>1228835</cp:lastModifiedBy>
  <cp:revision>3</cp:revision>
  <dcterms:modified xsi:type="dcterms:W3CDTF">2018-12-13T16:33:36Z</dcterms:modified>
</cp:coreProperties>
</file>