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1" d="100"/>
          <a:sy n="71" d="100"/>
        </p:scale>
        <p:origin x="-630" y="-1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1159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8568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624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9" name="Google Shape;24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8818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490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750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269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8748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642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4893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0" name="Google Shape;300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3488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43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0455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642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70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0644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271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2138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82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697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 slide for video">
  <p:cSld name="Intro slide for video">
    <p:bg>
      <p:bgPr>
        <a:solidFill>
          <a:srgbClr val="91C6D8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2503504" y="3705293"/>
            <a:ext cx="1371599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powerpoint">
  <p:cSld name="End slide for powerpoint">
    <p:bg>
      <p:bgPr>
        <a:solidFill>
          <a:srgbClr val="91C6D8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1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1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9" name="Google Shape;9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ower point">
  <p:cSld name="1_Title slide for power point">
    <p:bg>
      <p:bgPr>
        <a:solidFill>
          <a:srgbClr val="91C6D8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2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2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12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2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2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0" name="Google Shape;11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ype 1">
  <p:cSld name="1_Slide type 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3" name="Google Shape;113;p1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8" name="Google Shape;11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claimer slide">
  <p:cSld name="1_Disclaimer slid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4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4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14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ower point">
  <p:cSld name="2_Title slide for power point">
    <p:bg>
      <p:bgPr>
        <a:solidFill>
          <a:srgbClr val="91C6D8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5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5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5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5" name="Google Shape;135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ype 1">
  <p:cSld name="2_Slide type 1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38" name="Google Shape;138;p16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6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3" name="Google Shape;14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claimer slide">
  <p:cSld name="2_Disclaimer slide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7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Google Shape;147;p17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7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for power point">
  <p:cSld name="3_Title slide for power point">
    <p:bg>
      <p:bgPr>
        <a:solidFill>
          <a:srgbClr val="91C6D8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8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1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0" name="Google Shape;160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ype 1">
  <p:cSld name="3_Slide type 1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63" name="Google Shape;163;p19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9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19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9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9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8" name="Google Shape;16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claimer slide">
  <p:cSld name="3_Disclaimer slide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0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Google Shape;172;p20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ype 1">
  <p:cSld name="Slide type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826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Outro slide for video">
  <p:cSld name="1 Outro slide for video">
    <p:bg>
      <p:bgPr>
        <a:solidFill>
          <a:srgbClr val="91C6D8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</a:pPr>
            <a:r>
              <a:rPr lang="en-US" sz="4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Edited by: editor’s first and last name</a:t>
            </a:r>
            <a:endParaRPr sz="40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2192456" y="3410846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3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4"/>
          </p:nvPr>
        </p:nvSpPr>
        <p:spPr>
          <a:xfrm>
            <a:off x="2192456" y="4050262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claimer slide">
  <p:cSld name="4_Disclaimer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sclaimer slide">
  <p:cSld name="5_Disclaimer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6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video">
  <p:cSld name="Title slide for video">
    <p:bg>
      <p:bgPr>
        <a:solidFill>
          <a:srgbClr val="91C6D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power point">
  <p:cSld name="Title slide for power point">
    <p:bg>
      <p:bgPr>
        <a:solidFill>
          <a:srgbClr val="91C6D8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8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3" name="Google Shape;7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 slide">
  <p:cSld name="Disclaimer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9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9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video">
  <p:cSld name="End slide for video">
    <p:bg>
      <p:bgPr>
        <a:solidFill>
          <a:srgbClr val="91C6D8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0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6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DESCRIPTION VOICING</a:t>
            </a:r>
            <a:endParaRPr dirty="0"/>
          </a:p>
        </p:txBody>
      </p:sp>
      <p:sp>
        <p:nvSpPr>
          <p:cNvPr id="181" name="Google Shape;181;p21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9</a:t>
            </a:r>
            <a:endParaRPr/>
          </a:p>
        </p:txBody>
      </p:sp>
      <p:sp>
        <p:nvSpPr>
          <p:cNvPr id="182" name="Google Shape;182;p21"/>
          <p:cNvSpPr txBox="1">
            <a:spLocks noGrp="1"/>
          </p:cNvSpPr>
          <p:nvPr>
            <p:ph type="body" idx="2"/>
          </p:nvPr>
        </p:nvSpPr>
        <p:spPr>
          <a:xfrm>
            <a:off x="1605777" y="3705293"/>
            <a:ext cx="1609185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NINA REVIERS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Google Shape;183;p21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 OF TONE</a:t>
            </a:r>
            <a:endParaRPr/>
          </a:p>
        </p:txBody>
      </p:sp>
      <p:sp>
        <p:nvSpPr>
          <p:cNvPr id="246" name="Google Shape;246;p30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Rising intonation is typical of questions and should be avoided in live AD when hesitating.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 OF PACE</a:t>
            </a:r>
            <a:endParaRPr/>
          </a:p>
        </p:txBody>
      </p:sp>
      <p:sp>
        <p:nvSpPr>
          <p:cNvPr id="253" name="Google Shape;253;p31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Adapt the pace to suit the scene.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DELIVERY STYLE</a:t>
            </a:r>
            <a:endParaRPr/>
          </a:p>
        </p:txBody>
      </p:sp>
      <p:sp>
        <p:nvSpPr>
          <p:cNvPr id="260" name="Google Shape;260;p32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“The delivery should be steady, unobtrusive and impersonal in style, so that the personality and views of the describer do not colour the programme.”</a:t>
            </a:r>
            <a:r>
              <a:rPr lang="en-US" sz="40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(Ofcom, 2000)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DELIVERY STYLE</a:t>
            </a:r>
            <a:endParaRPr/>
          </a:p>
        </p:txBody>
      </p:sp>
      <p:sp>
        <p:nvSpPr>
          <p:cNvPr id="267" name="Google Shape;267;p33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 emotion, excitement, lightness of touch to suit the mood and plot development.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MICROPHONE TECHNIQUE</a:t>
            </a:r>
            <a:endParaRPr/>
          </a:p>
        </p:txBody>
      </p:sp>
      <p:sp>
        <p:nvSpPr>
          <p:cNvPr id="274" name="Google Shape;274;p34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Position the microphone correctly.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not project, speak as naturally as possible.</a:t>
            </a:r>
            <a:endParaRPr/>
          </a:p>
          <a:p>
            <a:pPr marL="571500" marR="0" lvl="0" indent="-317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VOICE TRAINING</a:t>
            </a:r>
            <a:endParaRPr/>
          </a:p>
        </p:txBody>
      </p:sp>
      <p:sp>
        <p:nvSpPr>
          <p:cNvPr id="281" name="Google Shape;281;p35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4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Singing, humming, tongue twisters and exercises to release tension in the jaw.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Record yourself.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 out loud.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Listening back.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REFERENCES</a:t>
            </a:r>
            <a:endParaRPr/>
          </a:p>
        </p:txBody>
      </p:sp>
      <p:sp>
        <p:nvSpPr>
          <p:cNvPr id="288" name="Google Shape;288;p36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4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Fryer, Louise. (2016). </a:t>
            </a:r>
            <a:r>
              <a:rPr lang="en-US" sz="40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Introduction to Audio Description. </a:t>
            </a: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London &amp; New York: Routledge</a:t>
            </a:r>
            <a:r>
              <a:rPr lang="en-US" sz="40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71500" marR="0" lvl="0" indent="-317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7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DESCRIPTION VOICING</a:t>
            </a:r>
            <a:endParaRPr sz="66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5" name="Google Shape;295;p37"/>
          <p:cNvSpPr txBox="1">
            <a:spLocks noGrp="1"/>
          </p:cNvSpPr>
          <p:nvPr>
            <p:ph type="body" idx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9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6" name="Google Shape;296;p37"/>
          <p:cNvSpPr txBox="1">
            <a:spLocks noGrp="1"/>
          </p:cNvSpPr>
          <p:nvPr>
            <p:ph type="body" idx="2"/>
          </p:nvPr>
        </p:nvSpPr>
        <p:spPr>
          <a:xfrm>
            <a:off x="2250489" y="2883966"/>
            <a:ext cx="13715999" cy="1876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PREPARED BY: NINA REVIERS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EDITED BY: NINA REVIERS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7" name="Google Shape;297;p37"/>
          <p:cNvSpPr txBox="1">
            <a:spLocks noGrp="1"/>
          </p:cNvSpPr>
          <p:nvPr>
            <p:ph type="body" idx="3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US" sz="33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8"/>
          <p:cNvSpPr txBox="1">
            <a:spLocks noGrp="1"/>
          </p:cNvSpPr>
          <p:nvPr>
            <p:ph type="body" idx="1"/>
          </p:nvPr>
        </p:nvSpPr>
        <p:spPr>
          <a:xfrm>
            <a:off x="1912446" y="580826"/>
            <a:ext cx="14763322" cy="863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The preparation of this presentation was supported by ADLAB PRO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(Audio Description: A Laboratory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the Development of a New Professional Profile),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financed by the European Union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the Erasmus+ Programme,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Action 2 – Strategic Partnerships,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number:2016-1-IT02-KA203-024311.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9"/>
          <p:cNvSpPr txBox="1">
            <a:spLocks noGrp="1"/>
          </p:cNvSpPr>
          <p:nvPr>
            <p:ph type="body" idx="1"/>
          </p:nvPr>
        </p:nvSpPr>
        <p:spPr>
          <a:xfrm>
            <a:off x="2454442" y="1381478"/>
            <a:ext cx="15011717" cy="78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information and views set out in this presentation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are those of the authors and do not necessarily reflect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official opinion of the European Union.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Neither the European Union institutions and bodies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nor any person acting on their behalf may be held responsible for the use which may be made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of the information contained therein.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THIS UNIT</a:t>
            </a:r>
            <a:endParaRPr/>
          </a:p>
        </p:txBody>
      </p:sp>
      <p:sp>
        <p:nvSpPr>
          <p:cNvPr id="190" name="Google Shape;190;p22"/>
          <p:cNvSpPr txBox="1">
            <a:spLocks noGrp="1"/>
          </p:cNvSpPr>
          <p:nvPr>
            <p:ph type="body" idx="1"/>
          </p:nvPr>
        </p:nvSpPr>
        <p:spPr>
          <a:xfrm>
            <a:off x="1017332" y="2487537"/>
            <a:ext cx="16496575" cy="5010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Why is voicing important for AD?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voices the AD?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constitutes good voicing in AD?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WHY IS IT IMPORTANT?</a:t>
            </a:r>
            <a:endParaRPr/>
          </a:p>
        </p:txBody>
      </p:sp>
      <p:sp>
        <p:nvSpPr>
          <p:cNvPr id="197" name="Google Shape;197;p23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Para-linguistic information influences meaning and enjoyment in AD.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"We make meaning with our voices." (Joel Snyder)</a:t>
            </a:r>
            <a:endParaRPr/>
          </a:p>
          <a:p>
            <a:pPr marL="280035" marR="0" lvl="0" indent="-2603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VOICES?</a:t>
            </a:r>
            <a:endParaRPr/>
          </a:p>
        </p:txBody>
      </p:sp>
      <p:sp>
        <p:nvSpPr>
          <p:cNvPr id="204" name="Google Shape;204;p24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6245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Recorded AD: voice talents.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Live AD: the audio describer.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Synthetic voices: e.g. documentaries.</a:t>
            </a:r>
            <a:endParaRPr/>
          </a:p>
          <a:p>
            <a:pPr marL="280035" marR="0" lvl="0" indent="-2603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IS GOOD VOICING?</a:t>
            </a:r>
            <a:endParaRPr/>
          </a:p>
        </p:txBody>
      </p:sp>
      <p:sp>
        <p:nvSpPr>
          <p:cNvPr id="211" name="Google Shape;211;p25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3830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Prosody.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Delivery style.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Microphone technique.</a:t>
            </a:r>
            <a:endParaRPr/>
          </a:p>
          <a:p>
            <a:pPr marL="571500" marR="0" lvl="0" indent="-317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PROSODY</a:t>
            </a:r>
            <a:endParaRPr/>
          </a:p>
        </p:txBody>
      </p:sp>
      <p:sp>
        <p:nvSpPr>
          <p:cNvPr id="218" name="Google Shape;218;p26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6763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Tone.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Pace.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Stress.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Rhythm.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Pitch.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Dynamic range.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Segmentation.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71500" marR="0" lvl="0" indent="-3429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 OF STRESS</a:t>
            </a:r>
            <a:endParaRPr/>
          </a:p>
        </p:txBody>
      </p:sp>
      <p:sp>
        <p:nvSpPr>
          <p:cNvPr id="225" name="Google Shape;225;p27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6763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meaning of a phrase can be completely reversed by changing only the stress.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 OF STRESS</a:t>
            </a:r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6763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It’s not </a:t>
            </a:r>
            <a:r>
              <a:rPr lang="en-US"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having </a:t>
            </a: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blue Smarties that makes me cross.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 OF STRESS</a:t>
            </a:r>
            <a:endParaRPr/>
          </a:p>
        </p:txBody>
      </p:sp>
      <p:sp>
        <p:nvSpPr>
          <p:cNvPr id="239" name="Google Shape;239;p29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6763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It’s </a:t>
            </a:r>
            <a:r>
              <a:rPr lang="en-US"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</a:t>
            </a: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having blue Smarties that makes me cross.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 PAGINA - TITOL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Personalització</PresentationFormat>
  <Paragraphs>97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19</vt:i4>
      </vt:variant>
    </vt:vector>
  </HeadingPairs>
  <TitlesOfParts>
    <vt:vector size="20" baseType="lpstr">
      <vt:lpstr>PRIMA PAGINA - TITOLO</vt:lpstr>
      <vt:lpstr>AUDIO DESCRIPTION VOICING</vt:lpstr>
      <vt:lpstr>IN THIS UNIT</vt:lpstr>
      <vt:lpstr>WHY IS IT IMPORTANT?</vt:lpstr>
      <vt:lpstr>WHO VOICES?</vt:lpstr>
      <vt:lpstr>WHAT IS GOOD VOICING?</vt:lpstr>
      <vt:lpstr>PROSODY</vt:lpstr>
      <vt:lpstr>EXAMPLE OF STRESS</vt:lpstr>
      <vt:lpstr>EXAMPLE OF STRESS</vt:lpstr>
      <vt:lpstr>EXAMPLE OF STRESS</vt:lpstr>
      <vt:lpstr>EXAMPLE OF TONE</vt:lpstr>
      <vt:lpstr>EXAMPLE OF PACE</vt:lpstr>
      <vt:lpstr>DELIVERY STYLE</vt:lpstr>
      <vt:lpstr>DELIVERY STYLE</vt:lpstr>
      <vt:lpstr>MICROPHONE TECHNIQUE</vt:lpstr>
      <vt:lpstr>VOICE TRAINING</vt:lpstr>
      <vt:lpstr>REFERENCES</vt:lpstr>
      <vt:lpstr>AUDIO DESCRIPTION VOICING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description voicing</dc:title>
  <dc:creator>Marta Rial Pan</dc:creator>
  <cp:lastModifiedBy>1228835</cp:lastModifiedBy>
  <cp:revision>2</cp:revision>
  <dcterms:modified xsi:type="dcterms:W3CDTF">2018-12-13T16:42:43Z</dcterms:modified>
</cp:coreProperties>
</file>