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97" r:id="rId2"/>
    <p:sldId id="317" r:id="rId3"/>
    <p:sldId id="349" r:id="rId4"/>
    <p:sldId id="367" r:id="rId5"/>
    <p:sldId id="379" r:id="rId6"/>
    <p:sldId id="384" r:id="rId7"/>
    <p:sldId id="385" r:id="rId8"/>
    <p:sldId id="386" r:id="rId9"/>
    <p:sldId id="363" r:id="rId10"/>
    <p:sldId id="368" r:id="rId11"/>
    <p:sldId id="378" r:id="rId12"/>
    <p:sldId id="364" r:id="rId13"/>
    <p:sldId id="380" r:id="rId14"/>
    <p:sldId id="381" r:id="rId15"/>
    <p:sldId id="382" r:id="rId16"/>
    <p:sldId id="369" r:id="rId17"/>
    <p:sldId id="370" r:id="rId18"/>
    <p:sldId id="372" r:id="rId19"/>
    <p:sldId id="373" r:id="rId20"/>
    <p:sldId id="374" r:id="rId21"/>
    <p:sldId id="375" r:id="rId22"/>
    <p:sldId id="388" r:id="rId23"/>
    <p:sldId id="387" r:id="rId24"/>
    <p:sldId id="332" r:id="rId25"/>
    <p:sldId id="303" r:id="rId26"/>
    <p:sldId id="304" r:id="rId27"/>
  </p:sldIdLst>
  <p:sldSz cx="18288000" cy="10287000"/>
  <p:notesSz cx="6858000" cy="9144000"/>
  <p:defaultTextStyle>
    <a:defPPr>
      <a:defRPr lang="it-IT"/>
    </a:defPPr>
    <a:lvl1pPr algn="l" defTabSz="1358900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679450" indent="-222250" algn="l" defTabSz="1358900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358900" indent="-444500" algn="l" defTabSz="1358900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2039938" indent="-668338" algn="l" defTabSz="1358900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2719388" indent="-890588" algn="l" defTabSz="1358900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A0DA"/>
    <a:srgbClr val="BBDBE7"/>
    <a:srgbClr val="91C6D8"/>
    <a:srgbClr val="904895"/>
    <a:srgbClr val="584394"/>
    <a:srgbClr val="EFB5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91" autoAdjust="0"/>
    <p:restoredTop sz="81090" autoAdjust="0"/>
  </p:normalViewPr>
  <p:slideViewPr>
    <p:cSldViewPr snapToGrid="0">
      <p:cViewPr varScale="1">
        <p:scale>
          <a:sx n="63" d="100"/>
          <a:sy n="63" d="100"/>
        </p:scale>
        <p:origin x="828" y="90"/>
      </p:cViewPr>
      <p:guideLst>
        <p:guide orient="horz" pos="3240"/>
        <p:guide pos="57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3134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36048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36048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C9594C3-84AA-43D0-9275-0EAE45531000}" type="datetimeFigureOut">
              <a:rPr lang="en"/>
              <a:pPr>
                <a:defRPr/>
              </a:pPr>
              <a:t>2/8/2019</a:t>
            </a:fld>
            <a:endParaRPr lang="en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36048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36048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42AF29D-5F9A-44DE-B973-623E63355C49}" type="slidenum">
              <a:rPr lang="en"/>
              <a:pPr>
                <a:defRPr/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2341076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36048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36048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57494F5-6FDB-4207-B318-3C7749FE4E84}" type="datetimeFigureOut">
              <a:rPr lang="it-IT"/>
              <a:pPr>
                <a:defRPr/>
              </a:pPr>
              <a:t>08/02/2019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/>
              <a:t>Fare clic per modificare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36048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36048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D50FBE0-EE7C-41D1-90CB-7A8F8EB74E75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73319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358900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79450" algn="l" defTabSz="1358900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358900" algn="l" defTabSz="1358900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2039938" algn="l" defTabSz="1358900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719388" algn="l" defTabSz="1358900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401216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6pPr>
    <a:lvl7pPr marL="4081456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7pPr>
    <a:lvl8pPr marL="4761699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8pPr>
    <a:lvl9pPr marL="5441943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136048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" sz="1786" dirty="0"/>
          </a:p>
        </p:txBody>
      </p:sp>
      <p:sp>
        <p:nvSpPr>
          <p:cNvPr id="4301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358900" fontAlgn="base">
              <a:spcBef>
                <a:spcPct val="0"/>
              </a:spcBef>
              <a:spcAft>
                <a:spcPct val="0"/>
              </a:spcAft>
              <a:defRPr/>
            </a:pPr>
            <a:fld id="{AAB99907-78EE-46EE-A76E-F8C56288CEC6}" type="slidenum">
              <a:rPr lang="it-IT" smtClean="0"/>
              <a:pPr defTabSz="1358900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92203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136048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" sz="1786" dirty="0"/>
          </a:p>
        </p:txBody>
      </p:sp>
      <p:sp>
        <p:nvSpPr>
          <p:cNvPr id="5632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358900" fontAlgn="base">
              <a:spcBef>
                <a:spcPct val="0"/>
              </a:spcBef>
              <a:spcAft>
                <a:spcPct val="0"/>
              </a:spcAft>
              <a:defRPr/>
            </a:pPr>
            <a:fld id="{35ECA143-5B80-42AC-8C81-1C985EBFA8A2}" type="slidenum">
              <a:rPr lang="it-IT" smtClean="0"/>
              <a:pPr defTabSz="1358900"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1599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136048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" sz="1786" dirty="0"/>
          </a:p>
        </p:txBody>
      </p:sp>
      <p:sp>
        <p:nvSpPr>
          <p:cNvPr id="5018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358900" fontAlgn="base">
              <a:spcBef>
                <a:spcPct val="0"/>
              </a:spcBef>
              <a:spcAft>
                <a:spcPct val="0"/>
              </a:spcAft>
              <a:defRPr/>
            </a:pPr>
            <a:fld id="{AC72C3A5-8976-4BE9-8B7A-7CC3687BF805}" type="slidenum">
              <a:rPr lang="it-IT" smtClean="0"/>
              <a:pPr defTabSz="1358900"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31484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136048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" sz="1786" dirty="0"/>
          </a:p>
        </p:txBody>
      </p:sp>
      <p:sp>
        <p:nvSpPr>
          <p:cNvPr id="4813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358900" fontAlgn="base">
              <a:spcBef>
                <a:spcPct val="0"/>
              </a:spcBef>
              <a:spcAft>
                <a:spcPct val="0"/>
              </a:spcAft>
              <a:defRPr/>
            </a:pPr>
            <a:fld id="{9811D49B-BC11-4311-B0EA-DA32EAB7D125}" type="slidenum">
              <a:rPr lang="it-IT" smtClean="0"/>
              <a:pPr defTabSz="1358900"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4968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136048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" sz="1786" dirty="0"/>
          </a:p>
        </p:txBody>
      </p:sp>
      <p:sp>
        <p:nvSpPr>
          <p:cNvPr id="4813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358900" fontAlgn="base">
              <a:spcBef>
                <a:spcPct val="0"/>
              </a:spcBef>
              <a:spcAft>
                <a:spcPct val="0"/>
              </a:spcAft>
              <a:defRPr/>
            </a:pPr>
            <a:fld id="{F6C20557-C157-4768-BEAB-499673CEA692}" type="slidenum">
              <a:rPr lang="it-IT" smtClean="0"/>
              <a:pPr defTabSz="1358900"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60646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136048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" sz="1786" dirty="0"/>
          </a:p>
        </p:txBody>
      </p:sp>
      <p:sp>
        <p:nvSpPr>
          <p:cNvPr id="4813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358900" fontAlgn="base">
              <a:spcBef>
                <a:spcPct val="0"/>
              </a:spcBef>
              <a:spcAft>
                <a:spcPct val="0"/>
              </a:spcAft>
              <a:defRPr/>
            </a:pPr>
            <a:fld id="{411F25D3-B13D-4ABB-94D6-0DF4C9D4EBAC}" type="slidenum">
              <a:rPr lang="it-IT" smtClean="0"/>
              <a:pPr defTabSz="1358900"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48488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136048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" sz="1786" dirty="0"/>
          </a:p>
        </p:txBody>
      </p:sp>
      <p:sp>
        <p:nvSpPr>
          <p:cNvPr id="4813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358900" fontAlgn="base">
              <a:spcBef>
                <a:spcPct val="0"/>
              </a:spcBef>
              <a:spcAft>
                <a:spcPct val="0"/>
              </a:spcAft>
              <a:defRPr/>
            </a:pPr>
            <a:fld id="{F8FE9190-4DB5-4735-B6F9-915A986D61AA}" type="slidenum">
              <a:rPr lang="it-IT" smtClean="0"/>
              <a:pPr defTabSz="1358900"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02058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136048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" sz="1786" dirty="0"/>
          </a:p>
        </p:txBody>
      </p:sp>
      <p:sp>
        <p:nvSpPr>
          <p:cNvPr id="4813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358900" fontAlgn="base">
              <a:spcBef>
                <a:spcPct val="0"/>
              </a:spcBef>
              <a:spcAft>
                <a:spcPct val="0"/>
              </a:spcAft>
              <a:defRPr/>
            </a:pPr>
            <a:fld id="{B8AB091D-CD70-4B93-AC26-E59F1276FA27}" type="slidenum">
              <a:rPr lang="it-IT" smtClean="0"/>
              <a:pPr defTabSz="1358900"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59862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136048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" sz="1786" dirty="0"/>
          </a:p>
        </p:txBody>
      </p:sp>
      <p:sp>
        <p:nvSpPr>
          <p:cNvPr id="5632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358900" fontAlgn="base">
              <a:spcBef>
                <a:spcPct val="0"/>
              </a:spcBef>
              <a:spcAft>
                <a:spcPct val="0"/>
              </a:spcAft>
              <a:defRPr/>
            </a:pPr>
            <a:fld id="{A9FADF80-8161-4189-B0C0-4698D5D96025}" type="slidenum">
              <a:rPr lang="it-IT" smtClean="0"/>
              <a:pPr defTabSz="1358900"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13352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136048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" sz="1786" dirty="0"/>
          </a:p>
        </p:txBody>
      </p:sp>
      <p:sp>
        <p:nvSpPr>
          <p:cNvPr id="5632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358900" fontAlgn="base">
              <a:spcBef>
                <a:spcPct val="0"/>
              </a:spcBef>
              <a:spcAft>
                <a:spcPct val="0"/>
              </a:spcAft>
              <a:defRPr/>
            </a:pPr>
            <a:fld id="{A5875D08-84F7-4DE8-83FC-6B4138B868A4}" type="slidenum">
              <a:rPr lang="it-IT" smtClean="0"/>
              <a:pPr defTabSz="1358900"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69355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136048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" sz="1786" dirty="0"/>
          </a:p>
        </p:txBody>
      </p:sp>
      <p:sp>
        <p:nvSpPr>
          <p:cNvPr id="5632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358900" fontAlgn="base">
              <a:spcBef>
                <a:spcPct val="0"/>
              </a:spcBef>
              <a:spcAft>
                <a:spcPct val="0"/>
              </a:spcAft>
              <a:defRPr/>
            </a:pPr>
            <a:fld id="{6ABCF28A-3900-44B4-8720-B438CB39A8B2}" type="slidenum">
              <a:rPr lang="it-IT" smtClean="0"/>
              <a:pPr defTabSz="1358900"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4222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136048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" sz="1786" dirty="0"/>
          </a:p>
        </p:txBody>
      </p:sp>
      <p:sp>
        <p:nvSpPr>
          <p:cNvPr id="4403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358900" fontAlgn="base">
              <a:spcBef>
                <a:spcPct val="0"/>
              </a:spcBef>
              <a:spcAft>
                <a:spcPct val="0"/>
              </a:spcAft>
              <a:defRPr/>
            </a:pPr>
            <a:fld id="{F5AD073C-9912-4CC0-857D-C95322DFCEF5}" type="slidenum">
              <a:rPr lang="it-IT" smtClean="0"/>
              <a:pPr defTabSz="1358900"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430599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136048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" sz="1786" dirty="0"/>
          </a:p>
        </p:txBody>
      </p:sp>
      <p:sp>
        <p:nvSpPr>
          <p:cNvPr id="5632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358900" fontAlgn="base">
              <a:spcBef>
                <a:spcPct val="0"/>
              </a:spcBef>
              <a:spcAft>
                <a:spcPct val="0"/>
              </a:spcAft>
              <a:defRPr/>
            </a:pPr>
            <a:fld id="{21EE2381-2E75-40C2-A963-95AA51D46A90}" type="slidenum">
              <a:rPr lang="it-IT" smtClean="0"/>
              <a:pPr defTabSz="1358900"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545951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136048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" sz="1786" dirty="0"/>
          </a:p>
        </p:txBody>
      </p:sp>
      <p:sp>
        <p:nvSpPr>
          <p:cNvPr id="5632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358900" fontAlgn="base">
              <a:spcBef>
                <a:spcPct val="0"/>
              </a:spcBef>
              <a:spcAft>
                <a:spcPct val="0"/>
              </a:spcAft>
              <a:defRPr/>
            </a:pPr>
            <a:fld id="{83F3105C-2EBB-4CE8-A56B-D61EC654F785}" type="slidenum">
              <a:rPr lang="it-IT" smtClean="0"/>
              <a:pPr defTabSz="1358900"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126328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136048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" sz="1786" dirty="0"/>
          </a:p>
        </p:txBody>
      </p:sp>
      <p:sp>
        <p:nvSpPr>
          <p:cNvPr id="6246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358900" fontAlgn="base">
              <a:spcBef>
                <a:spcPct val="0"/>
              </a:spcBef>
              <a:spcAft>
                <a:spcPct val="0"/>
              </a:spcAft>
              <a:defRPr/>
            </a:pPr>
            <a:fld id="{A447C722-E767-4A25-8BC9-1C9C999B176F}" type="slidenum">
              <a:rPr lang="it-IT" smtClean="0"/>
              <a:pPr defTabSz="1358900"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790848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136048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" sz="1786" dirty="0"/>
          </a:p>
        </p:txBody>
      </p:sp>
      <p:sp>
        <p:nvSpPr>
          <p:cNvPr id="6246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358900" fontAlgn="base">
              <a:spcBef>
                <a:spcPct val="0"/>
              </a:spcBef>
              <a:spcAft>
                <a:spcPct val="0"/>
              </a:spcAft>
              <a:defRPr/>
            </a:pPr>
            <a:fld id="{B7256556-4D24-4B49-A64C-EBBD8B501046}" type="slidenum">
              <a:rPr lang="it-IT" smtClean="0"/>
              <a:pPr defTabSz="1358900"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26446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136048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" sz="1786" dirty="0"/>
          </a:p>
        </p:txBody>
      </p:sp>
      <p:sp>
        <p:nvSpPr>
          <p:cNvPr id="6349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358900" fontAlgn="base">
              <a:spcBef>
                <a:spcPct val="0"/>
              </a:spcBef>
              <a:spcAft>
                <a:spcPct val="0"/>
              </a:spcAft>
              <a:defRPr/>
            </a:pPr>
            <a:fld id="{0A74AB75-340F-438F-BDAB-A54A7BB0E30B}" type="slidenum">
              <a:rPr lang="it-IT" smtClean="0"/>
              <a:pPr defTabSz="1358900"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212412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136048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" sz="1786" dirty="0"/>
          </a:p>
        </p:txBody>
      </p:sp>
      <p:sp>
        <p:nvSpPr>
          <p:cNvPr id="6451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358900" fontAlgn="base">
              <a:spcBef>
                <a:spcPct val="0"/>
              </a:spcBef>
              <a:spcAft>
                <a:spcPct val="0"/>
              </a:spcAft>
              <a:defRPr/>
            </a:pPr>
            <a:fld id="{AC788D14-1E58-495C-BD32-449799FBCA85}" type="slidenum">
              <a:rPr lang="it-IT" smtClean="0"/>
              <a:pPr defTabSz="1358900"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59605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136048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" sz="1786" dirty="0"/>
          </a:p>
        </p:txBody>
      </p:sp>
      <p:sp>
        <p:nvSpPr>
          <p:cNvPr id="4710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358900" fontAlgn="base">
              <a:spcBef>
                <a:spcPct val="0"/>
              </a:spcBef>
              <a:spcAft>
                <a:spcPct val="0"/>
              </a:spcAft>
              <a:defRPr/>
            </a:pPr>
            <a:fld id="{014DB39D-7039-48D3-A275-8B232C471CC6}" type="slidenum">
              <a:rPr lang="it-IT" smtClean="0"/>
              <a:pPr defTabSz="1358900"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1465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136048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" sz="1786" dirty="0"/>
          </a:p>
        </p:txBody>
      </p:sp>
      <p:sp>
        <p:nvSpPr>
          <p:cNvPr id="5632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358900" fontAlgn="base">
              <a:spcBef>
                <a:spcPct val="0"/>
              </a:spcBef>
              <a:spcAft>
                <a:spcPct val="0"/>
              </a:spcAft>
              <a:defRPr/>
            </a:pPr>
            <a:fld id="{21FEEAB7-D515-4DDF-AA44-2F147876C610}" type="slidenum">
              <a:rPr lang="it-IT" smtClean="0"/>
              <a:pPr defTabSz="1358900"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17460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136048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" sz="1786" dirty="0"/>
          </a:p>
        </p:txBody>
      </p:sp>
      <p:sp>
        <p:nvSpPr>
          <p:cNvPr id="5018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358900" fontAlgn="base">
              <a:spcBef>
                <a:spcPct val="0"/>
              </a:spcBef>
              <a:spcAft>
                <a:spcPct val="0"/>
              </a:spcAft>
              <a:defRPr/>
            </a:pPr>
            <a:fld id="{2A4C3BF9-DFCA-47F8-8707-81D805750B07}" type="slidenum">
              <a:rPr lang="it-IT" smtClean="0"/>
              <a:pPr defTabSz="1358900"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36804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136048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" sz="1786" dirty="0"/>
          </a:p>
        </p:txBody>
      </p:sp>
      <p:sp>
        <p:nvSpPr>
          <p:cNvPr id="4813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358900" fontAlgn="base">
              <a:spcBef>
                <a:spcPct val="0"/>
              </a:spcBef>
              <a:spcAft>
                <a:spcPct val="0"/>
              </a:spcAft>
              <a:defRPr/>
            </a:pPr>
            <a:fld id="{FBE0875B-0236-4B84-839C-5B7B559999A0}" type="slidenum">
              <a:rPr lang="it-IT" smtClean="0"/>
              <a:pPr defTabSz="1358900"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224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136048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" sz="1786" dirty="0"/>
          </a:p>
        </p:txBody>
      </p:sp>
      <p:sp>
        <p:nvSpPr>
          <p:cNvPr id="4813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358900" fontAlgn="base">
              <a:spcBef>
                <a:spcPct val="0"/>
              </a:spcBef>
              <a:spcAft>
                <a:spcPct val="0"/>
              </a:spcAft>
              <a:defRPr/>
            </a:pPr>
            <a:fld id="{02987557-9D49-49BA-A4E9-8031CBA3C71B}" type="slidenum">
              <a:rPr lang="it-IT" smtClean="0"/>
              <a:pPr defTabSz="1358900"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83510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136048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" sz="1786" dirty="0"/>
          </a:p>
        </p:txBody>
      </p:sp>
      <p:sp>
        <p:nvSpPr>
          <p:cNvPr id="5632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358900" fontAlgn="base">
              <a:spcBef>
                <a:spcPct val="0"/>
              </a:spcBef>
              <a:spcAft>
                <a:spcPct val="0"/>
              </a:spcAft>
              <a:defRPr/>
            </a:pPr>
            <a:fld id="{10B070F4-5E5A-4C39-9032-F818814D6120}" type="slidenum">
              <a:rPr lang="it-IT" smtClean="0"/>
              <a:pPr defTabSz="1358900"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57296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136048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" sz="1786" dirty="0"/>
          </a:p>
        </p:txBody>
      </p:sp>
      <p:sp>
        <p:nvSpPr>
          <p:cNvPr id="5632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358900" fontAlgn="base">
              <a:spcBef>
                <a:spcPct val="0"/>
              </a:spcBef>
              <a:spcAft>
                <a:spcPct val="0"/>
              </a:spcAft>
              <a:defRPr/>
            </a:pPr>
            <a:fld id="{87C58334-BC8C-4547-82F6-4B5F00A46696}" type="slidenum">
              <a:rPr lang="it-IT" smtClean="0"/>
              <a:pPr defTabSz="1358900"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64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for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iangolo isoscele 17"/>
          <p:cNvSpPr/>
          <p:nvPr userDrawn="1"/>
        </p:nvSpPr>
        <p:spPr>
          <a:xfrm>
            <a:off x="0" y="6130925"/>
            <a:ext cx="18288000" cy="4156075"/>
          </a:xfrm>
          <a:prstGeom prst="triangle">
            <a:avLst>
              <a:gd name="adj" fmla="val 4969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defTabSz="1360485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651"/>
          </a:p>
        </p:txBody>
      </p:sp>
      <p:pic>
        <p:nvPicPr>
          <p:cNvPr id="6" name="Immagine 18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91463" y="5229225"/>
            <a:ext cx="2505075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ottotitolo 2"/>
          <p:cNvSpPr txBox="1">
            <a:spLocks/>
          </p:cNvSpPr>
          <p:nvPr userDrawn="1"/>
        </p:nvSpPr>
        <p:spPr>
          <a:xfrm>
            <a:off x="2286000" y="8951913"/>
            <a:ext cx="13716000" cy="682625"/>
          </a:xfrm>
          <a:prstGeom prst="rect">
            <a:avLst/>
          </a:prstGeom>
        </p:spPr>
        <p:txBody>
          <a:bodyPr lIns="112222" tIns="56111" rIns="112222" bIns="56111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Amatic SC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defRPr/>
            </a:pPr>
            <a:r>
              <a:rPr lang="en-US" sz="736" dirty="0">
                <a:latin typeface="+mn-lt"/>
              </a:rPr>
              <a:t>Dept. of Legal, Language, Translation and Interpreting Studies, Section of in Modern Languages for Interpreters and Translators</a:t>
            </a:r>
          </a:p>
          <a:p>
            <a:pPr fontAlgn="auto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defRPr/>
            </a:pPr>
            <a:r>
              <a:rPr lang="en-US" sz="736" dirty="0">
                <a:latin typeface="+mn-lt"/>
              </a:rPr>
              <a:t>University of Trieste, Via </a:t>
            </a:r>
            <a:r>
              <a:rPr lang="en-US" sz="736" dirty="0" err="1">
                <a:latin typeface="+mn-lt"/>
              </a:rPr>
              <a:t>Filzi</a:t>
            </a:r>
            <a:r>
              <a:rPr lang="en-US" sz="736" dirty="0">
                <a:latin typeface="+mn-lt"/>
              </a:rPr>
              <a:t>, 14 - 34144 Trieste, Italy</a:t>
            </a:r>
          </a:p>
          <a:p>
            <a:pPr fontAlgn="auto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defRPr/>
            </a:pPr>
            <a:r>
              <a:rPr lang="en-US" sz="736" dirty="0">
                <a:latin typeface="+mn-lt"/>
              </a:rPr>
              <a:t>Project </a:t>
            </a:r>
            <a:r>
              <a:rPr lang="en-US" sz="736" dirty="0" err="1">
                <a:latin typeface="+mn-lt"/>
              </a:rPr>
              <a:t>numberStudies</a:t>
            </a:r>
            <a:r>
              <a:rPr lang="en-US" sz="736" dirty="0">
                <a:latin typeface="+mn-lt"/>
              </a:rPr>
              <a:t>: 2016-1-IT02-KA203-024311</a:t>
            </a:r>
          </a:p>
          <a:p>
            <a:pPr fontAlgn="auto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defRPr/>
            </a:pPr>
            <a:r>
              <a:rPr lang="en-US" sz="736" dirty="0">
                <a:latin typeface="+mn-lt"/>
              </a:rPr>
              <a:t>www.adlabproject.eu</a:t>
            </a:r>
          </a:p>
          <a:p>
            <a:pPr fontAlgn="auto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defRPr/>
            </a:pPr>
            <a:r>
              <a:rPr lang="en-US" sz="736" dirty="0">
                <a:latin typeface="+mn-lt"/>
              </a:rPr>
              <a:t>FUNDED BY THE ERASMUS + PROGRAMME OF THE EUROPEAN UNION</a:t>
            </a:r>
          </a:p>
          <a:p>
            <a:pPr fontAlgn="auto">
              <a:lnSpc>
                <a:spcPct val="50000"/>
              </a:lnSpc>
              <a:spcAft>
                <a:spcPts val="0"/>
              </a:spcAft>
              <a:defRPr/>
            </a:pPr>
            <a:endParaRPr lang="en-US" sz="982" dirty="0">
              <a:latin typeface="+mn-lt"/>
            </a:endParaRPr>
          </a:p>
          <a:p>
            <a:pPr fontAlgn="auto">
              <a:lnSpc>
                <a:spcPct val="50000"/>
              </a:lnSpc>
              <a:spcAft>
                <a:spcPts val="0"/>
              </a:spcAft>
              <a:defRPr/>
            </a:pPr>
            <a:endParaRPr lang="it-IT" sz="4909" dirty="0">
              <a:latin typeface="+mn-lt"/>
            </a:endParaRPr>
          </a:p>
        </p:txBody>
      </p:sp>
      <p:pic>
        <p:nvPicPr>
          <p:cNvPr id="8" name="Immagine 20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36013" y="9690100"/>
            <a:ext cx="815975" cy="54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ttangolo 26"/>
          <p:cNvSpPr/>
          <p:nvPr userDrawn="1"/>
        </p:nvSpPr>
        <p:spPr>
          <a:xfrm>
            <a:off x="123825" y="125413"/>
            <a:ext cx="18040350" cy="10161587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1360485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651"/>
          </a:p>
        </p:txBody>
      </p:sp>
      <p:sp>
        <p:nvSpPr>
          <p:cNvPr id="11" name="Rettangolo 27"/>
          <p:cNvSpPr/>
          <p:nvPr userDrawn="1"/>
        </p:nvSpPr>
        <p:spPr>
          <a:xfrm>
            <a:off x="217488" y="201613"/>
            <a:ext cx="17853025" cy="10085387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1360485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651"/>
          </a:p>
        </p:txBody>
      </p:sp>
      <p:sp>
        <p:nvSpPr>
          <p:cNvPr id="24" name="Titolo 23"/>
          <p:cNvSpPr>
            <a:spLocks noGrp="1"/>
          </p:cNvSpPr>
          <p:nvPr>
            <p:ph type="title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</p:spPr>
        <p:txBody>
          <a:bodyPr/>
          <a:lstStyle>
            <a:lvl1pPr algn="ctr">
              <a:defRPr sz="6136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r>
              <a:rPr lang="pl-PL"/>
              <a:t>Kliknij, aby edytować styl</a:t>
            </a:r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10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82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10" name="Segnaposto testo 25"/>
          <p:cNvSpPr>
            <a:spLocks noGrp="1"/>
          </p:cNvSpPr>
          <p:nvPr>
            <p:ph type="body" sz="quarter" idx="11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45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</p:cSld>
  <p:clrMapOvr>
    <a:masterClrMapping/>
  </p:clrMapOvr>
  <p:transition spd="slow">
    <p:sndAc>
      <p:stSnd>
        <p:snd r:embed="rId1" name="click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 for power 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iangolo isoscele 17"/>
          <p:cNvSpPr/>
          <p:nvPr userDrawn="1"/>
        </p:nvSpPr>
        <p:spPr>
          <a:xfrm>
            <a:off x="0" y="6130925"/>
            <a:ext cx="18288000" cy="4156075"/>
          </a:xfrm>
          <a:prstGeom prst="triangle">
            <a:avLst>
              <a:gd name="adj" fmla="val 4969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defTabSz="1360485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651"/>
          </a:p>
        </p:txBody>
      </p:sp>
      <p:pic>
        <p:nvPicPr>
          <p:cNvPr id="6" name="Immagine 18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91463" y="5229225"/>
            <a:ext cx="2505075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ottotitolo 2"/>
          <p:cNvSpPr txBox="1">
            <a:spLocks/>
          </p:cNvSpPr>
          <p:nvPr userDrawn="1"/>
        </p:nvSpPr>
        <p:spPr>
          <a:xfrm>
            <a:off x="2286000" y="8951913"/>
            <a:ext cx="13716000" cy="682625"/>
          </a:xfrm>
          <a:prstGeom prst="rect">
            <a:avLst/>
          </a:prstGeom>
        </p:spPr>
        <p:txBody>
          <a:bodyPr lIns="112222" tIns="56111" rIns="112222" bIns="56111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Amatic SC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defRPr/>
            </a:pPr>
            <a:r>
              <a:rPr lang="en-US" sz="736" dirty="0">
                <a:latin typeface="+mn-lt"/>
              </a:rPr>
              <a:t>Dept. of Legal, Language, Translation and Interpreting Studies, Section of in Modern Languages for Interpreters and Translators</a:t>
            </a:r>
          </a:p>
          <a:p>
            <a:pPr fontAlgn="auto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defRPr/>
            </a:pPr>
            <a:r>
              <a:rPr lang="en-US" sz="736" dirty="0">
                <a:latin typeface="+mn-lt"/>
              </a:rPr>
              <a:t>University of Trieste, Via </a:t>
            </a:r>
            <a:r>
              <a:rPr lang="en-US" sz="736" dirty="0" err="1">
                <a:latin typeface="+mn-lt"/>
              </a:rPr>
              <a:t>Filzi</a:t>
            </a:r>
            <a:r>
              <a:rPr lang="en-US" sz="736" dirty="0">
                <a:latin typeface="+mn-lt"/>
              </a:rPr>
              <a:t>, 14 - 34144 Trieste, Italy</a:t>
            </a:r>
          </a:p>
          <a:p>
            <a:pPr fontAlgn="auto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defRPr/>
            </a:pPr>
            <a:r>
              <a:rPr lang="en-US" sz="736" dirty="0">
                <a:latin typeface="+mn-lt"/>
              </a:rPr>
              <a:t>Project </a:t>
            </a:r>
            <a:r>
              <a:rPr lang="en-US" sz="736" dirty="0" err="1">
                <a:latin typeface="+mn-lt"/>
              </a:rPr>
              <a:t>numberStudies</a:t>
            </a:r>
            <a:r>
              <a:rPr lang="en-US" sz="736" dirty="0">
                <a:latin typeface="+mn-lt"/>
              </a:rPr>
              <a:t>: 2016-1-IT02-KA203-024311</a:t>
            </a:r>
          </a:p>
          <a:p>
            <a:pPr fontAlgn="auto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defRPr/>
            </a:pPr>
            <a:r>
              <a:rPr lang="en-US" sz="736" dirty="0">
                <a:latin typeface="+mn-lt"/>
              </a:rPr>
              <a:t>www.adlabproject.eu</a:t>
            </a:r>
          </a:p>
          <a:p>
            <a:pPr fontAlgn="auto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defRPr/>
            </a:pPr>
            <a:r>
              <a:rPr lang="en-US" sz="736" dirty="0">
                <a:latin typeface="+mn-lt"/>
              </a:rPr>
              <a:t>FUNDED BY THE ERASMUS + PROGRAMME OF THE EUROPEAN UNION</a:t>
            </a:r>
          </a:p>
          <a:p>
            <a:pPr fontAlgn="auto">
              <a:lnSpc>
                <a:spcPct val="50000"/>
              </a:lnSpc>
              <a:spcAft>
                <a:spcPts val="0"/>
              </a:spcAft>
              <a:defRPr/>
            </a:pPr>
            <a:endParaRPr lang="en-US" sz="982" dirty="0">
              <a:latin typeface="+mn-lt"/>
            </a:endParaRPr>
          </a:p>
          <a:p>
            <a:pPr fontAlgn="auto">
              <a:lnSpc>
                <a:spcPct val="50000"/>
              </a:lnSpc>
              <a:spcAft>
                <a:spcPts val="0"/>
              </a:spcAft>
              <a:defRPr/>
            </a:pPr>
            <a:endParaRPr lang="it-IT" sz="4909" dirty="0">
              <a:latin typeface="+mn-lt"/>
            </a:endParaRPr>
          </a:p>
        </p:txBody>
      </p:sp>
      <p:pic>
        <p:nvPicPr>
          <p:cNvPr id="8" name="Immagine 20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36013" y="9690100"/>
            <a:ext cx="815975" cy="54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ttangolo 26"/>
          <p:cNvSpPr/>
          <p:nvPr userDrawn="1"/>
        </p:nvSpPr>
        <p:spPr>
          <a:xfrm>
            <a:off x="123825" y="125413"/>
            <a:ext cx="18040350" cy="10161587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1360485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651"/>
          </a:p>
        </p:txBody>
      </p:sp>
      <p:sp>
        <p:nvSpPr>
          <p:cNvPr id="11" name="Rettangolo 27"/>
          <p:cNvSpPr/>
          <p:nvPr userDrawn="1"/>
        </p:nvSpPr>
        <p:spPr>
          <a:xfrm>
            <a:off x="217488" y="201613"/>
            <a:ext cx="17853025" cy="10085387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1360485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651"/>
          </a:p>
        </p:txBody>
      </p:sp>
      <p:pic>
        <p:nvPicPr>
          <p:cNvPr id="12" name="Obraz 7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43838" y="7874000"/>
            <a:ext cx="2600325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itolo 23"/>
          <p:cNvSpPr>
            <a:spLocks noGrp="1"/>
          </p:cNvSpPr>
          <p:nvPr>
            <p:ph type="title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</p:spPr>
        <p:txBody>
          <a:bodyPr/>
          <a:lstStyle>
            <a:lvl1pPr algn="ctr">
              <a:defRPr sz="6136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r>
              <a:rPr lang="pl-PL"/>
              <a:t>Kliknij, aby edytować styl</a:t>
            </a:r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10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82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10" name="Segnaposto testo 25"/>
          <p:cNvSpPr>
            <a:spLocks noGrp="1"/>
          </p:cNvSpPr>
          <p:nvPr>
            <p:ph type="body" sz="quarter" idx="11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45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</p:cSld>
  <p:clrMapOvr>
    <a:masterClrMapping/>
  </p:clrMapOvr>
  <p:transition spd="slow">
    <p:sndAc>
      <p:stSnd>
        <p:snd r:embed="rId1" name="click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lide typ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6" descr=" 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5938" y="354013"/>
            <a:ext cx="1989137" cy="198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ttangolo 12"/>
          <p:cNvSpPr/>
          <p:nvPr userDrawn="1"/>
        </p:nvSpPr>
        <p:spPr>
          <a:xfrm>
            <a:off x="123825" y="125413"/>
            <a:ext cx="18040350" cy="9890125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1360485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651"/>
          </a:p>
        </p:txBody>
      </p:sp>
      <p:sp>
        <p:nvSpPr>
          <p:cNvPr id="8" name="Rettangolo 13"/>
          <p:cNvSpPr/>
          <p:nvPr userDrawn="1"/>
        </p:nvSpPr>
        <p:spPr>
          <a:xfrm>
            <a:off x="217488" y="201613"/>
            <a:ext cx="17853025" cy="9709150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1360485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651"/>
          </a:p>
        </p:txBody>
      </p:sp>
      <p:pic>
        <p:nvPicPr>
          <p:cNvPr id="9" name="Obraz 4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7600" y="9786938"/>
            <a:ext cx="33528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egnaposto titolo 1"/>
          <p:cNvSpPr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b="1" cap="all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pl-PL"/>
              <a:t>Kliknij, aby edytować styl</a:t>
            </a:r>
            <a:endParaRPr lang="it-IT" dirty="0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0"/>
          </p:nvPr>
        </p:nvSpPr>
        <p:spPr>
          <a:xfrm>
            <a:off x="532210" y="3131811"/>
            <a:ext cx="17223583" cy="483146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1"/>
          </p:nvPr>
        </p:nvSpPr>
        <p:spPr>
          <a:xfrm>
            <a:off x="10456070" y="10013158"/>
            <a:ext cx="1371600" cy="137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" dirty="0"/>
          </a:p>
        </p:txBody>
      </p:sp>
    </p:spTree>
  </p:cSld>
  <p:clrMapOvr>
    <a:masterClrMapping/>
  </p:clrMapOvr>
  <p:transition spd="slow">
    <p:sndAc>
      <p:stSnd>
        <p:snd r:embed="rId1" name="click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sclaim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6" descr=" 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5938" y="354013"/>
            <a:ext cx="1989137" cy="198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ttangolo 12"/>
          <p:cNvSpPr/>
          <p:nvPr userDrawn="1"/>
        </p:nvSpPr>
        <p:spPr>
          <a:xfrm>
            <a:off x="123825" y="125413"/>
            <a:ext cx="18040350" cy="9890125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1360485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651"/>
          </a:p>
        </p:txBody>
      </p:sp>
      <p:sp>
        <p:nvSpPr>
          <p:cNvPr id="5" name="Rettangolo 13"/>
          <p:cNvSpPr/>
          <p:nvPr userDrawn="1"/>
        </p:nvSpPr>
        <p:spPr>
          <a:xfrm>
            <a:off x="217488" y="201613"/>
            <a:ext cx="17853025" cy="9709150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1360485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651"/>
          </a:p>
        </p:txBody>
      </p:sp>
      <p:pic>
        <p:nvPicPr>
          <p:cNvPr id="6" name="Obraz 4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1725" y="9794875"/>
            <a:ext cx="33528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egnaposto testo 11"/>
          <p:cNvSpPr>
            <a:spLocks noGrp="1"/>
          </p:cNvSpPr>
          <p:nvPr>
            <p:ph type="body" sz="quarter" idx="10"/>
          </p:nvPr>
        </p:nvSpPr>
        <p:spPr>
          <a:xfrm>
            <a:off x="532210" y="379476"/>
            <a:ext cx="17223583" cy="775691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50000"/>
              </a:lnSpc>
              <a:buNone/>
              <a:defRPr lang="pl-PL" sz="1964" smtClean="0">
                <a:effectLst/>
              </a:defRPr>
            </a:lvl1pPr>
          </a:lstStyle>
          <a:p>
            <a:endParaRPr lang="pl-PL" dirty="0"/>
          </a:p>
        </p:txBody>
      </p:sp>
    </p:spTree>
  </p:cSld>
  <p:clrMapOvr>
    <a:masterClrMapping/>
  </p:clrMapOvr>
  <p:transition spd="slow">
    <p:sndAc>
      <p:stSnd>
        <p:snd r:embed="rId1" name="click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 for power 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iangolo isoscele 17"/>
          <p:cNvSpPr/>
          <p:nvPr userDrawn="1"/>
        </p:nvSpPr>
        <p:spPr>
          <a:xfrm>
            <a:off x="0" y="6130925"/>
            <a:ext cx="18288000" cy="4156075"/>
          </a:xfrm>
          <a:prstGeom prst="triangle">
            <a:avLst>
              <a:gd name="adj" fmla="val 4969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defTabSz="1360485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651"/>
          </a:p>
        </p:txBody>
      </p:sp>
      <p:pic>
        <p:nvPicPr>
          <p:cNvPr id="6" name="Immagine 18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91463" y="5229225"/>
            <a:ext cx="2505075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ottotitolo 2"/>
          <p:cNvSpPr txBox="1">
            <a:spLocks/>
          </p:cNvSpPr>
          <p:nvPr userDrawn="1"/>
        </p:nvSpPr>
        <p:spPr>
          <a:xfrm>
            <a:off x="2286000" y="8951913"/>
            <a:ext cx="13716000" cy="682625"/>
          </a:xfrm>
          <a:prstGeom prst="rect">
            <a:avLst/>
          </a:prstGeom>
        </p:spPr>
        <p:txBody>
          <a:bodyPr lIns="112222" tIns="56111" rIns="112222" bIns="56111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Amatic SC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defRPr/>
            </a:pPr>
            <a:r>
              <a:rPr lang="en-US" sz="736" dirty="0">
                <a:latin typeface="+mn-lt"/>
              </a:rPr>
              <a:t>Dept. of Legal, Language, Translation and Interpreting Studies, Section of in Modern Languages for Interpreters and Translators</a:t>
            </a:r>
          </a:p>
          <a:p>
            <a:pPr fontAlgn="auto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defRPr/>
            </a:pPr>
            <a:r>
              <a:rPr lang="en-US" sz="736" dirty="0">
                <a:latin typeface="+mn-lt"/>
              </a:rPr>
              <a:t>University of Trieste, Via </a:t>
            </a:r>
            <a:r>
              <a:rPr lang="en-US" sz="736" dirty="0" err="1">
                <a:latin typeface="+mn-lt"/>
              </a:rPr>
              <a:t>Filzi</a:t>
            </a:r>
            <a:r>
              <a:rPr lang="en-US" sz="736" dirty="0">
                <a:latin typeface="+mn-lt"/>
              </a:rPr>
              <a:t>, 14 - 34144 Trieste, Italy</a:t>
            </a:r>
          </a:p>
          <a:p>
            <a:pPr fontAlgn="auto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defRPr/>
            </a:pPr>
            <a:r>
              <a:rPr lang="en-US" sz="736" dirty="0">
                <a:latin typeface="+mn-lt"/>
              </a:rPr>
              <a:t>Project </a:t>
            </a:r>
            <a:r>
              <a:rPr lang="en-US" sz="736" dirty="0" err="1">
                <a:latin typeface="+mn-lt"/>
              </a:rPr>
              <a:t>numberStudies</a:t>
            </a:r>
            <a:r>
              <a:rPr lang="en-US" sz="736" dirty="0">
                <a:latin typeface="+mn-lt"/>
              </a:rPr>
              <a:t>: 2016-1-IT02-KA203-024311</a:t>
            </a:r>
          </a:p>
          <a:p>
            <a:pPr fontAlgn="auto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defRPr/>
            </a:pPr>
            <a:r>
              <a:rPr lang="en-US" sz="736" dirty="0">
                <a:latin typeface="+mn-lt"/>
              </a:rPr>
              <a:t>www.adlabproject.eu</a:t>
            </a:r>
          </a:p>
          <a:p>
            <a:pPr fontAlgn="auto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defRPr/>
            </a:pPr>
            <a:r>
              <a:rPr lang="en-US" sz="736" dirty="0">
                <a:latin typeface="+mn-lt"/>
              </a:rPr>
              <a:t>FUNDED BY THE ERASMUS + PROGRAMME OF THE EUROPEAN UNION</a:t>
            </a:r>
          </a:p>
          <a:p>
            <a:pPr fontAlgn="auto">
              <a:lnSpc>
                <a:spcPct val="50000"/>
              </a:lnSpc>
              <a:spcAft>
                <a:spcPts val="0"/>
              </a:spcAft>
              <a:defRPr/>
            </a:pPr>
            <a:endParaRPr lang="en-US" sz="982" dirty="0">
              <a:latin typeface="+mn-lt"/>
            </a:endParaRPr>
          </a:p>
          <a:p>
            <a:pPr fontAlgn="auto">
              <a:lnSpc>
                <a:spcPct val="50000"/>
              </a:lnSpc>
              <a:spcAft>
                <a:spcPts val="0"/>
              </a:spcAft>
              <a:defRPr/>
            </a:pPr>
            <a:endParaRPr lang="it-IT" sz="4909" dirty="0">
              <a:latin typeface="+mn-lt"/>
            </a:endParaRPr>
          </a:p>
        </p:txBody>
      </p:sp>
      <p:pic>
        <p:nvPicPr>
          <p:cNvPr id="8" name="Immagine 20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36013" y="9690100"/>
            <a:ext cx="815975" cy="54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ttangolo 26"/>
          <p:cNvSpPr/>
          <p:nvPr userDrawn="1"/>
        </p:nvSpPr>
        <p:spPr>
          <a:xfrm>
            <a:off x="123825" y="125413"/>
            <a:ext cx="18040350" cy="10161587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1360485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651"/>
          </a:p>
        </p:txBody>
      </p:sp>
      <p:sp>
        <p:nvSpPr>
          <p:cNvPr id="11" name="Rettangolo 27"/>
          <p:cNvSpPr/>
          <p:nvPr userDrawn="1"/>
        </p:nvSpPr>
        <p:spPr>
          <a:xfrm>
            <a:off x="217488" y="201613"/>
            <a:ext cx="17853025" cy="10085387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1360485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651"/>
          </a:p>
        </p:txBody>
      </p:sp>
      <p:pic>
        <p:nvPicPr>
          <p:cNvPr id="12" name="Obraz 7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43838" y="7874000"/>
            <a:ext cx="2600325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itolo 23"/>
          <p:cNvSpPr>
            <a:spLocks noGrp="1"/>
          </p:cNvSpPr>
          <p:nvPr>
            <p:ph type="title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</p:spPr>
        <p:txBody>
          <a:bodyPr/>
          <a:lstStyle>
            <a:lvl1pPr algn="ctr">
              <a:defRPr sz="6136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r>
              <a:rPr lang="pl-PL"/>
              <a:t>Kliknij, aby edytować styl</a:t>
            </a:r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10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82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10" name="Segnaposto testo 25"/>
          <p:cNvSpPr>
            <a:spLocks noGrp="1"/>
          </p:cNvSpPr>
          <p:nvPr>
            <p:ph type="body" sz="quarter" idx="11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45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</p:cSld>
  <p:clrMapOvr>
    <a:masterClrMapping/>
  </p:clrMapOvr>
  <p:transition spd="slow">
    <p:sndAc>
      <p:stSnd>
        <p:snd r:embed="rId1" name="click.wav"/>
      </p:stSnd>
    </p:sndAc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Slide typ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6" descr=" 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5938" y="354013"/>
            <a:ext cx="1989137" cy="198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ttangolo 12"/>
          <p:cNvSpPr/>
          <p:nvPr userDrawn="1"/>
        </p:nvSpPr>
        <p:spPr>
          <a:xfrm>
            <a:off x="123825" y="125413"/>
            <a:ext cx="18040350" cy="9890125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1360485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651"/>
          </a:p>
        </p:txBody>
      </p:sp>
      <p:sp>
        <p:nvSpPr>
          <p:cNvPr id="8" name="Rettangolo 13"/>
          <p:cNvSpPr/>
          <p:nvPr userDrawn="1"/>
        </p:nvSpPr>
        <p:spPr>
          <a:xfrm>
            <a:off x="217488" y="201613"/>
            <a:ext cx="17853025" cy="9709150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1360485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651"/>
          </a:p>
        </p:txBody>
      </p:sp>
      <p:pic>
        <p:nvPicPr>
          <p:cNvPr id="9" name="Obraz 4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7600" y="9786938"/>
            <a:ext cx="33528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egnaposto titolo 1"/>
          <p:cNvSpPr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b="1" cap="all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pl-PL"/>
              <a:t>Kliknij, aby edytować styl</a:t>
            </a:r>
            <a:endParaRPr lang="it-IT" dirty="0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0"/>
          </p:nvPr>
        </p:nvSpPr>
        <p:spPr>
          <a:xfrm>
            <a:off x="532210" y="3131811"/>
            <a:ext cx="17223583" cy="483146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1"/>
          </p:nvPr>
        </p:nvSpPr>
        <p:spPr>
          <a:xfrm>
            <a:off x="10456070" y="10013158"/>
            <a:ext cx="1371600" cy="137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" dirty="0"/>
          </a:p>
        </p:txBody>
      </p:sp>
    </p:spTree>
  </p:cSld>
  <p:clrMapOvr>
    <a:masterClrMapping/>
  </p:clrMapOvr>
  <p:transition spd="slow">
    <p:sndAc>
      <p:stSnd>
        <p:snd r:embed="rId1" name="click.wav"/>
      </p:stSnd>
    </p:sndAc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Disclaim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6" descr=" 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5938" y="354013"/>
            <a:ext cx="1989137" cy="198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ttangolo 12"/>
          <p:cNvSpPr/>
          <p:nvPr userDrawn="1"/>
        </p:nvSpPr>
        <p:spPr>
          <a:xfrm>
            <a:off x="123825" y="125413"/>
            <a:ext cx="18040350" cy="9890125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1360485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651"/>
          </a:p>
        </p:txBody>
      </p:sp>
      <p:sp>
        <p:nvSpPr>
          <p:cNvPr id="5" name="Rettangolo 13"/>
          <p:cNvSpPr/>
          <p:nvPr userDrawn="1"/>
        </p:nvSpPr>
        <p:spPr>
          <a:xfrm>
            <a:off x="217488" y="201613"/>
            <a:ext cx="17853025" cy="9709150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1360485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651"/>
          </a:p>
        </p:txBody>
      </p:sp>
      <p:pic>
        <p:nvPicPr>
          <p:cNvPr id="6" name="Obraz 4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1725" y="9794875"/>
            <a:ext cx="33528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egnaposto testo 11"/>
          <p:cNvSpPr>
            <a:spLocks noGrp="1"/>
          </p:cNvSpPr>
          <p:nvPr>
            <p:ph type="body" sz="quarter" idx="10"/>
          </p:nvPr>
        </p:nvSpPr>
        <p:spPr>
          <a:xfrm>
            <a:off x="532210" y="379476"/>
            <a:ext cx="17223583" cy="775691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50000"/>
              </a:lnSpc>
              <a:buNone/>
              <a:defRPr lang="pl-PL" sz="1964" smtClean="0">
                <a:effectLst/>
              </a:defRPr>
            </a:lvl1pPr>
          </a:lstStyle>
          <a:p>
            <a:endParaRPr lang="pl-PL" dirty="0"/>
          </a:p>
        </p:txBody>
      </p:sp>
    </p:spTree>
  </p:cSld>
  <p:clrMapOvr>
    <a:masterClrMapping/>
  </p:clrMapOvr>
  <p:transition spd="slow">
    <p:sndAc>
      <p:stSnd>
        <p:snd r:embed="rId1" name="click.wav"/>
      </p:stSnd>
    </p:sndAc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Disclaim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6" descr=" 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5938" y="354013"/>
            <a:ext cx="1989137" cy="198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ttangolo 12"/>
          <p:cNvSpPr/>
          <p:nvPr userDrawn="1"/>
        </p:nvSpPr>
        <p:spPr>
          <a:xfrm>
            <a:off x="123825" y="125413"/>
            <a:ext cx="18040350" cy="9890125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1360485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651"/>
          </a:p>
        </p:txBody>
      </p:sp>
      <p:sp>
        <p:nvSpPr>
          <p:cNvPr id="5" name="Rettangolo 13"/>
          <p:cNvSpPr/>
          <p:nvPr userDrawn="1"/>
        </p:nvSpPr>
        <p:spPr>
          <a:xfrm>
            <a:off x="217488" y="201613"/>
            <a:ext cx="17853025" cy="9709150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1360485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651"/>
          </a:p>
        </p:txBody>
      </p:sp>
      <p:pic>
        <p:nvPicPr>
          <p:cNvPr id="6" name="Obraz 4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1725" y="9794875"/>
            <a:ext cx="33528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egnaposto testo 11"/>
          <p:cNvSpPr>
            <a:spLocks noGrp="1"/>
          </p:cNvSpPr>
          <p:nvPr>
            <p:ph type="body" sz="quarter" idx="10"/>
          </p:nvPr>
        </p:nvSpPr>
        <p:spPr>
          <a:xfrm>
            <a:off x="532210" y="379476"/>
            <a:ext cx="17223583" cy="775691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50000"/>
              </a:lnSpc>
              <a:buNone/>
              <a:defRPr lang="pl-PL" sz="1964" smtClean="0">
                <a:effectLst/>
              </a:defRPr>
            </a:lvl1pPr>
          </a:lstStyle>
          <a:p>
            <a:endParaRPr lang="pl-PL" dirty="0"/>
          </a:p>
        </p:txBody>
      </p:sp>
    </p:spTree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Disclaim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6" descr=" 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5938" y="354013"/>
            <a:ext cx="1989137" cy="198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ttangolo 12"/>
          <p:cNvSpPr/>
          <p:nvPr userDrawn="1"/>
        </p:nvSpPr>
        <p:spPr>
          <a:xfrm>
            <a:off x="123825" y="125413"/>
            <a:ext cx="18040350" cy="9890125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1360485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651"/>
          </a:p>
        </p:txBody>
      </p:sp>
      <p:sp>
        <p:nvSpPr>
          <p:cNvPr id="5" name="Rettangolo 13"/>
          <p:cNvSpPr/>
          <p:nvPr userDrawn="1"/>
        </p:nvSpPr>
        <p:spPr>
          <a:xfrm>
            <a:off x="217488" y="201613"/>
            <a:ext cx="17853025" cy="9709150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1360485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651"/>
          </a:p>
        </p:txBody>
      </p:sp>
      <p:pic>
        <p:nvPicPr>
          <p:cNvPr id="6" name="Obraz 4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1725" y="9794875"/>
            <a:ext cx="33528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egnaposto testo 11"/>
          <p:cNvSpPr>
            <a:spLocks noGrp="1"/>
          </p:cNvSpPr>
          <p:nvPr>
            <p:ph type="body" sz="quarter" idx="10"/>
          </p:nvPr>
        </p:nvSpPr>
        <p:spPr>
          <a:xfrm>
            <a:off x="532210" y="379476"/>
            <a:ext cx="17223583" cy="775691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50000"/>
              </a:lnSpc>
              <a:buNone/>
              <a:defRPr lang="pl-PL" sz="1964" smtClean="0">
                <a:effectLst/>
              </a:defRPr>
            </a:lvl1pPr>
          </a:lstStyle>
          <a:p>
            <a:endParaRPr lang="pl-PL" dirty="0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for power 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iangolo isoscele 17"/>
          <p:cNvSpPr/>
          <p:nvPr userDrawn="1"/>
        </p:nvSpPr>
        <p:spPr>
          <a:xfrm>
            <a:off x="0" y="6130925"/>
            <a:ext cx="18288000" cy="4156075"/>
          </a:xfrm>
          <a:prstGeom prst="triangle">
            <a:avLst>
              <a:gd name="adj" fmla="val 4969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defTabSz="1360485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651"/>
          </a:p>
        </p:txBody>
      </p:sp>
      <p:pic>
        <p:nvPicPr>
          <p:cNvPr id="6" name="Immagine 18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91463" y="5229225"/>
            <a:ext cx="2505075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ottotitolo 2"/>
          <p:cNvSpPr txBox="1">
            <a:spLocks/>
          </p:cNvSpPr>
          <p:nvPr userDrawn="1"/>
        </p:nvSpPr>
        <p:spPr>
          <a:xfrm>
            <a:off x="2286000" y="8951913"/>
            <a:ext cx="13716000" cy="682625"/>
          </a:xfrm>
          <a:prstGeom prst="rect">
            <a:avLst/>
          </a:prstGeom>
        </p:spPr>
        <p:txBody>
          <a:bodyPr lIns="112222" tIns="56111" rIns="112222" bIns="56111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Amatic SC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defRPr/>
            </a:pPr>
            <a:r>
              <a:rPr lang="en-US" sz="736" dirty="0">
                <a:latin typeface="+mn-lt"/>
              </a:rPr>
              <a:t>Dept. of Legal, Language, Translation and Interpreting Studies, Section of in Modern Languages for Interpreters and Translators</a:t>
            </a:r>
          </a:p>
          <a:p>
            <a:pPr fontAlgn="auto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defRPr/>
            </a:pPr>
            <a:r>
              <a:rPr lang="en-US" sz="736" dirty="0">
                <a:latin typeface="+mn-lt"/>
              </a:rPr>
              <a:t>University of Trieste, Via </a:t>
            </a:r>
            <a:r>
              <a:rPr lang="en-US" sz="736" dirty="0" err="1">
                <a:latin typeface="+mn-lt"/>
              </a:rPr>
              <a:t>Filzi</a:t>
            </a:r>
            <a:r>
              <a:rPr lang="en-US" sz="736" dirty="0">
                <a:latin typeface="+mn-lt"/>
              </a:rPr>
              <a:t>, 14 - 34144 Trieste, Italy</a:t>
            </a:r>
          </a:p>
          <a:p>
            <a:pPr fontAlgn="auto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defRPr/>
            </a:pPr>
            <a:r>
              <a:rPr lang="en-US" sz="736" dirty="0">
                <a:latin typeface="+mn-lt"/>
              </a:rPr>
              <a:t>Project </a:t>
            </a:r>
            <a:r>
              <a:rPr lang="en-US" sz="736" dirty="0" err="1">
                <a:latin typeface="+mn-lt"/>
              </a:rPr>
              <a:t>numberStudies</a:t>
            </a:r>
            <a:r>
              <a:rPr lang="en-US" sz="736" dirty="0">
                <a:latin typeface="+mn-lt"/>
              </a:rPr>
              <a:t>: 2016-1-IT02-KA203-024311</a:t>
            </a:r>
          </a:p>
          <a:p>
            <a:pPr fontAlgn="auto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defRPr/>
            </a:pPr>
            <a:r>
              <a:rPr lang="en-US" sz="736" dirty="0">
                <a:latin typeface="+mn-lt"/>
              </a:rPr>
              <a:t>www.adlabproject.eu</a:t>
            </a:r>
          </a:p>
          <a:p>
            <a:pPr fontAlgn="auto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defRPr/>
            </a:pPr>
            <a:r>
              <a:rPr lang="en-US" sz="736" dirty="0">
                <a:latin typeface="+mn-lt"/>
              </a:rPr>
              <a:t>FUNDED BY THE ERASMUS + PROGRAMME OF THE EUROPEAN UNION</a:t>
            </a:r>
          </a:p>
          <a:p>
            <a:pPr fontAlgn="auto">
              <a:lnSpc>
                <a:spcPct val="50000"/>
              </a:lnSpc>
              <a:spcAft>
                <a:spcPts val="0"/>
              </a:spcAft>
              <a:defRPr/>
            </a:pPr>
            <a:endParaRPr lang="en-US" sz="982" dirty="0">
              <a:latin typeface="+mn-lt"/>
            </a:endParaRPr>
          </a:p>
          <a:p>
            <a:pPr fontAlgn="auto">
              <a:lnSpc>
                <a:spcPct val="50000"/>
              </a:lnSpc>
              <a:spcAft>
                <a:spcPts val="0"/>
              </a:spcAft>
              <a:defRPr/>
            </a:pPr>
            <a:endParaRPr lang="it-IT" sz="4909" dirty="0">
              <a:latin typeface="+mn-lt"/>
            </a:endParaRPr>
          </a:p>
        </p:txBody>
      </p:sp>
      <p:pic>
        <p:nvPicPr>
          <p:cNvPr id="8" name="Immagine 20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36013" y="9690100"/>
            <a:ext cx="815975" cy="54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ttangolo 26"/>
          <p:cNvSpPr/>
          <p:nvPr userDrawn="1"/>
        </p:nvSpPr>
        <p:spPr>
          <a:xfrm>
            <a:off x="123825" y="125413"/>
            <a:ext cx="18040350" cy="10161587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1360485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651"/>
          </a:p>
        </p:txBody>
      </p:sp>
      <p:sp>
        <p:nvSpPr>
          <p:cNvPr id="11" name="Rettangolo 27"/>
          <p:cNvSpPr/>
          <p:nvPr userDrawn="1"/>
        </p:nvSpPr>
        <p:spPr>
          <a:xfrm>
            <a:off x="217488" y="201613"/>
            <a:ext cx="17853025" cy="10085387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1360485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651"/>
          </a:p>
        </p:txBody>
      </p:sp>
      <p:pic>
        <p:nvPicPr>
          <p:cNvPr id="12" name="Obraz 7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43838" y="7874000"/>
            <a:ext cx="2600325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itolo 23"/>
          <p:cNvSpPr>
            <a:spLocks noGrp="1"/>
          </p:cNvSpPr>
          <p:nvPr>
            <p:ph type="title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</p:spPr>
        <p:txBody>
          <a:bodyPr/>
          <a:lstStyle>
            <a:lvl1pPr algn="ctr">
              <a:defRPr sz="6136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r>
              <a:rPr lang="pl-PL"/>
              <a:t>Kliknij, aby edytować styl</a:t>
            </a:r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10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82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10" name="Segnaposto testo 25"/>
          <p:cNvSpPr>
            <a:spLocks noGrp="1"/>
          </p:cNvSpPr>
          <p:nvPr>
            <p:ph type="body" sz="quarter" idx="11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45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</p:cSld>
  <p:clrMapOvr>
    <a:masterClrMapping/>
  </p:clrMapOvr>
  <p:transition spd="slow">
    <p:sndAc>
      <p:stSnd>
        <p:snd r:embed="rId1" name="click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typ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6" descr=" 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5938" y="354013"/>
            <a:ext cx="1989137" cy="198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ttangolo 12"/>
          <p:cNvSpPr/>
          <p:nvPr userDrawn="1"/>
        </p:nvSpPr>
        <p:spPr>
          <a:xfrm>
            <a:off x="123825" y="125413"/>
            <a:ext cx="18040350" cy="9890125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1360485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651"/>
          </a:p>
        </p:txBody>
      </p:sp>
      <p:sp>
        <p:nvSpPr>
          <p:cNvPr id="8" name="Rettangolo 13"/>
          <p:cNvSpPr/>
          <p:nvPr userDrawn="1"/>
        </p:nvSpPr>
        <p:spPr>
          <a:xfrm>
            <a:off x="217488" y="201613"/>
            <a:ext cx="17853025" cy="9709150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1360485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651"/>
          </a:p>
        </p:txBody>
      </p:sp>
      <p:pic>
        <p:nvPicPr>
          <p:cNvPr id="9" name="Obraz 4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7600" y="9786938"/>
            <a:ext cx="33528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egnaposto titolo 1"/>
          <p:cNvSpPr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6000" b="1" cap="all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pl-PL"/>
              <a:t>Kliknij, aby edytować styl</a:t>
            </a:r>
            <a:endParaRPr lang="it-IT" dirty="0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0"/>
          </p:nvPr>
        </p:nvSpPr>
        <p:spPr>
          <a:xfrm>
            <a:off x="532210" y="3131811"/>
            <a:ext cx="17223583" cy="483146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sz="4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1"/>
          </p:nvPr>
        </p:nvSpPr>
        <p:spPr>
          <a:xfrm>
            <a:off x="10456070" y="10013158"/>
            <a:ext cx="1371600" cy="137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" dirty="0"/>
          </a:p>
        </p:txBody>
      </p:sp>
    </p:spTree>
  </p:cSld>
  <p:clrMapOvr>
    <a:masterClrMapping/>
  </p:clrMapOvr>
  <p:transition spd="slow">
    <p:sndAc>
      <p:stSnd>
        <p:snd r:embed="rId1" name="click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claim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6" descr=" 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5938" y="354013"/>
            <a:ext cx="1989137" cy="198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ttangolo 12"/>
          <p:cNvSpPr/>
          <p:nvPr userDrawn="1"/>
        </p:nvSpPr>
        <p:spPr>
          <a:xfrm>
            <a:off x="123825" y="125413"/>
            <a:ext cx="18040350" cy="9890125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1360485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651"/>
          </a:p>
        </p:txBody>
      </p:sp>
      <p:sp>
        <p:nvSpPr>
          <p:cNvPr id="4" name="Rettangolo 13"/>
          <p:cNvSpPr/>
          <p:nvPr userDrawn="1"/>
        </p:nvSpPr>
        <p:spPr>
          <a:xfrm>
            <a:off x="217488" y="201613"/>
            <a:ext cx="17853025" cy="9709150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1360485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651"/>
          </a:p>
        </p:txBody>
      </p:sp>
      <p:pic>
        <p:nvPicPr>
          <p:cNvPr id="5" name="Obraz 4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1725" y="9794875"/>
            <a:ext cx="33528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ndAc>
      <p:stSnd>
        <p:snd r:embed="rId1" name="click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for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iangolo isoscele 17"/>
          <p:cNvSpPr/>
          <p:nvPr userDrawn="1"/>
        </p:nvSpPr>
        <p:spPr>
          <a:xfrm>
            <a:off x="0" y="6130925"/>
            <a:ext cx="18288000" cy="4156075"/>
          </a:xfrm>
          <a:prstGeom prst="triangle">
            <a:avLst>
              <a:gd name="adj" fmla="val 4969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defTabSz="1360485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651"/>
          </a:p>
        </p:txBody>
      </p:sp>
      <p:pic>
        <p:nvPicPr>
          <p:cNvPr id="6" name="Immagine 18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91463" y="5229225"/>
            <a:ext cx="2505075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ottotitolo 2"/>
          <p:cNvSpPr txBox="1">
            <a:spLocks/>
          </p:cNvSpPr>
          <p:nvPr userDrawn="1"/>
        </p:nvSpPr>
        <p:spPr>
          <a:xfrm>
            <a:off x="2286000" y="8951913"/>
            <a:ext cx="13716000" cy="682625"/>
          </a:xfrm>
          <a:prstGeom prst="rect">
            <a:avLst/>
          </a:prstGeom>
        </p:spPr>
        <p:txBody>
          <a:bodyPr lIns="112222" tIns="56111" rIns="112222" bIns="56111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Amatic SC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defRPr/>
            </a:pPr>
            <a:r>
              <a:rPr lang="en-US" sz="736" dirty="0">
                <a:latin typeface="+mn-lt"/>
              </a:rPr>
              <a:t>Dept. of Legal, Language, Translation and Interpreting Studies, Section of in Modern Languages for Interpreters and Translators</a:t>
            </a:r>
          </a:p>
          <a:p>
            <a:pPr fontAlgn="auto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defRPr/>
            </a:pPr>
            <a:r>
              <a:rPr lang="en-US" sz="736" dirty="0">
                <a:latin typeface="+mn-lt"/>
              </a:rPr>
              <a:t>University of Trieste, Via </a:t>
            </a:r>
            <a:r>
              <a:rPr lang="en-US" sz="736" dirty="0" err="1">
                <a:latin typeface="+mn-lt"/>
              </a:rPr>
              <a:t>Filzi</a:t>
            </a:r>
            <a:r>
              <a:rPr lang="en-US" sz="736" dirty="0">
                <a:latin typeface="+mn-lt"/>
              </a:rPr>
              <a:t>, 14 - 34144 Trieste, Italy</a:t>
            </a:r>
          </a:p>
          <a:p>
            <a:pPr fontAlgn="auto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defRPr/>
            </a:pPr>
            <a:r>
              <a:rPr lang="en-US" sz="736" dirty="0">
                <a:latin typeface="+mn-lt"/>
              </a:rPr>
              <a:t>Project </a:t>
            </a:r>
            <a:r>
              <a:rPr lang="en-US" sz="736" dirty="0" err="1">
                <a:latin typeface="+mn-lt"/>
              </a:rPr>
              <a:t>numberStudies</a:t>
            </a:r>
            <a:r>
              <a:rPr lang="en-US" sz="736" dirty="0">
                <a:latin typeface="+mn-lt"/>
              </a:rPr>
              <a:t>: 2016-1-IT02-KA203-024311</a:t>
            </a:r>
          </a:p>
          <a:p>
            <a:pPr fontAlgn="auto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defRPr/>
            </a:pPr>
            <a:r>
              <a:rPr lang="en-US" sz="736" dirty="0">
                <a:latin typeface="+mn-lt"/>
              </a:rPr>
              <a:t>www.adlabproject.eu</a:t>
            </a:r>
          </a:p>
          <a:p>
            <a:pPr fontAlgn="auto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defRPr/>
            </a:pPr>
            <a:r>
              <a:rPr lang="en-US" sz="736" dirty="0">
                <a:latin typeface="+mn-lt"/>
              </a:rPr>
              <a:t>FUNDED BY THE ERASMUS + PROGRAMME OF THE EUROPEAN UNION</a:t>
            </a:r>
          </a:p>
          <a:p>
            <a:pPr fontAlgn="auto">
              <a:lnSpc>
                <a:spcPct val="50000"/>
              </a:lnSpc>
              <a:spcAft>
                <a:spcPts val="0"/>
              </a:spcAft>
              <a:defRPr/>
            </a:pPr>
            <a:endParaRPr lang="en-US" sz="982" dirty="0">
              <a:latin typeface="+mn-lt"/>
            </a:endParaRPr>
          </a:p>
          <a:p>
            <a:pPr fontAlgn="auto">
              <a:lnSpc>
                <a:spcPct val="50000"/>
              </a:lnSpc>
              <a:spcAft>
                <a:spcPts val="0"/>
              </a:spcAft>
              <a:defRPr/>
            </a:pPr>
            <a:endParaRPr lang="it-IT" sz="4909" dirty="0">
              <a:latin typeface="+mn-lt"/>
            </a:endParaRPr>
          </a:p>
        </p:txBody>
      </p:sp>
      <p:pic>
        <p:nvPicPr>
          <p:cNvPr id="8" name="Immagine 20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36013" y="9690100"/>
            <a:ext cx="815975" cy="54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ttangolo 26"/>
          <p:cNvSpPr/>
          <p:nvPr userDrawn="1"/>
        </p:nvSpPr>
        <p:spPr>
          <a:xfrm>
            <a:off x="123825" y="125413"/>
            <a:ext cx="18040350" cy="10161587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1360485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651"/>
          </a:p>
        </p:txBody>
      </p:sp>
      <p:sp>
        <p:nvSpPr>
          <p:cNvPr id="11" name="Rettangolo 27"/>
          <p:cNvSpPr/>
          <p:nvPr userDrawn="1"/>
        </p:nvSpPr>
        <p:spPr>
          <a:xfrm>
            <a:off x="217488" y="201613"/>
            <a:ext cx="17853025" cy="10085387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1360485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651"/>
          </a:p>
        </p:txBody>
      </p:sp>
      <p:sp>
        <p:nvSpPr>
          <p:cNvPr id="24" name="Titolo 23"/>
          <p:cNvSpPr>
            <a:spLocks noGrp="1"/>
          </p:cNvSpPr>
          <p:nvPr>
            <p:ph type="title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</p:spPr>
        <p:txBody>
          <a:bodyPr/>
          <a:lstStyle>
            <a:lvl1pPr algn="ctr">
              <a:defRPr sz="6136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r>
              <a:rPr lang="pl-PL"/>
              <a:t>Kliknij, aby edytować styl</a:t>
            </a:r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10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82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10" name="Segnaposto testo 25"/>
          <p:cNvSpPr>
            <a:spLocks noGrp="1"/>
          </p:cNvSpPr>
          <p:nvPr>
            <p:ph type="body" sz="quarter" idx="11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45" b="1" cap="none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</p:cSld>
  <p:clrMapOvr>
    <a:masterClrMapping/>
  </p:clrMapOvr>
  <p:transition spd="slow">
    <p:sndAc>
      <p:stSnd>
        <p:snd r:embed="rId1" name="click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for power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iangolo isoscele 17"/>
          <p:cNvSpPr/>
          <p:nvPr userDrawn="1"/>
        </p:nvSpPr>
        <p:spPr>
          <a:xfrm>
            <a:off x="0" y="6130925"/>
            <a:ext cx="18288000" cy="4156075"/>
          </a:xfrm>
          <a:prstGeom prst="triangle">
            <a:avLst>
              <a:gd name="adj" fmla="val 4969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defTabSz="1360485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651"/>
          </a:p>
        </p:txBody>
      </p:sp>
      <p:pic>
        <p:nvPicPr>
          <p:cNvPr id="6" name="Immagine 18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91463" y="5229225"/>
            <a:ext cx="2505075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ottotitolo 2"/>
          <p:cNvSpPr txBox="1">
            <a:spLocks/>
          </p:cNvSpPr>
          <p:nvPr userDrawn="1"/>
        </p:nvSpPr>
        <p:spPr>
          <a:xfrm>
            <a:off x="2286000" y="8951913"/>
            <a:ext cx="13716000" cy="682625"/>
          </a:xfrm>
          <a:prstGeom prst="rect">
            <a:avLst/>
          </a:prstGeom>
        </p:spPr>
        <p:txBody>
          <a:bodyPr lIns="112222" tIns="56111" rIns="112222" bIns="56111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Amatic SC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defRPr/>
            </a:pPr>
            <a:r>
              <a:rPr lang="en-US" sz="736" dirty="0">
                <a:latin typeface="+mn-lt"/>
              </a:rPr>
              <a:t>Dept. of Legal, Language, Translation and Interpreting Studies, Section of in Modern Languages for Interpreters and Translators</a:t>
            </a:r>
          </a:p>
          <a:p>
            <a:pPr fontAlgn="auto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defRPr/>
            </a:pPr>
            <a:r>
              <a:rPr lang="en-US" sz="736" dirty="0">
                <a:latin typeface="+mn-lt"/>
              </a:rPr>
              <a:t>University of Trieste, Via </a:t>
            </a:r>
            <a:r>
              <a:rPr lang="en-US" sz="736" dirty="0" err="1">
                <a:latin typeface="+mn-lt"/>
              </a:rPr>
              <a:t>Filzi</a:t>
            </a:r>
            <a:r>
              <a:rPr lang="en-US" sz="736" dirty="0">
                <a:latin typeface="+mn-lt"/>
              </a:rPr>
              <a:t>, 14 - 34144 Trieste, Italy</a:t>
            </a:r>
          </a:p>
          <a:p>
            <a:pPr fontAlgn="auto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defRPr/>
            </a:pPr>
            <a:r>
              <a:rPr lang="en-US" sz="736" dirty="0">
                <a:latin typeface="+mn-lt"/>
              </a:rPr>
              <a:t>Project </a:t>
            </a:r>
            <a:r>
              <a:rPr lang="en-US" sz="736" dirty="0" err="1">
                <a:latin typeface="+mn-lt"/>
              </a:rPr>
              <a:t>numberStudies</a:t>
            </a:r>
            <a:r>
              <a:rPr lang="en-US" sz="736" dirty="0">
                <a:latin typeface="+mn-lt"/>
              </a:rPr>
              <a:t>: 2016-1-IT02-KA203-024311</a:t>
            </a:r>
          </a:p>
          <a:p>
            <a:pPr fontAlgn="auto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defRPr/>
            </a:pPr>
            <a:r>
              <a:rPr lang="en-US" sz="736" dirty="0">
                <a:latin typeface="+mn-lt"/>
              </a:rPr>
              <a:t>www.adlabproject.eu</a:t>
            </a:r>
          </a:p>
          <a:p>
            <a:pPr fontAlgn="auto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defRPr/>
            </a:pPr>
            <a:r>
              <a:rPr lang="en-US" sz="736" dirty="0">
                <a:latin typeface="+mn-lt"/>
              </a:rPr>
              <a:t>FUNDED BY THE ERASMUS + PROGRAMME OF THE EUROPEAN UNION</a:t>
            </a:r>
          </a:p>
          <a:p>
            <a:pPr fontAlgn="auto">
              <a:lnSpc>
                <a:spcPct val="50000"/>
              </a:lnSpc>
              <a:spcAft>
                <a:spcPts val="0"/>
              </a:spcAft>
              <a:defRPr/>
            </a:pPr>
            <a:endParaRPr lang="en-US" sz="982" dirty="0">
              <a:latin typeface="+mn-lt"/>
            </a:endParaRPr>
          </a:p>
          <a:p>
            <a:pPr fontAlgn="auto">
              <a:lnSpc>
                <a:spcPct val="50000"/>
              </a:lnSpc>
              <a:spcAft>
                <a:spcPts val="0"/>
              </a:spcAft>
              <a:defRPr/>
            </a:pPr>
            <a:endParaRPr lang="it-IT" sz="4909" dirty="0">
              <a:latin typeface="+mn-lt"/>
            </a:endParaRPr>
          </a:p>
        </p:txBody>
      </p:sp>
      <p:pic>
        <p:nvPicPr>
          <p:cNvPr id="8" name="Immagine 20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36013" y="9690100"/>
            <a:ext cx="815975" cy="54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ttangolo 26"/>
          <p:cNvSpPr/>
          <p:nvPr userDrawn="1"/>
        </p:nvSpPr>
        <p:spPr>
          <a:xfrm>
            <a:off x="123825" y="125413"/>
            <a:ext cx="18040350" cy="10161587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1360485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651"/>
          </a:p>
        </p:txBody>
      </p:sp>
      <p:sp>
        <p:nvSpPr>
          <p:cNvPr id="11" name="Rettangolo 27"/>
          <p:cNvSpPr/>
          <p:nvPr userDrawn="1"/>
        </p:nvSpPr>
        <p:spPr>
          <a:xfrm>
            <a:off x="217488" y="201613"/>
            <a:ext cx="17853025" cy="10085387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1360485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651"/>
          </a:p>
        </p:txBody>
      </p:sp>
      <p:pic>
        <p:nvPicPr>
          <p:cNvPr id="12" name="Obraz 7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43838" y="7874000"/>
            <a:ext cx="2600325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itolo 23"/>
          <p:cNvSpPr>
            <a:spLocks noGrp="1"/>
          </p:cNvSpPr>
          <p:nvPr>
            <p:ph type="title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</p:spPr>
        <p:txBody>
          <a:bodyPr/>
          <a:lstStyle>
            <a:lvl1pPr algn="ctr">
              <a:defRPr sz="6136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r>
              <a:rPr lang="pl-PL"/>
              <a:t>Kliknij, aby edytować styl</a:t>
            </a:r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10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82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10" name="Segnaposto testo 25"/>
          <p:cNvSpPr>
            <a:spLocks noGrp="1"/>
          </p:cNvSpPr>
          <p:nvPr>
            <p:ph type="body" sz="quarter" idx="11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45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</p:cSld>
  <p:clrMapOvr>
    <a:masterClrMapping/>
  </p:clrMapOvr>
  <p:transition spd="slow">
    <p:sndAc>
      <p:stSnd>
        <p:snd r:embed="rId1" name="click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 for power 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iangolo isoscele 17"/>
          <p:cNvSpPr/>
          <p:nvPr userDrawn="1"/>
        </p:nvSpPr>
        <p:spPr>
          <a:xfrm>
            <a:off x="0" y="6130925"/>
            <a:ext cx="18288000" cy="4156075"/>
          </a:xfrm>
          <a:prstGeom prst="triangle">
            <a:avLst>
              <a:gd name="adj" fmla="val 4969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defTabSz="1360485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651"/>
          </a:p>
        </p:txBody>
      </p:sp>
      <p:pic>
        <p:nvPicPr>
          <p:cNvPr id="6" name="Immagine 18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91463" y="5229225"/>
            <a:ext cx="2505075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ottotitolo 2"/>
          <p:cNvSpPr txBox="1">
            <a:spLocks/>
          </p:cNvSpPr>
          <p:nvPr userDrawn="1"/>
        </p:nvSpPr>
        <p:spPr>
          <a:xfrm>
            <a:off x="2286000" y="8951913"/>
            <a:ext cx="13716000" cy="682625"/>
          </a:xfrm>
          <a:prstGeom prst="rect">
            <a:avLst/>
          </a:prstGeom>
        </p:spPr>
        <p:txBody>
          <a:bodyPr lIns="112222" tIns="56111" rIns="112222" bIns="56111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Amatic SC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defRPr/>
            </a:pPr>
            <a:r>
              <a:rPr lang="en-US" sz="736" dirty="0">
                <a:latin typeface="+mn-lt"/>
              </a:rPr>
              <a:t>Dept. of Legal, Language, Translation and Interpreting Studies, Section of in Modern Languages for Interpreters and Translators</a:t>
            </a:r>
          </a:p>
          <a:p>
            <a:pPr fontAlgn="auto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defRPr/>
            </a:pPr>
            <a:r>
              <a:rPr lang="en-US" sz="736" dirty="0">
                <a:latin typeface="+mn-lt"/>
              </a:rPr>
              <a:t>University of Trieste, Via </a:t>
            </a:r>
            <a:r>
              <a:rPr lang="en-US" sz="736" dirty="0" err="1">
                <a:latin typeface="+mn-lt"/>
              </a:rPr>
              <a:t>Filzi</a:t>
            </a:r>
            <a:r>
              <a:rPr lang="en-US" sz="736" dirty="0">
                <a:latin typeface="+mn-lt"/>
              </a:rPr>
              <a:t>, 14 - 34144 Trieste, Italy</a:t>
            </a:r>
          </a:p>
          <a:p>
            <a:pPr fontAlgn="auto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defRPr/>
            </a:pPr>
            <a:r>
              <a:rPr lang="en-US" sz="736" dirty="0">
                <a:latin typeface="+mn-lt"/>
              </a:rPr>
              <a:t>Project </a:t>
            </a:r>
            <a:r>
              <a:rPr lang="en-US" sz="736" dirty="0" err="1">
                <a:latin typeface="+mn-lt"/>
              </a:rPr>
              <a:t>numberStudies</a:t>
            </a:r>
            <a:r>
              <a:rPr lang="en-US" sz="736" dirty="0">
                <a:latin typeface="+mn-lt"/>
              </a:rPr>
              <a:t>: 2016-1-IT02-KA203-024311</a:t>
            </a:r>
          </a:p>
          <a:p>
            <a:pPr fontAlgn="auto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defRPr/>
            </a:pPr>
            <a:r>
              <a:rPr lang="en-US" sz="736" dirty="0">
                <a:latin typeface="+mn-lt"/>
              </a:rPr>
              <a:t>www.adlabproject.eu</a:t>
            </a:r>
          </a:p>
          <a:p>
            <a:pPr fontAlgn="auto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defRPr/>
            </a:pPr>
            <a:r>
              <a:rPr lang="en-US" sz="736" dirty="0">
                <a:latin typeface="+mn-lt"/>
              </a:rPr>
              <a:t>FUNDED BY THE ERASMUS + PROGRAMME OF THE EUROPEAN UNION</a:t>
            </a:r>
          </a:p>
          <a:p>
            <a:pPr fontAlgn="auto">
              <a:lnSpc>
                <a:spcPct val="50000"/>
              </a:lnSpc>
              <a:spcAft>
                <a:spcPts val="0"/>
              </a:spcAft>
              <a:defRPr/>
            </a:pPr>
            <a:endParaRPr lang="en-US" sz="982" dirty="0">
              <a:latin typeface="+mn-lt"/>
            </a:endParaRPr>
          </a:p>
          <a:p>
            <a:pPr fontAlgn="auto">
              <a:lnSpc>
                <a:spcPct val="50000"/>
              </a:lnSpc>
              <a:spcAft>
                <a:spcPts val="0"/>
              </a:spcAft>
              <a:defRPr/>
            </a:pPr>
            <a:endParaRPr lang="it-IT" sz="4909" dirty="0">
              <a:latin typeface="+mn-lt"/>
            </a:endParaRPr>
          </a:p>
        </p:txBody>
      </p:sp>
      <p:pic>
        <p:nvPicPr>
          <p:cNvPr id="8" name="Immagine 20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36013" y="9690100"/>
            <a:ext cx="815975" cy="54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ttangolo 26"/>
          <p:cNvSpPr/>
          <p:nvPr userDrawn="1"/>
        </p:nvSpPr>
        <p:spPr>
          <a:xfrm>
            <a:off x="123825" y="125413"/>
            <a:ext cx="18040350" cy="10161587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1360485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651"/>
          </a:p>
        </p:txBody>
      </p:sp>
      <p:sp>
        <p:nvSpPr>
          <p:cNvPr id="11" name="Rettangolo 27"/>
          <p:cNvSpPr/>
          <p:nvPr userDrawn="1"/>
        </p:nvSpPr>
        <p:spPr>
          <a:xfrm>
            <a:off x="217488" y="201613"/>
            <a:ext cx="17853025" cy="10085387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1360485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651"/>
          </a:p>
        </p:txBody>
      </p:sp>
      <p:pic>
        <p:nvPicPr>
          <p:cNvPr id="12" name="Obraz 7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43838" y="7874000"/>
            <a:ext cx="2600325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itolo 23"/>
          <p:cNvSpPr>
            <a:spLocks noGrp="1"/>
          </p:cNvSpPr>
          <p:nvPr>
            <p:ph type="title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</p:spPr>
        <p:txBody>
          <a:bodyPr/>
          <a:lstStyle>
            <a:lvl1pPr algn="ctr">
              <a:defRPr sz="6136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r>
              <a:rPr lang="pl-PL"/>
              <a:t>Kliknij, aby edytować styl</a:t>
            </a:r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10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82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10" name="Segnaposto testo 25"/>
          <p:cNvSpPr>
            <a:spLocks noGrp="1"/>
          </p:cNvSpPr>
          <p:nvPr>
            <p:ph type="body" sz="quarter" idx="11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45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</p:cSld>
  <p:clrMapOvr>
    <a:masterClrMapping/>
  </p:clrMapOvr>
  <p:transition spd="slow">
    <p:sndAc>
      <p:stSnd>
        <p:snd r:embed="rId1" name="click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typ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6" descr=" 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5938" y="354013"/>
            <a:ext cx="1989137" cy="198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ttangolo 12"/>
          <p:cNvSpPr/>
          <p:nvPr userDrawn="1"/>
        </p:nvSpPr>
        <p:spPr>
          <a:xfrm>
            <a:off x="123825" y="125413"/>
            <a:ext cx="18040350" cy="9890125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1360485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651"/>
          </a:p>
        </p:txBody>
      </p:sp>
      <p:sp>
        <p:nvSpPr>
          <p:cNvPr id="8" name="Rettangolo 13"/>
          <p:cNvSpPr/>
          <p:nvPr userDrawn="1"/>
        </p:nvSpPr>
        <p:spPr>
          <a:xfrm>
            <a:off x="217488" y="201613"/>
            <a:ext cx="17853025" cy="9709150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1360485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651"/>
          </a:p>
        </p:txBody>
      </p:sp>
      <p:pic>
        <p:nvPicPr>
          <p:cNvPr id="9" name="Obraz 4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7600" y="9786938"/>
            <a:ext cx="33528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egnaposto titolo 1"/>
          <p:cNvSpPr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b="1" cap="all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pl-PL"/>
              <a:t>Kliknij, aby edytować styl</a:t>
            </a:r>
            <a:endParaRPr lang="it-IT" dirty="0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0"/>
          </p:nvPr>
        </p:nvSpPr>
        <p:spPr>
          <a:xfrm>
            <a:off x="532210" y="3131811"/>
            <a:ext cx="17223583" cy="483146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1"/>
          </p:nvPr>
        </p:nvSpPr>
        <p:spPr>
          <a:xfrm>
            <a:off x="10456070" y="10013158"/>
            <a:ext cx="1371600" cy="137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" dirty="0"/>
          </a:p>
        </p:txBody>
      </p:sp>
    </p:spTree>
  </p:cSld>
  <p:clrMapOvr>
    <a:masterClrMapping/>
  </p:clrMapOvr>
  <p:transition spd="slow">
    <p:sndAc>
      <p:stSnd>
        <p:snd r:embed="rId1" name="click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sclaim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6" descr=" 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5938" y="354013"/>
            <a:ext cx="1989137" cy="198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ttangolo 12"/>
          <p:cNvSpPr/>
          <p:nvPr userDrawn="1"/>
        </p:nvSpPr>
        <p:spPr>
          <a:xfrm>
            <a:off x="123825" y="125413"/>
            <a:ext cx="18040350" cy="9890125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1360485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651"/>
          </a:p>
        </p:txBody>
      </p:sp>
      <p:sp>
        <p:nvSpPr>
          <p:cNvPr id="5" name="Rettangolo 13"/>
          <p:cNvSpPr/>
          <p:nvPr userDrawn="1"/>
        </p:nvSpPr>
        <p:spPr>
          <a:xfrm>
            <a:off x="217488" y="201613"/>
            <a:ext cx="17853025" cy="9709150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1360485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651"/>
          </a:p>
        </p:txBody>
      </p:sp>
      <p:pic>
        <p:nvPicPr>
          <p:cNvPr id="6" name="Obraz 4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1725" y="9794875"/>
            <a:ext cx="33528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egnaposto testo 11"/>
          <p:cNvSpPr>
            <a:spLocks noGrp="1"/>
          </p:cNvSpPr>
          <p:nvPr>
            <p:ph type="body" sz="quarter" idx="10"/>
          </p:nvPr>
        </p:nvSpPr>
        <p:spPr>
          <a:xfrm>
            <a:off x="532210" y="379476"/>
            <a:ext cx="17223583" cy="775691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50000"/>
              </a:lnSpc>
              <a:buNone/>
              <a:defRPr lang="pl-PL" sz="1964" smtClean="0">
                <a:effectLst/>
              </a:defRPr>
            </a:lvl1pPr>
          </a:lstStyle>
          <a:p>
            <a:endParaRPr lang="pl-PL" dirty="0"/>
          </a:p>
        </p:txBody>
      </p:sp>
    </p:spTree>
  </p:cSld>
  <p:clrMapOvr>
    <a:masterClrMapping/>
  </p:clrMapOvr>
  <p:transition spd="slow">
    <p:sndAc>
      <p:stSnd>
        <p:snd r:embed="rId1" name="click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audio" Target="../media/audio1.wav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91C6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233" r:id="rId1"/>
    <p:sldLayoutId id="2147484234" r:id="rId2"/>
    <p:sldLayoutId id="2147484235" r:id="rId3"/>
    <p:sldLayoutId id="2147484236" r:id="rId4"/>
    <p:sldLayoutId id="2147484237" r:id="rId5"/>
    <p:sldLayoutId id="2147484238" r:id="rId6"/>
    <p:sldLayoutId id="2147484239" r:id="rId7"/>
    <p:sldLayoutId id="2147484240" r:id="rId8"/>
    <p:sldLayoutId id="2147484241" r:id="rId9"/>
    <p:sldLayoutId id="2147484242" r:id="rId10"/>
    <p:sldLayoutId id="2147484243" r:id="rId11"/>
    <p:sldLayoutId id="2147484244" r:id="rId12"/>
    <p:sldLayoutId id="2147484245" r:id="rId13"/>
    <p:sldLayoutId id="2147484246" r:id="rId14"/>
    <p:sldLayoutId id="2147484247" r:id="rId15"/>
    <p:sldLayoutId id="2147484248" r:id="rId16"/>
    <p:sldLayoutId id="2147484249" r:id="rId17"/>
  </p:sldLayoutIdLst>
  <p:transition spd="slow">
    <p:sndAc>
      <p:stSnd>
        <p:snd r:embed="rId19" name="click.wav"/>
      </p:stSnd>
    </p:sndAc>
  </p:transition>
  <p:txStyles>
    <p:titleStyle>
      <a:lvl1pPr algn="l" defTabSz="11207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11207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Calibri Light" pitchFamily="34" charset="0"/>
        </a:defRPr>
      </a:lvl2pPr>
      <a:lvl3pPr algn="l" defTabSz="11207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Calibri Light" pitchFamily="34" charset="0"/>
        </a:defRPr>
      </a:lvl3pPr>
      <a:lvl4pPr algn="l" defTabSz="11207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Calibri Light" pitchFamily="34" charset="0"/>
        </a:defRPr>
      </a:lvl4pPr>
      <a:lvl5pPr algn="l" defTabSz="11207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Calibri Light" pitchFamily="34" charset="0"/>
        </a:defRPr>
      </a:lvl5pPr>
      <a:lvl6pPr marL="457200" algn="l" defTabSz="1120775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Calibri Light" pitchFamily="34" charset="0"/>
        </a:defRPr>
      </a:lvl6pPr>
      <a:lvl7pPr marL="914400" algn="l" defTabSz="1120775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Calibri Light" pitchFamily="34" charset="0"/>
        </a:defRPr>
      </a:lvl7pPr>
      <a:lvl8pPr marL="1371600" algn="l" defTabSz="1120775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Calibri Light" pitchFamily="34" charset="0"/>
        </a:defRPr>
      </a:lvl8pPr>
      <a:lvl9pPr marL="1828800" algn="l" defTabSz="1120775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Calibri Light" pitchFamily="34" charset="0"/>
        </a:defRPr>
      </a:lvl9pPr>
    </p:titleStyle>
    <p:bodyStyle>
      <a:lvl1pPr marL="279400" indent="-279400" algn="l" defTabSz="1120775" rtl="0" eaLnBrk="0" fontAlgn="base" hangingPunct="0">
        <a:lnSpc>
          <a:spcPct val="90000"/>
        </a:lnSpc>
        <a:spcBef>
          <a:spcPts val="1225"/>
        </a:spcBef>
        <a:spcAft>
          <a:spcPct val="0"/>
        </a:spcAft>
        <a:buFont typeface="Arial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841375" indent="-279400" algn="l" defTabSz="1120775" rtl="0" eaLnBrk="0" fontAlgn="base" hangingPunct="0">
        <a:lnSpc>
          <a:spcPct val="90000"/>
        </a:lnSpc>
        <a:spcBef>
          <a:spcPts val="613"/>
        </a:spcBef>
        <a:spcAft>
          <a:spcPct val="0"/>
        </a:spcAft>
        <a:buFont typeface="Arial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01763" indent="-279400" algn="l" defTabSz="1120775" rtl="0" eaLnBrk="0" fontAlgn="base" hangingPunct="0">
        <a:lnSpc>
          <a:spcPct val="90000"/>
        </a:lnSpc>
        <a:spcBef>
          <a:spcPts val="613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962150" indent="-279400" algn="l" defTabSz="1120775" rtl="0" eaLnBrk="0" fontAlgn="base" hangingPunct="0">
        <a:lnSpc>
          <a:spcPct val="90000"/>
        </a:lnSpc>
        <a:spcBef>
          <a:spcPts val="613"/>
        </a:spcBef>
        <a:spcAft>
          <a:spcPct val="0"/>
        </a:spcAft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524125" indent="-279400" algn="l" defTabSz="1120775" rtl="0" eaLnBrk="0" fontAlgn="base" hangingPunct="0">
        <a:lnSpc>
          <a:spcPct val="90000"/>
        </a:lnSpc>
        <a:spcBef>
          <a:spcPts val="613"/>
        </a:spcBef>
        <a:spcAft>
          <a:spcPct val="0"/>
        </a:spcAft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3085759" indent="-280524" algn="l" defTabSz="1122094" rtl="0" eaLnBrk="1" latinLnBrk="0" hangingPunct="1">
        <a:lnSpc>
          <a:spcPct val="90000"/>
        </a:lnSpc>
        <a:spcBef>
          <a:spcPts val="614"/>
        </a:spcBef>
        <a:buFont typeface="Arial" panose="020B0604020202020204" pitchFamily="34" charset="0"/>
        <a:buChar char="•"/>
        <a:defRPr sz="2209" kern="1200">
          <a:solidFill>
            <a:schemeClr val="tx1"/>
          </a:solidFill>
          <a:latin typeface="+mn-lt"/>
          <a:ea typeface="+mn-ea"/>
          <a:cs typeface="+mn-cs"/>
        </a:defRPr>
      </a:lvl6pPr>
      <a:lvl7pPr marL="3646805" indent="-280524" algn="l" defTabSz="1122094" rtl="0" eaLnBrk="1" latinLnBrk="0" hangingPunct="1">
        <a:lnSpc>
          <a:spcPct val="90000"/>
        </a:lnSpc>
        <a:spcBef>
          <a:spcPts val="614"/>
        </a:spcBef>
        <a:buFont typeface="Arial" panose="020B0604020202020204" pitchFamily="34" charset="0"/>
        <a:buChar char="•"/>
        <a:defRPr sz="2209" kern="1200">
          <a:solidFill>
            <a:schemeClr val="tx1"/>
          </a:solidFill>
          <a:latin typeface="+mn-lt"/>
          <a:ea typeface="+mn-ea"/>
          <a:cs typeface="+mn-cs"/>
        </a:defRPr>
      </a:lvl7pPr>
      <a:lvl8pPr marL="4207852" indent="-280524" algn="l" defTabSz="1122094" rtl="0" eaLnBrk="1" latinLnBrk="0" hangingPunct="1">
        <a:lnSpc>
          <a:spcPct val="90000"/>
        </a:lnSpc>
        <a:spcBef>
          <a:spcPts val="614"/>
        </a:spcBef>
        <a:buFont typeface="Arial" panose="020B0604020202020204" pitchFamily="34" charset="0"/>
        <a:buChar char="•"/>
        <a:defRPr sz="2209" kern="1200">
          <a:solidFill>
            <a:schemeClr val="tx1"/>
          </a:solidFill>
          <a:latin typeface="+mn-lt"/>
          <a:ea typeface="+mn-ea"/>
          <a:cs typeface="+mn-cs"/>
        </a:defRPr>
      </a:lvl8pPr>
      <a:lvl9pPr marL="4768901" indent="-280524" algn="l" defTabSz="1122094" rtl="0" eaLnBrk="1" latinLnBrk="0" hangingPunct="1">
        <a:lnSpc>
          <a:spcPct val="90000"/>
        </a:lnSpc>
        <a:spcBef>
          <a:spcPts val="614"/>
        </a:spcBef>
        <a:buFont typeface="Arial" panose="020B0604020202020204" pitchFamily="34" charset="0"/>
        <a:buChar char="•"/>
        <a:defRPr sz="2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1pPr>
      <a:lvl2pPr marL="561046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2pPr>
      <a:lvl3pPr marL="1122094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3pPr>
      <a:lvl4pPr marL="1683140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4pPr>
      <a:lvl5pPr marL="2244188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5pPr>
      <a:lvl6pPr marL="2805236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6pPr>
      <a:lvl7pPr marL="3366281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7pPr>
      <a:lvl8pPr marL="3927329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8pPr>
      <a:lvl9pPr marL="4488378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dlabproject.eu/Docs/adlab%20book/index.html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1025525" y="647700"/>
            <a:ext cx="16165513" cy="1135063"/>
          </a:xfrm>
        </p:spPr>
        <p:txBody>
          <a:bodyPr>
            <a:normAutofit/>
          </a:bodyPr>
          <a:lstStyle/>
          <a:p>
            <a:pPr defTabSz="1122094" eaLnBrk="1" fontAlgn="auto" hangingPunct="1">
              <a:spcAft>
                <a:spcPts val="0"/>
              </a:spcAft>
              <a:defRPr/>
            </a:pPr>
            <a:r>
              <a:rPr lang="en-US" sz="6600" dirty="0"/>
              <a:t>Screen ad: </a:t>
            </a:r>
            <a:r>
              <a:rPr lang="pl-PL" sz="6600" dirty="0" err="1"/>
              <a:t>culture</a:t>
            </a:r>
            <a:endParaRPr lang="en-US" sz="6600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10"/>
          </p:nvPr>
        </p:nvSpPr>
        <p:spPr>
          <a:xfrm>
            <a:off x="3497263" y="2030413"/>
            <a:ext cx="11222037" cy="1393825"/>
          </a:xfrm>
        </p:spPr>
        <p:txBody>
          <a:bodyPr/>
          <a:lstStyle/>
          <a:p>
            <a:pPr defTabSz="1122094" eaLnBrk="1" fontAlgn="auto" hangingPunct="1">
              <a:spcBef>
                <a:spcPts val="1227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4000" dirty="0"/>
              <a:t>Module </a:t>
            </a:r>
            <a:r>
              <a:rPr lang="pl-PL" sz="4000" dirty="0"/>
              <a:t>2</a:t>
            </a:r>
            <a:endParaRPr lang="en-US" sz="4000" dirty="0"/>
          </a:p>
          <a:p>
            <a:pPr defTabSz="1122094" eaLnBrk="1" fontAlgn="auto" hangingPunct="1">
              <a:spcBef>
                <a:spcPts val="1227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4000" dirty="0"/>
              <a:t>Unit </a:t>
            </a:r>
            <a:r>
              <a:rPr lang="pl-PL" sz="4000" dirty="0"/>
              <a:t>6</a:t>
            </a:r>
            <a:endParaRPr lang="en-US" sz="4000" dirty="0"/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11"/>
          </p:nvPr>
        </p:nvSpPr>
        <p:spPr>
          <a:xfrm>
            <a:off x="3497263" y="3673475"/>
            <a:ext cx="11222037" cy="550863"/>
          </a:xfrm>
        </p:spPr>
        <p:txBody>
          <a:bodyPr/>
          <a:lstStyle/>
          <a:p>
            <a:pPr defTabSz="1122094" eaLnBrk="1" fontAlgn="auto" hangingPunct="1">
              <a:spcBef>
                <a:spcPts val="1227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l-PL" sz="3500" dirty="0"/>
              <a:t>Iwona mazur</a:t>
            </a:r>
            <a:endParaRPr lang="en-US" sz="3500" dirty="0"/>
          </a:p>
        </p:txBody>
      </p:sp>
      <p:sp>
        <p:nvSpPr>
          <p:cNvPr id="8" name="Symbol zastępczy tekstu 6"/>
          <p:cNvSpPr txBox="1">
            <a:spLocks/>
          </p:cNvSpPr>
          <p:nvPr/>
        </p:nvSpPr>
        <p:spPr>
          <a:xfrm>
            <a:off x="3497263" y="4335463"/>
            <a:ext cx="11855450" cy="596900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 cap="all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3500" dirty="0">
                <a:latin typeface="Verdana" charset="0"/>
                <a:ea typeface="Verdana" charset="0"/>
                <a:cs typeface="Verdana" charset="0"/>
              </a:rPr>
              <a:t>Adam </a:t>
            </a:r>
            <a:r>
              <a:rPr lang="en-US" sz="3500" dirty="0" err="1">
                <a:latin typeface="Verdana" charset="0"/>
                <a:ea typeface="Verdana" charset="0"/>
                <a:cs typeface="Verdana" charset="0"/>
              </a:rPr>
              <a:t>mickiewicz</a:t>
            </a:r>
            <a:r>
              <a:rPr lang="en-US" sz="3500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3500" dirty="0" err="1">
                <a:latin typeface="Verdana" charset="0"/>
                <a:ea typeface="Verdana" charset="0"/>
                <a:cs typeface="Verdana" charset="0"/>
              </a:rPr>
              <a:t>univers</a:t>
            </a:r>
            <a:r>
              <a:rPr lang="pl-PL" sz="3500" dirty="0">
                <a:latin typeface="Verdana" charset="0"/>
                <a:ea typeface="Verdana" charset="0"/>
                <a:cs typeface="Verdana" charset="0"/>
              </a:rPr>
              <a:t>i</a:t>
            </a:r>
            <a:r>
              <a:rPr lang="en-US" sz="3500" dirty="0" err="1">
                <a:latin typeface="Verdana" charset="0"/>
                <a:ea typeface="Verdana" charset="0"/>
                <a:cs typeface="Verdana" charset="0"/>
              </a:rPr>
              <a:t>ty</a:t>
            </a:r>
            <a:r>
              <a:rPr lang="en-US" sz="3500" dirty="0">
                <a:latin typeface="Verdana" charset="0"/>
                <a:ea typeface="Verdana" charset="0"/>
                <a:cs typeface="Verdana" charset="0"/>
              </a:rPr>
              <a:t> in </a:t>
            </a:r>
            <a:r>
              <a:rPr lang="en-US" sz="3500" dirty="0" err="1">
                <a:latin typeface="Verdana" charset="0"/>
                <a:ea typeface="Verdana" charset="0"/>
                <a:cs typeface="Verdana" charset="0"/>
              </a:rPr>
              <a:t>poznan</a:t>
            </a:r>
            <a:endParaRPr lang="en-US" sz="3500" dirty="0">
              <a:latin typeface="Verdana" charset="0"/>
              <a:ea typeface="Verdana" charset="0"/>
              <a:cs typeface="Verdana" charset="0"/>
            </a:endParaRPr>
          </a:p>
        </p:txBody>
      </p:sp>
    </p:spTree>
  </p:cSld>
  <p:clrMapOvr>
    <a:masterClrMapping/>
  </p:clrMapOvr>
  <p:transition spd="slow">
    <p:sndAc>
      <p:stSnd>
        <p:snd r:embed="rId3" name="click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473075" y="3800475"/>
            <a:ext cx="18761075" cy="1987550"/>
          </a:xfrm>
        </p:spPr>
        <p:txBody>
          <a:bodyPr/>
          <a:lstStyle/>
          <a:p>
            <a:pPr algn="ctr" defTabSz="1122094" eaLnBrk="1" fontAlgn="auto" hangingPunct="1">
              <a:spcAft>
                <a:spcPts val="0"/>
              </a:spcAft>
              <a:defRPr/>
            </a:pPr>
            <a:r>
              <a:rPr lang="pl-PL" dirty="0"/>
              <a:t>Visual </a:t>
            </a:r>
            <a:r>
              <a:rPr lang="en-US" dirty="0">
                <a:sym typeface="Wingdings"/>
              </a:rPr>
              <a:t> </a:t>
            </a:r>
            <a:r>
              <a:rPr lang="pl-PL" dirty="0">
                <a:sym typeface="Wingdings"/>
              </a:rPr>
              <a:t>ad</a:t>
            </a:r>
            <a:endParaRPr lang="en-US" dirty="0"/>
          </a:p>
        </p:txBody>
      </p:sp>
    </p:spTree>
  </p:cSld>
  <p:clrMapOvr>
    <a:masterClrMapping/>
  </p:clrMapOvr>
  <p:transition spd="slow">
    <p:sndAc>
      <p:stSnd>
        <p:snd r:embed="rId3" name="click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58900" y="7315200"/>
            <a:ext cx="7735888" cy="889000"/>
          </a:xfrm>
        </p:spPr>
        <p:txBody>
          <a:bodyPr/>
          <a:lstStyle/>
          <a:p>
            <a:pPr defTabSz="1122094" eaLnBrk="1" fontAlgn="auto" hangingPunct="1">
              <a:spcAft>
                <a:spcPts val="0"/>
              </a:spcAft>
              <a:defRPr/>
            </a:pPr>
            <a:r>
              <a:rPr lang="pl-PL" sz="2800" b="0" dirty="0" err="1"/>
              <a:t>Source</a:t>
            </a:r>
            <a:r>
              <a:rPr lang="pl-PL" sz="2800" b="0" dirty="0"/>
              <a:t>: </a:t>
            </a:r>
            <a:r>
              <a:rPr lang="pl-PL" sz="2800" b="0" cap="none" dirty="0" err="1"/>
              <a:t>en.wikipedia.org</a:t>
            </a:r>
            <a:endParaRPr lang="en-US" sz="2800" b="0" cap="none" dirty="0"/>
          </a:p>
        </p:txBody>
      </p:sp>
      <p:sp>
        <p:nvSpPr>
          <p:cNvPr id="28675" name="Symbol zastępczy tekstu 2"/>
          <p:cNvSpPr txBox="1">
            <a:spLocks/>
          </p:cNvSpPr>
          <p:nvPr/>
        </p:nvSpPr>
        <p:spPr bwMode="auto">
          <a:xfrm>
            <a:off x="9478963" y="7334250"/>
            <a:ext cx="9812337" cy="164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1120775">
              <a:lnSpc>
                <a:spcPct val="150000"/>
              </a:lnSpc>
              <a:spcBef>
                <a:spcPts val="1225"/>
              </a:spcBef>
              <a:buFont typeface="Arial" charset="0"/>
              <a:buNone/>
            </a:pPr>
            <a:endParaRPr lang="en-US" sz="2800">
              <a:latin typeface="Verdana" pitchFamily="34" charset="0"/>
            </a:endParaRPr>
          </a:p>
        </p:txBody>
      </p:sp>
      <p:pic>
        <p:nvPicPr>
          <p:cNvPr id="28676" name="Picture 6" descr="Buckingham Palace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8500" y="914400"/>
            <a:ext cx="97536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ymbol zastępczy tekstu 2"/>
          <p:cNvSpPr>
            <a:spLocks noGrp="1"/>
          </p:cNvSpPr>
          <p:nvPr>
            <p:ph type="body" sz="quarter" idx="10"/>
          </p:nvPr>
        </p:nvSpPr>
        <p:spPr bwMode="auto">
          <a:xfrm>
            <a:off x="4473575" y="3781425"/>
            <a:ext cx="10972800" cy="16303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Arial" charset="0"/>
              <a:buNone/>
            </a:pPr>
            <a:r>
              <a:rPr lang="en-GB" sz="4800" dirty="0"/>
              <a:t>“Buckingham Palace”</a:t>
            </a:r>
            <a:r>
              <a:rPr lang="pl-PL" sz="4800" dirty="0"/>
              <a:t> (</a:t>
            </a:r>
            <a:r>
              <a:rPr lang="pl-PL" sz="4800" dirty="0" err="1"/>
              <a:t>name</a:t>
            </a:r>
            <a:r>
              <a:rPr lang="pl-PL" sz="4800" dirty="0"/>
              <a:t>)</a:t>
            </a:r>
            <a:endParaRPr lang="en-GB" sz="4800" dirty="0"/>
          </a:p>
          <a:p>
            <a:pPr eaLnBrk="1" hangingPunct="1"/>
            <a:endParaRPr lang="en-GB" dirty="0"/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ymbol zastępczy tekstu 2"/>
          <p:cNvSpPr>
            <a:spLocks noGrp="1"/>
          </p:cNvSpPr>
          <p:nvPr>
            <p:ph type="body" sz="quarter" idx="10"/>
          </p:nvPr>
        </p:nvSpPr>
        <p:spPr bwMode="auto">
          <a:xfrm>
            <a:off x="1828800" y="3830638"/>
            <a:ext cx="14852650" cy="25955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Arial" charset="0"/>
              <a:buNone/>
            </a:pPr>
            <a:r>
              <a:rPr lang="en-GB" sz="4800" dirty="0"/>
              <a:t>“</a:t>
            </a:r>
            <a:r>
              <a:rPr lang="pl-PL" sz="4800" dirty="0"/>
              <a:t>T</a:t>
            </a:r>
            <a:r>
              <a:rPr lang="en-GB" sz="4800" dirty="0"/>
              <a:t>he official London residence of the Queen, Buckingham Palace</a:t>
            </a:r>
            <a:r>
              <a:rPr lang="pl-PL" sz="4800" dirty="0"/>
              <a:t>” (</a:t>
            </a:r>
            <a:r>
              <a:rPr lang="en-GB" sz="4800" dirty="0"/>
              <a:t>gloss</a:t>
            </a:r>
            <a:r>
              <a:rPr lang="pl-PL" sz="4800" dirty="0"/>
              <a:t> + </a:t>
            </a:r>
            <a:r>
              <a:rPr lang="pl-PL" sz="4800" dirty="0" err="1"/>
              <a:t>name</a:t>
            </a:r>
            <a:r>
              <a:rPr lang="pl-PL" sz="4800" dirty="0"/>
              <a:t>)</a:t>
            </a:r>
          </a:p>
          <a:p>
            <a:pPr eaLnBrk="1" hangingPunct="1">
              <a:buFont typeface="Arial" charset="0"/>
              <a:buNone/>
            </a:pPr>
            <a:endParaRPr lang="en-GB" dirty="0"/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ymbol zastępczy tekstu 2"/>
          <p:cNvSpPr>
            <a:spLocks noGrp="1"/>
          </p:cNvSpPr>
          <p:nvPr>
            <p:ph type="body" sz="quarter" idx="10"/>
          </p:nvPr>
        </p:nvSpPr>
        <p:spPr bwMode="auto">
          <a:xfrm>
            <a:off x="3879850" y="4300538"/>
            <a:ext cx="11566525" cy="18526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Arial" charset="0"/>
              <a:buNone/>
            </a:pPr>
            <a:r>
              <a:rPr lang="en-GB" sz="4800"/>
              <a:t>“</a:t>
            </a:r>
            <a:r>
              <a:rPr lang="pl-PL" sz="4800"/>
              <a:t>A grand building</a:t>
            </a:r>
            <a:r>
              <a:rPr lang="en-GB" sz="4800"/>
              <a:t>”</a:t>
            </a:r>
            <a:r>
              <a:rPr lang="pl-PL" sz="4800"/>
              <a:t> (generalisation)</a:t>
            </a:r>
            <a:endParaRPr lang="en-GB" sz="4800"/>
          </a:p>
          <a:p>
            <a:pPr eaLnBrk="1" hangingPunct="1"/>
            <a:endParaRPr lang="en-GB"/>
          </a:p>
        </p:txBody>
      </p:sp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ymbol zastępczy tekstu 2"/>
          <p:cNvSpPr>
            <a:spLocks noGrp="1"/>
          </p:cNvSpPr>
          <p:nvPr>
            <p:ph type="body" sz="quarter" idx="10"/>
          </p:nvPr>
        </p:nvSpPr>
        <p:spPr bwMode="auto">
          <a:xfrm>
            <a:off x="5091113" y="3905250"/>
            <a:ext cx="10355262" cy="20256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Arial" charset="0"/>
              <a:buNone/>
            </a:pPr>
            <a:r>
              <a:rPr lang="pl-PL" sz="4800" dirty="0" err="1"/>
              <a:t>Describe</a:t>
            </a:r>
            <a:r>
              <a:rPr lang="pl-PL" sz="4800" dirty="0"/>
              <a:t> </a:t>
            </a:r>
            <a:r>
              <a:rPr lang="pl-PL" sz="4800" dirty="0" err="1"/>
              <a:t>or</a:t>
            </a:r>
            <a:r>
              <a:rPr lang="pl-PL" sz="4800" dirty="0"/>
              <a:t> </a:t>
            </a:r>
            <a:r>
              <a:rPr lang="pl-PL" sz="4800" dirty="0" err="1"/>
              <a:t>describe</a:t>
            </a:r>
            <a:r>
              <a:rPr lang="pl-PL" sz="4800" dirty="0"/>
              <a:t> + </a:t>
            </a:r>
            <a:r>
              <a:rPr lang="pl-PL" sz="4800" dirty="0" err="1"/>
              <a:t>name</a:t>
            </a:r>
            <a:r>
              <a:rPr lang="pl-PL" sz="4800" dirty="0"/>
              <a:t>.</a:t>
            </a:r>
          </a:p>
          <a:p>
            <a:pPr eaLnBrk="1" hangingPunct="1"/>
            <a:endParaRPr lang="en-GB" dirty="0"/>
          </a:p>
        </p:txBody>
      </p: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727325" y="498475"/>
            <a:ext cx="14785975" cy="1989138"/>
          </a:xfrm>
        </p:spPr>
        <p:txBody>
          <a:bodyPr/>
          <a:lstStyle/>
          <a:p>
            <a:pPr defTabSz="1122094" eaLnBrk="1" fontAlgn="auto" hangingPunct="1">
              <a:spcAft>
                <a:spcPts val="0"/>
              </a:spcAft>
              <a:defRPr/>
            </a:pPr>
            <a:r>
              <a:rPr lang="pl-PL" dirty="0" err="1"/>
              <a:t>Influencing</a:t>
            </a:r>
            <a:r>
              <a:rPr lang="pl-PL" dirty="0"/>
              <a:t> </a:t>
            </a:r>
            <a:r>
              <a:rPr lang="pl-PL" dirty="0" err="1"/>
              <a:t>parameters</a:t>
            </a:r>
            <a:endParaRPr lang="en-US" dirty="0"/>
          </a:p>
        </p:txBody>
      </p:sp>
      <p:sp>
        <p:nvSpPr>
          <p:cNvPr id="33795" name="Symbol zastępczy tekstu 2"/>
          <p:cNvSpPr>
            <a:spLocks noGrp="1"/>
          </p:cNvSpPr>
          <p:nvPr>
            <p:ph type="body" sz="quarter" idx="10"/>
          </p:nvPr>
        </p:nvSpPr>
        <p:spPr bwMode="auto">
          <a:xfrm>
            <a:off x="1066800" y="3065463"/>
            <a:ext cx="14379575" cy="464978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l-PL"/>
              <a:t>Time</a:t>
            </a:r>
            <a:r>
              <a:rPr lang="en-GB"/>
              <a:t>.</a:t>
            </a:r>
          </a:p>
          <a:p>
            <a:pPr eaLnBrk="1" hangingPunct="1"/>
            <a:r>
              <a:rPr lang="pl-PL"/>
              <a:t>Importance</a:t>
            </a:r>
            <a:r>
              <a:rPr lang="en-GB"/>
              <a:t>.</a:t>
            </a:r>
            <a:endParaRPr lang="pl-PL"/>
          </a:p>
          <a:p>
            <a:pPr eaLnBrk="1" hangingPunct="1"/>
            <a:r>
              <a:rPr lang="pl-PL"/>
              <a:t>Assumed knowledge of the audience.</a:t>
            </a:r>
          </a:p>
          <a:p>
            <a:pPr eaLnBrk="1" hangingPunct="1"/>
            <a:endParaRPr lang="en-GB"/>
          </a:p>
        </p:txBody>
      </p:sp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473075" y="3800475"/>
            <a:ext cx="18761075" cy="1987550"/>
          </a:xfrm>
        </p:spPr>
        <p:txBody>
          <a:bodyPr/>
          <a:lstStyle/>
          <a:p>
            <a:pPr algn="ctr" defTabSz="1122094" eaLnBrk="1" fontAlgn="auto" hangingPunct="1">
              <a:spcAft>
                <a:spcPts val="0"/>
              </a:spcAft>
              <a:defRPr/>
            </a:pPr>
            <a:r>
              <a:rPr lang="pl-PL" dirty="0" err="1"/>
              <a:t>Cultural</a:t>
            </a:r>
            <a:r>
              <a:rPr lang="pl-PL" dirty="0"/>
              <a:t> </a:t>
            </a:r>
            <a:r>
              <a:rPr lang="pl-PL" dirty="0" err="1"/>
              <a:t>distance</a:t>
            </a:r>
            <a:endParaRPr lang="en-US" dirty="0"/>
          </a:p>
        </p:txBody>
      </p:sp>
    </p:spTree>
  </p:cSld>
  <p:clrMapOvr>
    <a:masterClrMapping/>
  </p:clrMapOvr>
  <p:transition spd="slow">
    <p:sndAc>
      <p:stSnd>
        <p:snd r:embed="rId3" name="click.wav"/>
      </p:stSnd>
    </p:sndAc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473075" y="3683000"/>
            <a:ext cx="18761075" cy="2074863"/>
          </a:xfrm>
        </p:spPr>
        <p:txBody>
          <a:bodyPr/>
          <a:lstStyle/>
          <a:p>
            <a:pPr algn="ctr" defTabSz="1122094" eaLnBrk="1" fontAlgn="auto" hangingPunct="1">
              <a:spcAft>
                <a:spcPts val="0"/>
              </a:spcAft>
              <a:defRPr/>
            </a:pPr>
            <a:r>
              <a:rPr lang="pl-PL" dirty="0" err="1"/>
              <a:t>The</a:t>
            </a:r>
            <a:r>
              <a:rPr lang="pl-PL" dirty="0"/>
              <a:t> British </a:t>
            </a:r>
            <a:r>
              <a:rPr lang="en-US" dirty="0">
                <a:sym typeface="Wingdings"/>
              </a:rPr>
              <a:t> </a:t>
            </a:r>
            <a:r>
              <a:rPr lang="pl-PL" dirty="0" err="1">
                <a:sym typeface="Wingdings"/>
              </a:rPr>
              <a:t>name</a:t>
            </a:r>
            <a:endParaRPr lang="en-US" dirty="0"/>
          </a:p>
        </p:txBody>
      </p:sp>
    </p:spTree>
  </p:cSld>
  <p:clrMapOvr>
    <a:masterClrMapping/>
  </p:clrMapOvr>
  <p:transition spd="slow">
    <p:sndAc>
      <p:stSnd>
        <p:snd r:embed="rId3" name="click.wav"/>
      </p:stSnd>
    </p:sndAc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473075" y="3800475"/>
            <a:ext cx="18761075" cy="1987550"/>
          </a:xfrm>
        </p:spPr>
        <p:txBody>
          <a:bodyPr/>
          <a:lstStyle/>
          <a:p>
            <a:pPr algn="ctr" defTabSz="1122094" eaLnBrk="1" fontAlgn="auto" hangingPunct="1">
              <a:spcAft>
                <a:spcPts val="0"/>
              </a:spcAft>
              <a:defRPr/>
            </a:pPr>
            <a:r>
              <a:rPr lang="pl-PL" dirty="0" err="1">
                <a:sym typeface="Wingdings"/>
              </a:rPr>
              <a:t>Foreigners</a:t>
            </a:r>
            <a:r>
              <a:rPr lang="pl-PL" dirty="0">
                <a:sym typeface="Wingdings"/>
              </a:rPr>
              <a:t> </a:t>
            </a:r>
            <a:r>
              <a:rPr lang="en-US" dirty="0">
                <a:sym typeface="Wingdings"/>
              </a:rPr>
              <a:t> </a:t>
            </a:r>
            <a:r>
              <a:rPr lang="pl-PL" dirty="0" err="1">
                <a:sym typeface="Wingdings"/>
              </a:rPr>
              <a:t>explain</a:t>
            </a:r>
            <a:endParaRPr lang="en-US" dirty="0"/>
          </a:p>
        </p:txBody>
      </p:sp>
    </p:spTree>
  </p:cSld>
  <p:clrMapOvr>
    <a:masterClrMapping/>
  </p:clrMapOvr>
  <p:transition spd="slow">
    <p:sndAc>
      <p:stSnd>
        <p:snd r:embed="rId3" name="click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727325" y="498475"/>
            <a:ext cx="14785975" cy="1989138"/>
          </a:xfrm>
        </p:spPr>
        <p:txBody>
          <a:bodyPr/>
          <a:lstStyle/>
          <a:p>
            <a:pPr defTabSz="1122094" eaLnBrk="1" fontAlgn="auto" hangingPunct="1">
              <a:spcAft>
                <a:spcPts val="0"/>
              </a:spcAft>
              <a:defRPr/>
            </a:pPr>
            <a:r>
              <a:rPr lang="pl-PL" dirty="0" err="1"/>
              <a:t>Culture</a:t>
            </a:r>
            <a:r>
              <a:rPr lang="pl-PL" dirty="0"/>
              <a:t> </a:t>
            </a:r>
            <a:r>
              <a:rPr lang="pl-PL" dirty="0" err="1"/>
              <a:t>in</a:t>
            </a:r>
            <a:r>
              <a:rPr lang="pl-PL" dirty="0"/>
              <a:t> </a:t>
            </a:r>
            <a:r>
              <a:rPr lang="pl-PL" dirty="0" err="1"/>
              <a:t>films</a:t>
            </a:r>
            <a:endParaRPr lang="en-US" dirty="0"/>
          </a:p>
        </p:txBody>
      </p:sp>
      <p:sp>
        <p:nvSpPr>
          <p:cNvPr id="19459" name="Symbol zastępczy tekstu 2"/>
          <p:cNvSpPr>
            <a:spLocks noGrp="1"/>
          </p:cNvSpPr>
          <p:nvPr>
            <p:ph type="body" sz="quarter" idx="10"/>
          </p:nvPr>
        </p:nvSpPr>
        <p:spPr bwMode="auto">
          <a:xfrm>
            <a:off x="1066800" y="2841625"/>
            <a:ext cx="15170150" cy="40528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l-PL" dirty="0" err="1"/>
              <a:t>Cultural</a:t>
            </a:r>
            <a:r>
              <a:rPr lang="pl-PL" dirty="0"/>
              <a:t> </a:t>
            </a:r>
            <a:r>
              <a:rPr lang="pl-PL" dirty="0" err="1"/>
              <a:t>references</a:t>
            </a:r>
            <a:r>
              <a:rPr lang="pl-PL" dirty="0"/>
              <a:t> (</a:t>
            </a:r>
            <a:r>
              <a:rPr lang="pl-PL" dirty="0" err="1"/>
              <a:t>culture-specific</a:t>
            </a:r>
            <a:r>
              <a:rPr lang="pl-PL" dirty="0"/>
              <a:t> </a:t>
            </a:r>
            <a:r>
              <a:rPr lang="pl-PL" dirty="0" err="1"/>
              <a:t>items</a:t>
            </a:r>
            <a:r>
              <a:rPr lang="pl-PL" dirty="0"/>
              <a:t>, </a:t>
            </a:r>
            <a:r>
              <a:rPr lang="pl-PL" dirty="0" err="1"/>
              <a:t>culturemes</a:t>
            </a:r>
            <a:r>
              <a:rPr lang="pl-PL" dirty="0"/>
              <a:t>).</a:t>
            </a:r>
            <a:endParaRPr lang="en-GB" dirty="0"/>
          </a:p>
          <a:p>
            <a:pPr eaLnBrk="1" hangingPunct="1"/>
            <a:r>
              <a:rPr lang="pl-PL" dirty="0" err="1"/>
              <a:t>Intertextual</a:t>
            </a:r>
            <a:r>
              <a:rPr lang="pl-PL" dirty="0"/>
              <a:t> </a:t>
            </a:r>
            <a:r>
              <a:rPr lang="pl-PL" dirty="0" err="1"/>
              <a:t>references</a:t>
            </a:r>
            <a:r>
              <a:rPr lang="pl-PL" dirty="0"/>
              <a:t>.</a:t>
            </a:r>
            <a:endParaRPr lang="en-GB" dirty="0"/>
          </a:p>
          <a:p>
            <a:pPr eaLnBrk="1" hangingPunct="1">
              <a:buFont typeface="Arial" charset="0"/>
              <a:buNone/>
            </a:pPr>
            <a:endParaRPr lang="en-GB" dirty="0"/>
          </a:p>
        </p:txBody>
      </p:sp>
    </p:spTree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473075" y="3800475"/>
            <a:ext cx="18761075" cy="1987550"/>
          </a:xfrm>
        </p:spPr>
        <p:txBody>
          <a:bodyPr/>
          <a:lstStyle/>
          <a:p>
            <a:pPr algn="ctr" defTabSz="1122094" eaLnBrk="1" fontAlgn="auto" hangingPunct="1">
              <a:spcAft>
                <a:spcPts val="0"/>
              </a:spcAft>
              <a:defRPr/>
            </a:pPr>
            <a:r>
              <a:rPr lang="pl-PL" dirty="0" err="1"/>
              <a:t>transCulturality</a:t>
            </a:r>
            <a:endParaRPr lang="en-US" dirty="0"/>
          </a:p>
        </p:txBody>
      </p:sp>
    </p:spTree>
  </p:cSld>
  <p:clrMapOvr>
    <a:masterClrMapping/>
  </p:clrMapOvr>
  <p:transition spd="slow">
    <p:sndAc>
      <p:stSnd>
        <p:snd r:embed="rId3" name="click.wav"/>
      </p:stSnd>
    </p:sndAc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473075" y="3800475"/>
            <a:ext cx="18761075" cy="1987550"/>
          </a:xfrm>
        </p:spPr>
        <p:txBody>
          <a:bodyPr/>
          <a:lstStyle/>
          <a:p>
            <a:pPr algn="ctr" defTabSz="1122094" eaLnBrk="1" fontAlgn="auto" hangingPunct="1">
              <a:spcAft>
                <a:spcPts val="0"/>
              </a:spcAft>
              <a:defRPr/>
            </a:pPr>
            <a:r>
              <a:rPr lang="pl-PL" dirty="0" err="1">
                <a:sym typeface="Wingdings"/>
              </a:rPr>
              <a:t>Globalization</a:t>
            </a:r>
            <a:r>
              <a:rPr lang="pl-PL" dirty="0">
                <a:sym typeface="Wingdings"/>
              </a:rPr>
              <a:t/>
            </a:r>
            <a:br>
              <a:rPr lang="pl-PL" dirty="0">
                <a:sym typeface="Wingdings"/>
              </a:rPr>
            </a:br>
            <a:r>
              <a:rPr lang="en-US" dirty="0">
                <a:sym typeface="Wingdings"/>
              </a:rPr>
              <a:t> </a:t>
            </a:r>
            <a:r>
              <a:rPr lang="pl-PL" dirty="0">
                <a:sym typeface="Wingdings"/>
              </a:rPr>
              <a:t>less </a:t>
            </a:r>
            <a:r>
              <a:rPr lang="pl-PL" dirty="0" err="1">
                <a:sym typeface="Wingdings"/>
              </a:rPr>
              <a:t>cultural</a:t>
            </a:r>
            <a:r>
              <a:rPr lang="pl-PL" dirty="0">
                <a:sym typeface="Wingdings"/>
              </a:rPr>
              <a:t> </a:t>
            </a:r>
            <a:r>
              <a:rPr lang="pl-PL" dirty="0" err="1">
                <a:sym typeface="Wingdings"/>
              </a:rPr>
              <a:t>distance</a:t>
            </a:r>
            <a:endParaRPr lang="en-US" dirty="0"/>
          </a:p>
        </p:txBody>
      </p:sp>
    </p:spTree>
  </p:cSld>
  <p:clrMapOvr>
    <a:masterClrMapping/>
  </p:clrMapOvr>
  <p:transition spd="slow">
    <p:sndAc>
      <p:stSnd>
        <p:snd r:embed="rId3" name="click.wav"/>
      </p:stSnd>
    </p:sndAc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727325" y="498475"/>
            <a:ext cx="14785975" cy="1989138"/>
          </a:xfrm>
        </p:spPr>
        <p:txBody>
          <a:bodyPr/>
          <a:lstStyle/>
          <a:p>
            <a:pPr defTabSz="1122094" eaLnBrk="1" fontAlgn="auto" hangingPunct="1">
              <a:spcAft>
                <a:spcPts val="0"/>
              </a:spcAft>
              <a:defRPr/>
            </a:pPr>
            <a:r>
              <a:rPr lang="en-US" dirty="0"/>
              <a:t>references</a:t>
            </a:r>
          </a:p>
        </p:txBody>
      </p:sp>
      <p:sp>
        <p:nvSpPr>
          <p:cNvPr id="39939" name="Symbol zastępczy tekstu 2"/>
          <p:cNvSpPr>
            <a:spLocks noGrp="1"/>
          </p:cNvSpPr>
          <p:nvPr>
            <p:ph type="body" sz="quarter" idx="10"/>
          </p:nvPr>
        </p:nvSpPr>
        <p:spPr bwMode="auto">
          <a:xfrm>
            <a:off x="1066800" y="3065463"/>
            <a:ext cx="16667163" cy="464978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/>
              <a:t>Remael, A., Reviers, N., </a:t>
            </a:r>
            <a:r>
              <a:rPr lang="pl-PL"/>
              <a:t>&amp; </a:t>
            </a:r>
            <a:r>
              <a:rPr lang="en-GB"/>
              <a:t>Vercauteren, G. (2015)</a:t>
            </a:r>
            <a:r>
              <a:rPr lang="pl-PL"/>
              <a:t>.</a:t>
            </a:r>
            <a:r>
              <a:rPr lang="en-GB"/>
              <a:t> </a:t>
            </a:r>
            <a:r>
              <a:rPr lang="en-GB" i="1"/>
              <a:t>Pictures painted in words. ADLAB Audio Description guidelines. </a:t>
            </a:r>
            <a:r>
              <a:rPr lang="en-GB"/>
              <a:t>Trieste: EUT</a:t>
            </a:r>
            <a:r>
              <a:rPr lang="pl-PL"/>
              <a:t>. Retrieved from</a:t>
            </a:r>
            <a:r>
              <a:rPr lang="en-GB"/>
              <a:t> </a:t>
            </a:r>
            <a:r>
              <a:rPr lang="en-GB">
                <a:hlinkClick r:id="rId3"/>
              </a:rPr>
              <a:t>www.adlabproject.eu/Docs/adlab%20book/index.html</a:t>
            </a:r>
            <a:endParaRPr lang="en-US"/>
          </a:p>
        </p:txBody>
      </p:sp>
    </p:spTree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727325" y="498475"/>
            <a:ext cx="14785975" cy="1989138"/>
          </a:xfrm>
        </p:spPr>
        <p:txBody>
          <a:bodyPr/>
          <a:lstStyle/>
          <a:p>
            <a:pPr defTabSz="1122094" eaLnBrk="1" fontAlgn="auto" hangingPunct="1">
              <a:spcAft>
                <a:spcPts val="0"/>
              </a:spcAft>
              <a:defRPr/>
            </a:pPr>
            <a:r>
              <a:rPr lang="en-US" dirty="0"/>
              <a:t>references</a:t>
            </a:r>
          </a:p>
        </p:txBody>
      </p:sp>
      <p:sp>
        <p:nvSpPr>
          <p:cNvPr id="40963" name="Symbol zastępczy tekstu 2"/>
          <p:cNvSpPr>
            <a:spLocks noGrp="1"/>
          </p:cNvSpPr>
          <p:nvPr>
            <p:ph type="body" sz="quarter" idx="10"/>
          </p:nvPr>
        </p:nvSpPr>
        <p:spPr bwMode="auto">
          <a:xfrm>
            <a:off x="1066800" y="3065463"/>
            <a:ext cx="16667163" cy="57070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l-PL"/>
              <a:t>Szarkowska, A. &amp; Jankowska, A. (2015). Audio describing foreign films. </a:t>
            </a:r>
            <a:r>
              <a:rPr lang="pl-PL" i="1"/>
              <a:t>The Journal of Specialised Translation,</a:t>
            </a:r>
            <a:r>
              <a:rPr lang="pl-PL"/>
              <a:t> 23, 243-269.</a:t>
            </a:r>
          </a:p>
        </p:txBody>
      </p:sp>
    </p:spTree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1025525" y="647700"/>
            <a:ext cx="16165513" cy="1135063"/>
          </a:xfrm>
        </p:spPr>
        <p:txBody>
          <a:bodyPr>
            <a:normAutofit/>
          </a:bodyPr>
          <a:lstStyle/>
          <a:p>
            <a:pPr defTabSz="1122094" eaLnBrk="1" fontAlgn="auto" hangingPunct="1">
              <a:spcAft>
                <a:spcPts val="0"/>
              </a:spcAft>
              <a:defRPr/>
            </a:pPr>
            <a:r>
              <a:rPr lang="en-US" sz="6600" dirty="0"/>
              <a:t>Screen ad: </a:t>
            </a:r>
            <a:r>
              <a:rPr lang="pl-PL" sz="6600" dirty="0" err="1"/>
              <a:t>culture</a:t>
            </a:r>
            <a:endParaRPr lang="en-US" sz="6600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10"/>
          </p:nvPr>
        </p:nvSpPr>
        <p:spPr>
          <a:xfrm>
            <a:off x="3497263" y="2030413"/>
            <a:ext cx="11222037" cy="1393825"/>
          </a:xfrm>
        </p:spPr>
        <p:txBody>
          <a:bodyPr/>
          <a:lstStyle/>
          <a:p>
            <a:pPr defTabSz="1122094" eaLnBrk="1" fontAlgn="auto" hangingPunct="1">
              <a:spcBef>
                <a:spcPts val="1227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4000" dirty="0"/>
              <a:t>Module </a:t>
            </a:r>
            <a:r>
              <a:rPr lang="pl-PL" sz="4000" dirty="0"/>
              <a:t>2</a:t>
            </a:r>
            <a:endParaRPr lang="en-US" sz="4000" dirty="0"/>
          </a:p>
          <a:p>
            <a:pPr defTabSz="1122094" eaLnBrk="1" fontAlgn="auto" hangingPunct="1">
              <a:spcBef>
                <a:spcPts val="1227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4000" dirty="0"/>
              <a:t>Unit </a:t>
            </a:r>
            <a:r>
              <a:rPr lang="pl-PL" sz="4000"/>
              <a:t>6</a:t>
            </a:r>
            <a:endParaRPr lang="en-US" sz="4000" dirty="0"/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11"/>
          </p:nvPr>
        </p:nvSpPr>
        <p:spPr>
          <a:xfrm>
            <a:off x="3497263" y="3673475"/>
            <a:ext cx="11222037" cy="550863"/>
          </a:xfrm>
        </p:spPr>
        <p:txBody>
          <a:bodyPr/>
          <a:lstStyle/>
          <a:p>
            <a:pPr defTabSz="1122094" eaLnBrk="1" fontAlgn="auto" hangingPunct="1">
              <a:spcBef>
                <a:spcPts val="1227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l-PL" sz="3500" dirty="0"/>
              <a:t>Iwona mazur</a:t>
            </a:r>
            <a:endParaRPr lang="en-US" sz="3500" dirty="0"/>
          </a:p>
        </p:txBody>
      </p:sp>
      <p:sp>
        <p:nvSpPr>
          <p:cNvPr id="8" name="Symbol zastępczy tekstu 6"/>
          <p:cNvSpPr txBox="1">
            <a:spLocks/>
          </p:cNvSpPr>
          <p:nvPr/>
        </p:nvSpPr>
        <p:spPr>
          <a:xfrm>
            <a:off x="3497263" y="4335463"/>
            <a:ext cx="11855450" cy="596900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 cap="all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3500" dirty="0">
                <a:latin typeface="Verdana" charset="0"/>
                <a:ea typeface="Verdana" charset="0"/>
                <a:cs typeface="Verdana" charset="0"/>
              </a:rPr>
              <a:t>Adam </a:t>
            </a:r>
            <a:r>
              <a:rPr lang="en-US" sz="3500" dirty="0" err="1">
                <a:latin typeface="Verdana" charset="0"/>
                <a:ea typeface="Verdana" charset="0"/>
                <a:cs typeface="Verdana" charset="0"/>
              </a:rPr>
              <a:t>mickiewicz</a:t>
            </a:r>
            <a:r>
              <a:rPr lang="en-US" sz="3500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3500" dirty="0" err="1">
                <a:latin typeface="Verdana" charset="0"/>
                <a:ea typeface="Verdana" charset="0"/>
                <a:cs typeface="Verdana" charset="0"/>
              </a:rPr>
              <a:t>univers</a:t>
            </a:r>
            <a:r>
              <a:rPr lang="pl-PL" sz="3500" dirty="0">
                <a:latin typeface="Verdana" charset="0"/>
                <a:ea typeface="Verdana" charset="0"/>
                <a:cs typeface="Verdana" charset="0"/>
              </a:rPr>
              <a:t>i</a:t>
            </a:r>
            <a:r>
              <a:rPr lang="en-US" sz="3500">
                <a:latin typeface="Verdana" charset="0"/>
                <a:ea typeface="Verdana" charset="0"/>
                <a:cs typeface="Verdana" charset="0"/>
              </a:rPr>
              <a:t>ty </a:t>
            </a:r>
            <a:r>
              <a:rPr lang="en-US" sz="3500" dirty="0">
                <a:latin typeface="Verdana" charset="0"/>
                <a:ea typeface="Verdana" charset="0"/>
                <a:cs typeface="Verdana" charset="0"/>
              </a:rPr>
              <a:t>in </a:t>
            </a:r>
            <a:r>
              <a:rPr lang="en-US" sz="3500" dirty="0" err="1">
                <a:latin typeface="Verdana" charset="0"/>
                <a:ea typeface="Verdana" charset="0"/>
                <a:cs typeface="Verdana" charset="0"/>
              </a:rPr>
              <a:t>poznan</a:t>
            </a:r>
            <a:endParaRPr lang="en-US" sz="3500" dirty="0">
              <a:latin typeface="Verdana" charset="0"/>
              <a:ea typeface="Verdana" charset="0"/>
              <a:cs typeface="Verdana" charset="0"/>
            </a:endParaRPr>
          </a:p>
        </p:txBody>
      </p:sp>
    </p:spTree>
  </p:cSld>
  <p:clrMapOvr>
    <a:masterClrMapping/>
  </p:clrMapOvr>
  <p:transition spd="slow">
    <p:sndAc>
      <p:stSnd>
        <p:snd r:embed="rId3" name="click.wav"/>
      </p:stSnd>
    </p:sndAc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4"/>
          <p:cNvSpPr>
            <a:spLocks noGrp="1"/>
          </p:cNvSpPr>
          <p:nvPr>
            <p:ph type="body" sz="quarter" idx="10"/>
          </p:nvPr>
        </p:nvSpPr>
        <p:spPr>
          <a:xfrm>
            <a:off x="1912938" y="581025"/>
            <a:ext cx="14762162" cy="8634413"/>
          </a:xfrm>
        </p:spPr>
        <p:txBody>
          <a:bodyPr>
            <a:noAutofit/>
          </a:bodyPr>
          <a:lstStyle/>
          <a:p>
            <a:pPr defTabSz="1122094" eaLnBrk="1" fontAlgn="auto" hangingPunct="1">
              <a:spcBef>
                <a:spcPts val="1227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</a:t>
            </a:r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preparation of this presentation</a:t>
            </a:r>
            <a:r>
              <a:rPr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was supported</a:t>
            </a:r>
            <a:r>
              <a:rPr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by</a:t>
            </a:r>
            <a:r>
              <a:rPr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ADLAB PRO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1122094" eaLnBrk="1" fontAlgn="auto" hangingPunct="1">
              <a:spcBef>
                <a:spcPts val="1227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(Audio Description: A Laboratory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1122094" eaLnBrk="1" fontAlgn="auto" hangingPunct="1">
              <a:spcBef>
                <a:spcPts val="1227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the Development of a New Professional Profile),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1122094" eaLnBrk="1" fontAlgn="auto" hangingPunct="1">
              <a:spcBef>
                <a:spcPts val="1227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financed by the European Union</a:t>
            </a:r>
            <a:endParaRPr sz="4000" spc="123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1122094" eaLnBrk="1" fontAlgn="auto" hangingPunct="1">
              <a:spcBef>
                <a:spcPts val="1227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under the Erasmus+ </a:t>
            </a:r>
            <a:r>
              <a:rPr lang="en-US" sz="4000" spc="123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Programme</a:t>
            </a:r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1122094" eaLnBrk="1" fontAlgn="auto" hangingPunct="1">
              <a:spcBef>
                <a:spcPts val="1227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Key Action 2 – Strategic Partnerships,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1122094" eaLnBrk="1" fontAlgn="auto" hangingPunct="1">
              <a:spcBef>
                <a:spcPts val="1227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Project number:2016-1-IT02-KA203-024311. 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2454275" y="1381125"/>
            <a:ext cx="15011400" cy="7859713"/>
          </a:xfrm>
        </p:spPr>
        <p:txBody>
          <a:bodyPr/>
          <a:lstStyle/>
          <a:p>
            <a:pPr defTabSz="1122094" eaLnBrk="1" fontAlgn="auto" hangingPunct="1">
              <a:spcBef>
                <a:spcPts val="1227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information and views set out in this presentation</a:t>
            </a:r>
          </a:p>
          <a:p>
            <a:pPr defTabSz="1122094" eaLnBrk="1" fontAlgn="auto" hangingPunct="1">
              <a:spcBef>
                <a:spcPts val="1227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are those of the authors and do not necessarily reflect</a:t>
            </a:r>
          </a:p>
          <a:p>
            <a:pPr defTabSz="1122094" eaLnBrk="1" fontAlgn="auto" hangingPunct="1">
              <a:spcBef>
                <a:spcPts val="1227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official opinion of the European Union.</a:t>
            </a:r>
            <a:endParaRPr sz="4000" spc="123" dirty="0">
              <a:solidFill>
                <a:srgbClr val="21212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1122094" eaLnBrk="1" fontAlgn="auto" hangingPunct="1">
              <a:spcBef>
                <a:spcPts val="1227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Neither the European Union institutions and bodies</a:t>
            </a:r>
          </a:p>
          <a:p>
            <a:pPr defTabSz="1122094" eaLnBrk="1" fontAlgn="auto" hangingPunct="1">
              <a:spcBef>
                <a:spcPts val="1227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nor any person acting on their behalf may be held responsible</a:t>
            </a:r>
            <a:r>
              <a:rPr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the use which may be made</a:t>
            </a:r>
          </a:p>
          <a:p>
            <a:pPr defTabSz="1122094" eaLnBrk="1" fontAlgn="auto" hangingPunct="1">
              <a:spcBef>
                <a:spcPts val="1227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 the information contained therein.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1122094" eaLnBrk="1" fontAlgn="auto" hangingPunct="1">
              <a:spcBef>
                <a:spcPts val="1227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sz="4000" spc="123" dirty="0">
              <a:solidFill>
                <a:srgbClr val="21212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1122094" eaLnBrk="1" fontAlgn="auto" hangingPunct="1">
              <a:spcBef>
                <a:spcPts val="1227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4000" spc="123" dirty="0">
              <a:solidFill>
                <a:srgbClr val="21212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727325" y="498475"/>
            <a:ext cx="14785975" cy="1989138"/>
          </a:xfrm>
        </p:spPr>
        <p:txBody>
          <a:bodyPr/>
          <a:lstStyle/>
          <a:p>
            <a:pPr defTabSz="1122094" eaLnBrk="1" fontAlgn="auto" hangingPunct="1">
              <a:spcAft>
                <a:spcPts val="0"/>
              </a:spcAft>
              <a:defRPr/>
            </a:pPr>
            <a:r>
              <a:rPr lang="pl-PL" dirty="0" err="1"/>
              <a:t>Typology</a:t>
            </a:r>
            <a:endParaRPr lang="en-US" dirty="0"/>
          </a:p>
        </p:txBody>
      </p:sp>
      <p:sp>
        <p:nvSpPr>
          <p:cNvPr id="20483" name="Symbol zastępczy tekstu 2"/>
          <p:cNvSpPr>
            <a:spLocks noGrp="1"/>
          </p:cNvSpPr>
          <p:nvPr>
            <p:ph type="body" sz="quarter" idx="10"/>
          </p:nvPr>
        </p:nvSpPr>
        <p:spPr bwMode="auto">
          <a:xfrm>
            <a:off x="1066800" y="3065463"/>
            <a:ext cx="11066463" cy="464978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l-PL"/>
              <a:t>G</a:t>
            </a:r>
            <a:r>
              <a:rPr lang="en-US"/>
              <a:t>eographical</a:t>
            </a:r>
            <a:r>
              <a:rPr lang="pl-PL"/>
              <a:t>.</a:t>
            </a:r>
          </a:p>
          <a:p>
            <a:pPr eaLnBrk="1" hangingPunct="1"/>
            <a:r>
              <a:rPr lang="pl-PL"/>
              <a:t>E</a:t>
            </a:r>
            <a:r>
              <a:rPr lang="en-US"/>
              <a:t>thnographic</a:t>
            </a:r>
            <a:r>
              <a:rPr lang="pl-PL"/>
              <a:t>.</a:t>
            </a:r>
            <a:r>
              <a:rPr lang="en-US"/>
              <a:t> </a:t>
            </a:r>
            <a:endParaRPr lang="pl-PL"/>
          </a:p>
          <a:p>
            <a:pPr eaLnBrk="1" hangingPunct="1"/>
            <a:r>
              <a:rPr lang="pl-PL"/>
              <a:t>S</a:t>
            </a:r>
            <a:r>
              <a:rPr lang="en-US"/>
              <a:t>ocio-political</a:t>
            </a:r>
            <a:r>
              <a:rPr lang="en-GB"/>
              <a:t>.</a:t>
            </a:r>
            <a:endParaRPr lang="pl-PL"/>
          </a:p>
          <a:p>
            <a:pPr eaLnBrk="1" hangingPunct="1">
              <a:buFont typeface="Arial" charset="0"/>
              <a:buNone/>
            </a:pPr>
            <a:r>
              <a:rPr lang="pl-PL"/>
              <a:t>(</a:t>
            </a:r>
            <a:r>
              <a:rPr lang="en-GB"/>
              <a:t>Remael and </a:t>
            </a:r>
            <a:r>
              <a:rPr lang="pl-PL"/>
              <a:t>Díaz Cintas</a:t>
            </a:r>
            <a:r>
              <a:rPr lang="en-US"/>
              <a:t> 2007)</a:t>
            </a:r>
            <a:endParaRPr lang="en-GB"/>
          </a:p>
        </p:txBody>
      </p:sp>
      <p:pic>
        <p:nvPicPr>
          <p:cNvPr id="20484" name="Picture 5" descr="The Eiffel Tower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050588" y="3015564"/>
            <a:ext cx="6496050" cy="424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473075" y="3800475"/>
            <a:ext cx="18761075" cy="1987550"/>
          </a:xfrm>
        </p:spPr>
        <p:txBody>
          <a:bodyPr/>
          <a:lstStyle/>
          <a:p>
            <a:pPr algn="ctr" defTabSz="1122094" eaLnBrk="1" fontAlgn="auto" hangingPunct="1">
              <a:spcAft>
                <a:spcPts val="0"/>
              </a:spcAft>
              <a:defRPr/>
            </a:pPr>
            <a:r>
              <a:rPr lang="pl-PL" dirty="0" err="1"/>
              <a:t>intertextuality</a:t>
            </a:r>
            <a:endParaRPr lang="en-US" dirty="0"/>
          </a:p>
        </p:txBody>
      </p:sp>
    </p:spTree>
  </p:cSld>
  <p:clrMapOvr>
    <a:masterClrMapping/>
  </p:clrMapOvr>
  <p:transition spd="slow">
    <p:sndAc>
      <p:stSnd>
        <p:snd r:embed="rId3" name="click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58900" y="7315200"/>
            <a:ext cx="7735888" cy="889000"/>
          </a:xfrm>
        </p:spPr>
        <p:txBody>
          <a:bodyPr>
            <a:normAutofit/>
          </a:bodyPr>
          <a:lstStyle/>
          <a:p>
            <a:pPr defTabSz="1122094" eaLnBrk="1" fontAlgn="auto" hangingPunct="1">
              <a:spcAft>
                <a:spcPts val="0"/>
              </a:spcAft>
              <a:defRPr/>
            </a:pPr>
            <a:r>
              <a:rPr lang="pl-PL" sz="2800" b="0" dirty="0" err="1"/>
              <a:t>Source</a:t>
            </a:r>
            <a:r>
              <a:rPr lang="pl-PL" sz="2800" b="0" dirty="0"/>
              <a:t>: </a:t>
            </a:r>
            <a:r>
              <a:rPr lang="pl-PL" sz="2800" b="0" cap="none" dirty="0" err="1"/>
              <a:t>pl.wikipedia.org</a:t>
            </a:r>
            <a:endParaRPr lang="en-US" sz="2800" b="0" cap="none" dirty="0"/>
          </a:p>
        </p:txBody>
      </p:sp>
      <p:sp>
        <p:nvSpPr>
          <p:cNvPr id="22531" name="Symbol zastępczy tekstu 2"/>
          <p:cNvSpPr txBox="1">
            <a:spLocks/>
          </p:cNvSpPr>
          <p:nvPr/>
        </p:nvSpPr>
        <p:spPr bwMode="auto">
          <a:xfrm>
            <a:off x="9478963" y="7334250"/>
            <a:ext cx="9812337" cy="164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1120775">
              <a:lnSpc>
                <a:spcPct val="150000"/>
              </a:lnSpc>
              <a:spcBef>
                <a:spcPts val="1225"/>
              </a:spcBef>
              <a:buFont typeface="Arial" charset="0"/>
              <a:buNone/>
            </a:pPr>
            <a:endParaRPr lang="en-US" sz="2800">
              <a:latin typeface="Verdana" pitchFamily="34" charset="0"/>
            </a:endParaRPr>
          </a:p>
        </p:txBody>
      </p:sp>
      <p:pic>
        <p:nvPicPr>
          <p:cNvPr id="22532" name="Picture 2" descr="A calabash pipe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7388" y="939800"/>
            <a:ext cx="9366250" cy="627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ymbol zastępczy tekstu 2"/>
          <p:cNvSpPr>
            <a:spLocks noGrp="1"/>
          </p:cNvSpPr>
          <p:nvPr>
            <p:ph type="body" sz="quarter" idx="10"/>
          </p:nvPr>
        </p:nvSpPr>
        <p:spPr bwMode="auto">
          <a:xfrm>
            <a:off x="1112838" y="3830638"/>
            <a:ext cx="16779875" cy="224948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Arial" charset="0"/>
              <a:buNone/>
            </a:pPr>
            <a:r>
              <a:rPr lang="en-GB" sz="4800"/>
              <a:t>“Landa smokes a </a:t>
            </a:r>
            <a:r>
              <a:rPr lang="en-GB" sz="4800" b="1"/>
              <a:t>Sherlock Holmes-style</a:t>
            </a:r>
            <a:r>
              <a:rPr lang="en-GB" sz="4800"/>
              <a:t> calabash</a:t>
            </a:r>
            <a:r>
              <a:rPr lang="pl-PL" sz="4800"/>
              <a:t>.</a:t>
            </a:r>
            <a:r>
              <a:rPr lang="en-GB" sz="4800"/>
              <a:t>”</a:t>
            </a:r>
            <a:endParaRPr lang="en-GB"/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ymbol zastępczy tekstu 2"/>
          <p:cNvSpPr>
            <a:spLocks noGrp="1"/>
          </p:cNvSpPr>
          <p:nvPr>
            <p:ph type="body" sz="quarter" idx="10"/>
          </p:nvPr>
        </p:nvSpPr>
        <p:spPr bwMode="auto">
          <a:xfrm>
            <a:off x="1606550" y="3830638"/>
            <a:ext cx="15940088" cy="224948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Arial" charset="0"/>
              <a:buNone/>
            </a:pPr>
            <a:r>
              <a:rPr lang="en-GB" sz="4800"/>
              <a:t>“Landa smokes a </a:t>
            </a:r>
            <a:r>
              <a:rPr lang="en-GB" sz="4800" b="1"/>
              <a:t>big, saxophone-shaped pipe</a:t>
            </a:r>
            <a:r>
              <a:rPr lang="pl-PL" sz="4800"/>
              <a:t>.</a:t>
            </a:r>
            <a:r>
              <a:rPr lang="en-GB" sz="4800"/>
              <a:t>”</a:t>
            </a:r>
            <a:endParaRPr lang="en-GB"/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473075" y="3800475"/>
            <a:ext cx="18761075" cy="1987550"/>
          </a:xfrm>
        </p:spPr>
        <p:txBody>
          <a:bodyPr/>
          <a:lstStyle/>
          <a:p>
            <a:pPr algn="ctr" defTabSz="1122094" eaLnBrk="1" fontAlgn="auto" hangingPunct="1">
              <a:spcAft>
                <a:spcPts val="0"/>
              </a:spcAft>
              <a:defRPr/>
            </a:pPr>
            <a:r>
              <a:rPr lang="pl-PL" dirty="0" err="1"/>
              <a:t>channels</a:t>
            </a:r>
            <a:endParaRPr lang="en-US" dirty="0"/>
          </a:p>
        </p:txBody>
      </p:sp>
    </p:spTree>
  </p:cSld>
  <p:clrMapOvr>
    <a:masterClrMapping/>
  </p:clrMapOvr>
  <p:transition spd="slow">
    <p:sndAc>
      <p:stSnd>
        <p:snd r:embed="rId3" name="click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473075" y="3800475"/>
            <a:ext cx="18761075" cy="1987550"/>
          </a:xfrm>
        </p:spPr>
        <p:txBody>
          <a:bodyPr/>
          <a:lstStyle/>
          <a:p>
            <a:pPr algn="ctr" defTabSz="1122094" eaLnBrk="1" fontAlgn="auto" hangingPunct="1">
              <a:spcAft>
                <a:spcPts val="0"/>
              </a:spcAft>
              <a:defRPr/>
            </a:pPr>
            <a:r>
              <a:rPr lang="pl-PL" dirty="0" err="1"/>
              <a:t>aural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 </a:t>
            </a:r>
            <a:r>
              <a:rPr lang="pl-PL" dirty="0">
                <a:sym typeface="Wingdings"/>
              </a:rPr>
              <a:t>no ad</a:t>
            </a:r>
            <a:endParaRPr lang="en-US" dirty="0"/>
          </a:p>
        </p:txBody>
      </p:sp>
    </p:spTree>
  </p:cSld>
  <p:clrMapOvr>
    <a:masterClrMapping/>
  </p:clrMapOvr>
  <p:transition spd="slow">
    <p:sndAc>
      <p:stSnd>
        <p:snd r:embed="rId3" name="click.wav"/>
      </p:stSnd>
    </p:sndAc>
  </p:transition>
</p:sld>
</file>

<file path=ppt/theme/theme1.xml><?xml version="1.0" encoding="utf-8"?>
<a:theme xmlns:a="http://schemas.openxmlformats.org/drawingml/2006/main" name="PRIMA PAGINA - TITOL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/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12665</TotalTime>
  <Words>274</Words>
  <Application>Microsoft Office PowerPoint</Application>
  <PresentationFormat>Personalitzat</PresentationFormat>
  <Paragraphs>82</Paragraphs>
  <Slides>26</Slides>
  <Notes>25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5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Verdana</vt:lpstr>
      <vt:lpstr>Wingdings</vt:lpstr>
      <vt:lpstr>PRIMA PAGINA - TITOLO</vt:lpstr>
      <vt:lpstr>Screen ad: culture</vt:lpstr>
      <vt:lpstr>Culture in films</vt:lpstr>
      <vt:lpstr>Typology</vt:lpstr>
      <vt:lpstr>intertextuality</vt:lpstr>
      <vt:lpstr>Source: pl.wikipedia.org</vt:lpstr>
      <vt:lpstr>Presentació del PowerPoint</vt:lpstr>
      <vt:lpstr>Presentació del PowerPoint</vt:lpstr>
      <vt:lpstr>channels</vt:lpstr>
      <vt:lpstr>aural  no ad</vt:lpstr>
      <vt:lpstr>Visual  ad</vt:lpstr>
      <vt:lpstr>Source: en.wikipedia.org</vt:lpstr>
      <vt:lpstr>Presentació del PowerPoint</vt:lpstr>
      <vt:lpstr>Presentació del PowerPoint</vt:lpstr>
      <vt:lpstr>Presentació del PowerPoint</vt:lpstr>
      <vt:lpstr>Presentació del PowerPoint</vt:lpstr>
      <vt:lpstr>Influencing parameters</vt:lpstr>
      <vt:lpstr>Cultural distance</vt:lpstr>
      <vt:lpstr>The British  name</vt:lpstr>
      <vt:lpstr>Foreigners  explain</vt:lpstr>
      <vt:lpstr>transCulturality</vt:lpstr>
      <vt:lpstr>Globalization  less cultural distance</vt:lpstr>
      <vt:lpstr>references</vt:lpstr>
      <vt:lpstr>references</vt:lpstr>
      <vt:lpstr>Screen ad: culture</vt:lpstr>
      <vt:lpstr>Presentació del PowerPoint</vt:lpstr>
      <vt:lpstr>Presentació del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Screen audio description: Culture</dc:title>
  <dc:creator>Roberto Perego</dc:creator>
  <cp:lastModifiedBy>Marta Rial Pan</cp:lastModifiedBy>
  <cp:revision>338</cp:revision>
  <dcterms:created xsi:type="dcterms:W3CDTF">2016-10-18T07:38:44Z</dcterms:created>
  <dcterms:modified xsi:type="dcterms:W3CDTF">2019-02-08T16:01:12Z</dcterms:modified>
</cp:coreProperties>
</file>