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7" r:id="rId2"/>
    <p:sldId id="286" r:id="rId3"/>
    <p:sldId id="301" r:id="rId4"/>
    <p:sldId id="305" r:id="rId5"/>
    <p:sldId id="302" r:id="rId6"/>
    <p:sldId id="306" r:id="rId7"/>
    <p:sldId id="307" r:id="rId8"/>
    <p:sldId id="308" r:id="rId9"/>
    <p:sldId id="309" r:id="rId10"/>
    <p:sldId id="328" r:id="rId11"/>
    <p:sldId id="311" r:id="rId12"/>
    <p:sldId id="312" r:id="rId13"/>
    <p:sldId id="313" r:id="rId14"/>
    <p:sldId id="314" r:id="rId15"/>
    <p:sldId id="315" r:id="rId16"/>
    <p:sldId id="331" r:id="rId17"/>
    <p:sldId id="334" r:id="rId18"/>
    <p:sldId id="339" r:id="rId19"/>
    <p:sldId id="303" r:id="rId20"/>
    <p:sldId id="304" r:id="rId21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80826" autoAdjust="0"/>
  </p:normalViewPr>
  <p:slideViewPr>
    <p:cSldViewPr snapToGrid="0">
      <p:cViewPr varScale="1">
        <p:scale>
          <a:sx n="29" d="100"/>
          <a:sy n="29" d="100"/>
        </p:scale>
        <p:origin x="-1782" y="-10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t>2/14/2019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415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9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9" name="click.wav"/>
          </p:stSnd>
        </p:sndAc>
      </p:transition>
    </mc:Choice>
    <mc:Fallback xmlns="">
      <p:transition spd="slow">
        <p:sndAc>
          <p:stSnd>
            <p:snd r:embed="rId20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audio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scripting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181821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4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Fryer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Utopian 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Dry run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Test your draft in a live (non-public</a:t>
            </a:r>
            <a:r>
              <a:rPr lang="en-US" smtClean="0"/>
              <a:t>-facing) performance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Technical equipment.</a:t>
            </a:r>
          </a:p>
          <a:p>
            <a:r>
              <a:rPr lang="en-US" dirty="0" smtClean="0"/>
              <a:t>Someone to listen &amp; take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dry run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Fill in hard-to-see detail.</a:t>
            </a:r>
          </a:p>
        </p:txBody>
      </p:sp>
    </p:spTree>
    <p:extLst>
      <p:ext uri="{BB962C8B-B14F-4D97-AF65-F5344CB8AC3E}">
        <p14:creationId xmlns:p14="http://schemas.microsoft.com/office/powerpoint/2010/main" val="13893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prepared to improvise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882" y="2102253"/>
            <a:ext cx="17223583" cy="483146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your script is a guide.</a:t>
            </a:r>
          </a:p>
          <a:p>
            <a:r>
              <a:rPr lang="en-US" dirty="0" smtClean="0"/>
              <a:t>Actors may do something different each time.</a:t>
            </a:r>
          </a:p>
          <a:p>
            <a:r>
              <a:rPr lang="en-US" dirty="0" smtClean="0"/>
              <a:t>Write in options or improvise.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1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use Stage directions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Wrong duration.</a:t>
            </a:r>
          </a:p>
          <a:p>
            <a:r>
              <a:rPr lang="en-GB" dirty="0" smtClean="0"/>
              <a:t>Wrong tense.</a:t>
            </a:r>
          </a:p>
          <a:p>
            <a:r>
              <a:rPr lang="en-GB" dirty="0" smtClean="0"/>
              <a:t>Might not reflect the style of the production.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4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Exit pursued by a bear </a:t>
            </a:r>
            <a:r>
              <a:rPr lang="en-GB" dirty="0" smtClean="0"/>
              <a:t>-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Shakespeare </a:t>
            </a:r>
            <a:r>
              <a:rPr lang="en-GB" i="1" dirty="0"/>
              <a:t>The Winter’s </a:t>
            </a:r>
            <a:r>
              <a:rPr lang="en-GB" i="1" dirty="0" smtClean="0"/>
              <a:t>Tale. </a:t>
            </a:r>
          </a:p>
          <a:p>
            <a:r>
              <a:rPr lang="en-GB" dirty="0" smtClean="0"/>
              <a:t>Exit </a:t>
            </a:r>
            <a:r>
              <a:rPr lang="mr-IN" dirty="0" smtClean="0"/>
              <a:t>–</a:t>
            </a:r>
            <a:r>
              <a:rPr lang="en-GB" dirty="0" smtClean="0"/>
              <a:t> imperative.</a:t>
            </a:r>
          </a:p>
          <a:p>
            <a:r>
              <a:rPr lang="en-GB" dirty="0" smtClean="0"/>
              <a:t>Who exits?</a:t>
            </a:r>
          </a:p>
          <a:p>
            <a:r>
              <a:rPr lang="en-GB" dirty="0" smtClean="0"/>
              <a:t>Only </a:t>
            </a:r>
            <a:r>
              <a:rPr lang="en-GB" dirty="0" err="1" smtClean="0"/>
              <a:t>Antigonus</a:t>
            </a:r>
            <a:r>
              <a:rPr lang="en-GB" dirty="0" smtClean="0"/>
              <a:t> NOT </a:t>
            </a:r>
            <a:r>
              <a:rPr lang="en-GB" dirty="0" err="1" smtClean="0"/>
              <a:t>Antigonus</a:t>
            </a:r>
            <a:r>
              <a:rPr lang="en-GB" dirty="0" smtClean="0"/>
              <a:t> and the baby.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1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pursued </a:t>
            </a:r>
            <a:r>
              <a:rPr lang="en-GB" dirty="0"/>
              <a:t>by a </a:t>
            </a:r>
            <a:r>
              <a:rPr lang="en-GB" dirty="0" smtClean="0"/>
              <a:t>bear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AD: “Putting </a:t>
            </a:r>
            <a:r>
              <a:rPr lang="en-GB" dirty="0"/>
              <a:t>the baby down, </a:t>
            </a:r>
            <a:r>
              <a:rPr lang="en-GB" dirty="0" err="1"/>
              <a:t>Antigonus</a:t>
            </a:r>
            <a:r>
              <a:rPr lang="en-GB" dirty="0"/>
              <a:t> races </a:t>
            </a:r>
            <a:r>
              <a:rPr lang="en-GB" dirty="0" smtClean="0"/>
              <a:t>off, chased by a bear”. </a:t>
            </a:r>
          </a:p>
          <a:p>
            <a:r>
              <a:rPr lang="en-GB" dirty="0"/>
              <a:t>A</a:t>
            </a:r>
            <a:r>
              <a:rPr lang="en-GB" dirty="0" smtClean="0"/>
              <a:t>ssociate </a:t>
            </a:r>
            <a:r>
              <a:rPr lang="en-GB" dirty="0"/>
              <a:t>the </a:t>
            </a:r>
            <a:r>
              <a:rPr lang="en-GB" b="1" dirty="0"/>
              <a:t>Who</a:t>
            </a:r>
            <a:r>
              <a:rPr lang="en-GB" dirty="0"/>
              <a:t> with the </a:t>
            </a:r>
            <a:r>
              <a:rPr lang="en-GB" b="1" dirty="0"/>
              <a:t>What</a:t>
            </a:r>
            <a:r>
              <a:rPr lang="en-GB" dirty="0"/>
              <a:t>, </a:t>
            </a:r>
            <a:r>
              <a:rPr lang="en-GB" dirty="0" smtClean="0"/>
              <a:t>“</a:t>
            </a:r>
            <a:r>
              <a:rPr lang="en-GB" dirty="0" err="1" smtClean="0"/>
              <a:t>Antigonus</a:t>
            </a:r>
            <a:r>
              <a:rPr lang="en-GB" dirty="0" smtClean="0"/>
              <a:t> </a:t>
            </a:r>
            <a:r>
              <a:rPr lang="en-GB" dirty="0"/>
              <a:t>exits pursued by a </a:t>
            </a:r>
            <a:r>
              <a:rPr lang="en-GB" dirty="0" smtClean="0"/>
              <a:t>bear”.</a:t>
            </a:r>
          </a:p>
          <a:p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/>
              <a:t>exit the best word? </a:t>
            </a:r>
            <a:endParaRPr lang="en-GB" dirty="0" smtClean="0"/>
          </a:p>
          <a:p>
            <a:r>
              <a:rPr lang="en-GB" dirty="0" smtClean="0"/>
              <a:t>How?</a:t>
            </a:r>
            <a:r>
              <a:rPr lang="en-GB" dirty="0"/>
              <a:t> </a:t>
            </a:r>
            <a:r>
              <a:rPr lang="en-GB" dirty="0" err="1" smtClean="0"/>
              <a:t>Antigonus</a:t>
            </a:r>
            <a:r>
              <a:rPr lang="en-GB" dirty="0" smtClean="0"/>
              <a:t> might </a:t>
            </a:r>
            <a:r>
              <a:rPr lang="en-GB" dirty="0"/>
              <a:t>run, dart, creep or </a:t>
            </a:r>
            <a:r>
              <a:rPr lang="en-GB" dirty="0" smtClean="0"/>
              <a:t>flee.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0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no single right way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The important </a:t>
            </a:r>
            <a:r>
              <a:rPr lang="en-GB" dirty="0" smtClean="0"/>
              <a:t>thing is to consider alternatives.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with a PSL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either say </a:t>
            </a:r>
            <a:r>
              <a:rPr lang="en-GB" dirty="0"/>
              <a:t>too much, nor left them with any questions. </a:t>
            </a:r>
            <a:endParaRPr lang="en-GB" dirty="0" smtClean="0"/>
          </a:p>
          <a:p>
            <a:r>
              <a:rPr lang="en-GB" dirty="0" smtClean="0"/>
              <a:t>Hope they’ll </a:t>
            </a:r>
            <a:r>
              <a:rPr lang="en-GB" dirty="0"/>
              <a:t>want to discuss the production, not the 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7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4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scripting</a:t>
            </a:r>
            <a:endParaRPr lang="en-US" sz="6600" dirty="0"/>
          </a:p>
        </p:txBody>
      </p:sp>
      <p:sp>
        <p:nvSpPr>
          <p:cNvPr id="10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181821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4</a:t>
            </a:r>
            <a:endParaRPr lang="en-US" sz="4000" dirty="0"/>
          </a:p>
        </p:txBody>
      </p:sp>
      <p:sp>
        <p:nvSpPr>
          <p:cNvPr id="11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Fryer</a:t>
            </a:r>
            <a:endParaRPr lang="en-US" sz="3500" dirty="0"/>
          </a:p>
        </p:txBody>
      </p:sp>
      <p:sp>
        <p:nvSpPr>
          <p:cNvPr id="12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Utopian 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2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AD of live events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84192" y="2487537"/>
            <a:ext cx="16429715" cy="67115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GB" dirty="0" smtClean="0"/>
              <a:t>Scripted d</a:t>
            </a:r>
            <a:r>
              <a:rPr lang="en-GB" sz="4000" dirty="0" smtClean="0"/>
              <a:t>ialogue for cues.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GB" dirty="0" smtClean="0"/>
              <a:t>Non-verbal cues.</a:t>
            </a:r>
            <a:endParaRPr lang="en-GB" sz="4000" dirty="0" smtClean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GB" dirty="0" smtClean="0"/>
              <a:t>Action.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GB" sz="4000" dirty="0" smtClean="0"/>
              <a:t>Lighting changes.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GB" dirty="0" smtClean="0"/>
              <a:t>Music/SFX.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Ways of working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Traditional AD </a:t>
            </a:r>
            <a:r>
              <a:rPr lang="mr-IN" dirty="0" smtClean="0"/>
              <a:t>–</a:t>
            </a:r>
            <a:r>
              <a:rPr lang="en-US" dirty="0" smtClean="0"/>
              <a:t> added when the production is complete.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TAD: Getting started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6160172"/>
          </a:xfrm>
        </p:spPr>
        <p:txBody>
          <a:bodyPr/>
          <a:lstStyle/>
          <a:p>
            <a:r>
              <a:rPr lang="en-US" dirty="0" smtClean="0"/>
              <a:t>Go to watch the performance.</a:t>
            </a:r>
          </a:p>
          <a:p>
            <a:r>
              <a:rPr lang="en-US" dirty="0" smtClean="0"/>
              <a:t>Take notes for the AI on what the set looks like and how it works.</a:t>
            </a:r>
          </a:p>
          <a:p>
            <a:r>
              <a:rPr lang="en-GB" dirty="0"/>
              <a:t>W</a:t>
            </a:r>
            <a:r>
              <a:rPr lang="en-GB" dirty="0" smtClean="0"/>
              <a:t>hat </a:t>
            </a:r>
            <a:r>
              <a:rPr lang="en-GB" dirty="0"/>
              <a:t>the characters are wearing and how they </a:t>
            </a:r>
            <a:r>
              <a:rPr lang="en-GB" dirty="0" smtClean="0"/>
              <a:t>move.</a:t>
            </a:r>
          </a:p>
          <a:p>
            <a:r>
              <a:rPr lang="en-GB" dirty="0" smtClean="0"/>
              <a:t>Anything else you need to write the AI.</a:t>
            </a:r>
          </a:p>
          <a:p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8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Working with a video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dirty="0"/>
              <a:t>P</a:t>
            </a:r>
            <a:r>
              <a:rPr lang="en-US" sz="4000" dirty="0" smtClean="0"/>
              <a:t>erformance filmed from a fixed position. </a:t>
            </a:r>
          </a:p>
          <a:p>
            <a:r>
              <a:rPr lang="en-US" dirty="0" smtClean="0"/>
              <a:t>One continuous shot.</a:t>
            </a:r>
          </a:p>
          <a:p>
            <a:r>
              <a:rPr lang="en-US" dirty="0" smtClean="0"/>
              <a:t>Good view.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368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AD 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Annotate the script (if there is one) with your descriptions.</a:t>
            </a:r>
          </a:p>
          <a:p>
            <a:r>
              <a:rPr lang="en-US" dirty="0" smtClean="0"/>
              <a:t>Make the AD a different font and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sentences short and the language vivid.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5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Most important first e.g.</a:t>
            </a:r>
          </a:p>
          <a:p>
            <a:r>
              <a:rPr lang="en-GB" dirty="0" smtClean="0"/>
              <a:t>Not  </a:t>
            </a:r>
            <a:r>
              <a:rPr lang="en-GB" dirty="0"/>
              <a:t>“Wearing a splendid gold cloak, the King comes in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But “The </a:t>
            </a:r>
            <a:r>
              <a:rPr lang="en-GB" dirty="0"/>
              <a:t>King comes in </a:t>
            </a:r>
            <a:r>
              <a:rPr lang="en-GB" dirty="0" smtClean="0"/>
              <a:t>[wearing </a:t>
            </a:r>
            <a:r>
              <a:rPr lang="en-GB" dirty="0"/>
              <a:t>a </a:t>
            </a:r>
            <a:r>
              <a:rPr lang="en-GB" dirty="0" smtClean="0"/>
              <a:t>(splendid) </a:t>
            </a:r>
            <a:r>
              <a:rPr lang="en-GB" dirty="0"/>
              <a:t>gold </a:t>
            </a:r>
            <a:r>
              <a:rPr lang="en-GB" dirty="0" smtClean="0"/>
              <a:t>cloak]”</a:t>
            </a:r>
            <a:endParaRPr lang="en-GB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5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 versus nice to know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Visual details are less essential to understand the scene, than knowing who’s on stage.</a:t>
            </a:r>
          </a:p>
          <a:p>
            <a:r>
              <a:rPr lang="en-GB" dirty="0"/>
              <a:t>Prioritise information that you need to know, over information that is nice to know. </a:t>
            </a:r>
            <a:endParaRPr lang="en-GB" dirty="0" smtClean="0"/>
          </a:p>
          <a:p>
            <a:r>
              <a:rPr lang="en-GB" dirty="0" smtClean="0"/>
              <a:t> “The King!”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7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5664600"/>
          </a:xfrm>
        </p:spPr>
        <p:txBody>
          <a:bodyPr/>
          <a:lstStyle/>
          <a:p>
            <a:r>
              <a:rPr lang="en-GB" dirty="0" smtClean="0"/>
              <a:t>Use </a:t>
            </a:r>
            <a:r>
              <a:rPr lang="en-GB" dirty="0"/>
              <a:t>the terminology </a:t>
            </a:r>
            <a:r>
              <a:rPr lang="en-GB" dirty="0" smtClean="0"/>
              <a:t>in the audio introduction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smtClean="0"/>
              <a:t>Settings. </a:t>
            </a:r>
          </a:p>
          <a:p>
            <a:r>
              <a:rPr lang="en-GB" dirty="0"/>
              <a:t>C</a:t>
            </a:r>
            <a:r>
              <a:rPr lang="en-GB" dirty="0" smtClean="0"/>
              <a:t>haracter names. </a:t>
            </a:r>
          </a:p>
          <a:p>
            <a:r>
              <a:rPr lang="en-GB" dirty="0" smtClean="0"/>
              <a:t>Technical terms. </a:t>
            </a:r>
            <a:endParaRPr lang="en-GB" dirty="0"/>
          </a:p>
          <a:p>
            <a:r>
              <a:rPr lang="en-GB" dirty="0"/>
              <a:t>S</a:t>
            </a:r>
            <a:r>
              <a:rPr lang="en-GB" dirty="0" smtClean="0"/>
              <a:t>hort </a:t>
            </a:r>
            <a:r>
              <a:rPr lang="en-GB" dirty="0"/>
              <a:t>sequences of </a:t>
            </a:r>
            <a:r>
              <a:rPr lang="en-GB" dirty="0" smtClean="0"/>
              <a:t>movement.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11916</TotalTime>
  <Words>484</Words>
  <Application>Microsoft Office PowerPoint</Application>
  <PresentationFormat>Personalització</PresentationFormat>
  <Paragraphs>96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20</vt:i4>
      </vt:variant>
    </vt:vector>
  </HeadingPairs>
  <TitlesOfParts>
    <vt:vector size="21" baseType="lpstr">
      <vt:lpstr>PRIMA PAGINA - TITOLO</vt:lpstr>
      <vt:lpstr>scripting</vt:lpstr>
      <vt:lpstr>AD of live events</vt:lpstr>
      <vt:lpstr>Ways of working</vt:lpstr>
      <vt:lpstr>TAD: Getting started</vt:lpstr>
      <vt:lpstr>Working with a video</vt:lpstr>
      <vt:lpstr>Creating the AD script</vt:lpstr>
      <vt:lpstr>Word order</vt:lpstr>
      <vt:lpstr>Need to know versus nice to know</vt:lpstr>
      <vt:lpstr>terminology</vt:lpstr>
      <vt:lpstr>Dry run</vt:lpstr>
      <vt:lpstr>Purpose of dry run</vt:lpstr>
      <vt:lpstr>Be prepared to improvise</vt:lpstr>
      <vt:lpstr>Don’t use Stage directions</vt:lpstr>
      <vt:lpstr>Exit pursued by a bear -</vt:lpstr>
      <vt:lpstr>pursued by a bear</vt:lpstr>
      <vt:lpstr>There’s no single right way</vt:lpstr>
      <vt:lpstr>Check with a PSL</vt:lpstr>
      <vt:lpstr>scripting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Scripting</dc:title>
  <dc:creator>Marta Rial Pan</dc:creator>
  <cp:lastModifiedBy>1228835</cp:lastModifiedBy>
  <cp:revision>268</cp:revision>
  <dcterms:created xsi:type="dcterms:W3CDTF">2016-10-18T07:38:44Z</dcterms:created>
  <dcterms:modified xsi:type="dcterms:W3CDTF">2019-02-14T12:42:32Z</dcterms:modified>
</cp:coreProperties>
</file>