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7" r:id="rId2"/>
    <p:sldId id="301" r:id="rId3"/>
    <p:sldId id="305" r:id="rId4"/>
    <p:sldId id="306" r:id="rId5"/>
    <p:sldId id="308" r:id="rId6"/>
    <p:sldId id="309" r:id="rId7"/>
    <p:sldId id="310" r:id="rId8"/>
    <p:sldId id="328" r:id="rId9"/>
    <p:sldId id="311" r:id="rId10"/>
    <p:sldId id="312" r:id="rId11"/>
    <p:sldId id="313" r:id="rId12"/>
    <p:sldId id="314" r:id="rId13"/>
    <p:sldId id="326" r:id="rId14"/>
    <p:sldId id="336" r:id="rId15"/>
    <p:sldId id="303" r:id="rId16"/>
    <p:sldId id="304" r:id="rId17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80826" autoAdjust="0"/>
  </p:normalViewPr>
  <p:slideViewPr>
    <p:cSldViewPr snapToGrid="0">
      <p:cViewPr varScale="1">
        <p:scale>
          <a:sx n="29" d="100"/>
          <a:sy n="29" d="100"/>
        </p:scale>
        <p:origin x="-1782" y="-10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t>2/14/2019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415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9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9" name="click.wav"/>
          </p:stSnd>
        </p:sndAc>
      </p:transition>
    </mc:Choice>
    <mc:Fallback xmlns="">
      <p:transition spd="slow">
        <p:sndAc>
          <p:stSnd>
            <p:snd r:embed="rId20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audio" Target="NUL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workflow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181821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6</a:t>
            </a:r>
            <a:endParaRPr lang="pl-PL" sz="4000" dirty="0" smtClean="0"/>
          </a:p>
          <a:p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Fryer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Utopian 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882" y="2102253"/>
            <a:ext cx="17223583" cy="4831465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Stage Manager.</a:t>
            </a:r>
            <a:endParaRPr lang="en-GB" dirty="0"/>
          </a:p>
          <a:p>
            <a:r>
              <a:rPr lang="en-GB" dirty="0"/>
              <a:t>Assistance </a:t>
            </a:r>
            <a:r>
              <a:rPr lang="en-GB" dirty="0" smtClean="0"/>
              <a:t>Ushers.</a:t>
            </a:r>
            <a:endParaRPr lang="en-GB" dirty="0"/>
          </a:p>
          <a:p>
            <a:r>
              <a:rPr lang="en-GB" dirty="0"/>
              <a:t>AD user/evaluator.</a:t>
            </a:r>
          </a:p>
          <a:p>
            <a:r>
              <a:rPr lang="en-GB" dirty="0"/>
              <a:t>Describer(s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31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buck stops with the Describer(s</a:t>
            </a:r>
            <a:r>
              <a:rPr lang="en-GB" dirty="0" smtClean="0"/>
              <a:t>). </a:t>
            </a:r>
          </a:p>
          <a:p>
            <a:r>
              <a:rPr lang="en-GB" dirty="0"/>
              <a:t>You are not responsible for all the </a:t>
            </a:r>
            <a:r>
              <a:rPr lang="en-GB" dirty="0" smtClean="0"/>
              <a:t>steps.</a:t>
            </a:r>
          </a:p>
          <a:p>
            <a:r>
              <a:rPr lang="en-GB" dirty="0" smtClean="0"/>
              <a:t>You </a:t>
            </a:r>
            <a:r>
              <a:rPr lang="en-GB" dirty="0"/>
              <a:t>need to check that all the steps are covered by ensuring that the venue knows what to expect and </a:t>
            </a:r>
            <a:r>
              <a:rPr lang="en-GB" dirty="0" smtClean="0"/>
              <a:t>what </a:t>
            </a:r>
            <a:r>
              <a:rPr lang="en-GB" dirty="0"/>
              <a:t>to provide.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4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timespan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Takes much longer </a:t>
            </a:r>
            <a:r>
              <a:rPr lang="en-GB" dirty="0"/>
              <a:t>than </a:t>
            </a:r>
            <a:r>
              <a:rPr lang="en-GB" dirty="0" smtClean="0"/>
              <a:t>AD for screen. </a:t>
            </a:r>
          </a:p>
          <a:p>
            <a:r>
              <a:rPr lang="en-GB" dirty="0" smtClean="0"/>
              <a:t>May begin 3-4 weeks before the performance.</a:t>
            </a:r>
          </a:p>
          <a:p>
            <a:r>
              <a:rPr lang="en-GB" dirty="0" smtClean="0"/>
              <a:t>You may be booked several months before.</a:t>
            </a:r>
          </a:p>
          <a:p>
            <a:r>
              <a:rPr lang="en-GB" dirty="0" smtClean="0"/>
              <a:t>See a touring production in another venue.</a:t>
            </a:r>
          </a:p>
          <a:p>
            <a:r>
              <a:rPr lang="en-GB" dirty="0" smtClean="0"/>
              <a:t>Or see it Tues, dry run Friday, AD Sat.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1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recorded 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Some </a:t>
            </a:r>
            <a:r>
              <a:rPr lang="en-GB" dirty="0"/>
              <a:t>theatres record the AD </a:t>
            </a:r>
            <a:r>
              <a:rPr lang="en-GB" dirty="0" smtClean="0"/>
              <a:t>performance. </a:t>
            </a:r>
          </a:p>
          <a:p>
            <a:r>
              <a:rPr lang="en-GB" dirty="0" smtClean="0"/>
              <a:t>Can be triggered </a:t>
            </a:r>
            <a:r>
              <a:rPr lang="en-GB" dirty="0"/>
              <a:t>live at future performances by a technician. Some French theatres use this “semi-live approach”. </a:t>
            </a:r>
            <a:endParaRPr lang="en-GB" dirty="0" smtClean="0"/>
          </a:p>
          <a:p>
            <a:r>
              <a:rPr lang="en-US" dirty="0" smtClean="0"/>
              <a:t>Integrated approached involves the Describer in rehearsals and conversations with the company.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1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workflow</a:t>
            </a:r>
            <a:endParaRPr lang="en-US" sz="6600" dirty="0"/>
          </a:p>
        </p:txBody>
      </p:sp>
      <p:sp>
        <p:nvSpPr>
          <p:cNvPr id="14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181821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6</a:t>
            </a:r>
            <a:endParaRPr lang="pl-PL" sz="4000" dirty="0" smtClean="0"/>
          </a:p>
          <a:p>
            <a:endParaRPr lang="en-US" sz="4000" dirty="0"/>
          </a:p>
        </p:txBody>
      </p:sp>
      <p:sp>
        <p:nvSpPr>
          <p:cNvPr id="15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Fryer</a:t>
            </a:r>
            <a:endParaRPr lang="en-US" sz="3500" dirty="0"/>
          </a:p>
        </p:txBody>
      </p:sp>
      <p:sp>
        <p:nvSpPr>
          <p:cNvPr id="16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Utopian 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5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Sort the details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805400" y="3065311"/>
            <a:ext cx="16708507" cy="5483314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</a:t>
            </a:r>
            <a:r>
              <a:rPr lang="en-US" sz="4000" dirty="0" smtClean="0"/>
              <a:t>raditional or integrated? </a:t>
            </a:r>
          </a:p>
          <a:p>
            <a:pPr>
              <a:buFont typeface="Arial"/>
              <a:buChar char="•"/>
            </a:pPr>
            <a:r>
              <a:rPr lang="en-US" sz="4000" dirty="0" smtClean="0"/>
              <a:t>How many describers?</a:t>
            </a:r>
          </a:p>
          <a:p>
            <a:pPr>
              <a:buFont typeface="Arial"/>
              <a:buChar char="•"/>
            </a:pPr>
            <a:r>
              <a:rPr lang="en-US" dirty="0" smtClean="0"/>
              <a:t>Fee.</a:t>
            </a:r>
          </a:p>
          <a:p>
            <a:pPr>
              <a:buFont typeface="Arial"/>
              <a:buChar char="•"/>
            </a:pPr>
            <a:r>
              <a:rPr lang="en-US" dirty="0" smtClean="0"/>
              <a:t>Tools.</a:t>
            </a:r>
          </a:p>
          <a:p>
            <a:pPr>
              <a:buFont typeface="Arial"/>
              <a:buChar char="•"/>
            </a:pPr>
            <a:r>
              <a:rPr lang="en-US" dirty="0"/>
              <a:t>Dry run </a:t>
            </a:r>
            <a:r>
              <a:rPr lang="en-US" dirty="0" smtClean="0"/>
              <a:t>date. </a:t>
            </a:r>
          </a:p>
          <a:p>
            <a:pPr>
              <a:buFont typeface="Arial"/>
              <a:buChar char="•"/>
            </a:pPr>
            <a:r>
              <a:rPr lang="en-US" dirty="0" smtClean="0"/>
              <a:t>PSL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ad workflow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547876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Watch live performance: take notes on set, characters and costumes and any hard to see on-stage action.</a:t>
            </a:r>
          </a:p>
          <a:p>
            <a:r>
              <a:rPr lang="en-GB" dirty="0" smtClean="0"/>
              <a:t>Meet the Stage Manager and walk the set.</a:t>
            </a:r>
          </a:p>
          <a:p>
            <a:r>
              <a:rPr lang="en-GB" dirty="0" smtClean="0"/>
              <a:t>Write the Audio Introduction (AI) with another Describer.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8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the AI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Typically 3 weeks before the AD performance.</a:t>
            </a:r>
          </a:p>
          <a:p>
            <a:r>
              <a:rPr lang="en-US" dirty="0" smtClean="0"/>
              <a:t>Send your AI script in advance to the recording engineer and producer.</a:t>
            </a:r>
          </a:p>
          <a:p>
            <a:r>
              <a:rPr lang="en-US" dirty="0" smtClean="0"/>
              <a:t>The theatre will distribute/upload the recording.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5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run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Takes place the night before the AD performance (earlier for more for complex shows).</a:t>
            </a:r>
            <a:endParaRPr lang="en-GB" dirty="0"/>
          </a:p>
          <a:p>
            <a:r>
              <a:rPr lang="en-GB" dirty="0" smtClean="0"/>
              <a:t>Theatre technicians set up equipment.</a:t>
            </a:r>
          </a:p>
          <a:p>
            <a:r>
              <a:rPr lang="en-GB" dirty="0" smtClean="0"/>
              <a:t>An hour before carry out a Sound Check.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7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dry run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Debrief to discuss your AD script.</a:t>
            </a:r>
          </a:p>
        </p:txBody>
      </p:sp>
    </p:spTree>
    <p:extLst>
      <p:ext uri="{BB962C8B-B14F-4D97-AF65-F5344CB8AC3E}">
        <p14:creationId xmlns:p14="http://schemas.microsoft.com/office/powerpoint/2010/main" val="338331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Touch Tour.</a:t>
            </a:r>
          </a:p>
          <a:p>
            <a:r>
              <a:rPr lang="en-GB" dirty="0" smtClean="0"/>
              <a:t>Sound check.</a:t>
            </a:r>
          </a:p>
          <a:p>
            <a:r>
              <a:rPr lang="en-GB" dirty="0" smtClean="0"/>
              <a:t>Note any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Post-show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Announce the next AD production.</a:t>
            </a:r>
          </a:p>
          <a:p>
            <a:r>
              <a:rPr lang="en-US" dirty="0" smtClean="0"/>
              <a:t>Report any technical issues. </a:t>
            </a:r>
          </a:p>
          <a:p>
            <a:r>
              <a:rPr lang="en-US" dirty="0" smtClean="0"/>
              <a:t>Feedback from Front of House staff and AD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All of the following might be involved in an AD </a:t>
            </a:r>
            <a:r>
              <a:rPr lang="en-GB" dirty="0" smtClean="0"/>
              <a:t>performance:</a:t>
            </a:r>
            <a:endParaRPr lang="en-GB" dirty="0"/>
          </a:p>
          <a:p>
            <a:r>
              <a:rPr lang="en-GB" dirty="0"/>
              <a:t>Access </a:t>
            </a:r>
            <a:r>
              <a:rPr lang="en-GB" dirty="0" smtClean="0"/>
              <a:t>Officer.</a:t>
            </a:r>
            <a:endParaRPr lang="en-GB" dirty="0"/>
          </a:p>
          <a:p>
            <a:r>
              <a:rPr lang="en-GB" dirty="0"/>
              <a:t>Sound </a:t>
            </a:r>
            <a:r>
              <a:rPr lang="en-GB" dirty="0" smtClean="0"/>
              <a:t>Technicians. </a:t>
            </a:r>
            <a:endParaRPr lang="en-GB" dirty="0"/>
          </a:p>
          <a:p>
            <a:r>
              <a:rPr lang="en-GB" dirty="0"/>
              <a:t>Recording </a:t>
            </a:r>
            <a:r>
              <a:rPr lang="en-GB" dirty="0" smtClean="0"/>
              <a:t>Engineer/Producer.</a:t>
            </a:r>
            <a:endParaRPr lang="en-GB" dirty="0"/>
          </a:p>
          <a:p>
            <a:r>
              <a:rPr lang="en-GB" dirty="0"/>
              <a:t>Front of House </a:t>
            </a:r>
            <a:r>
              <a:rPr lang="en-GB" dirty="0" smtClean="0"/>
              <a:t>Manager.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12146</TotalTime>
  <Words>396</Words>
  <Application>Microsoft Office PowerPoint</Application>
  <PresentationFormat>Personalització</PresentationFormat>
  <Paragraphs>85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16</vt:i4>
      </vt:variant>
    </vt:vector>
  </HeadingPairs>
  <TitlesOfParts>
    <vt:vector size="17" baseType="lpstr">
      <vt:lpstr>PRIMA PAGINA - TITOLO</vt:lpstr>
      <vt:lpstr>workflow</vt:lpstr>
      <vt:lpstr>Sort the details</vt:lpstr>
      <vt:lpstr>Traditional ad workflow</vt:lpstr>
      <vt:lpstr>Record the AI</vt:lpstr>
      <vt:lpstr>Dry run</vt:lpstr>
      <vt:lpstr>After dry run</vt:lpstr>
      <vt:lpstr>Ad performance</vt:lpstr>
      <vt:lpstr>Post-show</vt:lpstr>
      <vt:lpstr>People</vt:lpstr>
      <vt:lpstr>People </vt:lpstr>
      <vt:lpstr>collaboration</vt:lpstr>
      <vt:lpstr>timespan</vt:lpstr>
      <vt:lpstr> recorded AD</vt:lpstr>
      <vt:lpstr>workflow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</dc:title>
  <dc:creator>Marta Rial Pan</dc:creator>
  <cp:lastModifiedBy>1228835</cp:lastModifiedBy>
  <cp:revision>288</cp:revision>
  <dcterms:created xsi:type="dcterms:W3CDTF">2016-10-18T07:38:44Z</dcterms:created>
  <dcterms:modified xsi:type="dcterms:W3CDTF">2019-02-14T13:02:37Z</dcterms:modified>
</cp:coreProperties>
</file>