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97" r:id="rId2"/>
    <p:sldId id="286" r:id="rId3"/>
    <p:sldId id="301" r:id="rId4"/>
    <p:sldId id="309" r:id="rId5"/>
    <p:sldId id="306" r:id="rId6"/>
    <p:sldId id="307" r:id="rId7"/>
    <p:sldId id="314" r:id="rId8"/>
    <p:sldId id="308" r:id="rId9"/>
    <p:sldId id="310" r:id="rId10"/>
    <p:sldId id="311" r:id="rId11"/>
    <p:sldId id="312" r:id="rId12"/>
    <p:sldId id="313" r:id="rId13"/>
    <p:sldId id="305" r:id="rId14"/>
    <p:sldId id="303" r:id="rId15"/>
    <p:sldId id="304" r:id="rId16"/>
  </p:sldIdLst>
  <p:sldSz cx="18288000" cy="10287000"/>
  <p:notesSz cx="6858000" cy="9144000"/>
  <p:defaultTextStyle>
    <a:defPPr>
      <a:defRPr lang="it-IT"/>
    </a:defPPr>
    <a:lvl1pPr marL="0" algn="l" defTabSz="1360485" rtl="0" eaLnBrk="1" latinLnBrk="0" hangingPunct="1">
      <a:defRPr sz="2678" kern="1200">
        <a:solidFill>
          <a:schemeClr val="tx1"/>
        </a:solidFill>
        <a:latin typeface="+mn-lt"/>
        <a:ea typeface="+mn-ea"/>
        <a:cs typeface="+mn-cs"/>
      </a:defRPr>
    </a:lvl1pPr>
    <a:lvl2pPr marL="680244" algn="l" defTabSz="1360485" rtl="0" eaLnBrk="1" latinLnBrk="0" hangingPunct="1">
      <a:defRPr sz="2678" kern="1200">
        <a:solidFill>
          <a:schemeClr val="tx1"/>
        </a:solidFill>
        <a:latin typeface="+mn-lt"/>
        <a:ea typeface="+mn-ea"/>
        <a:cs typeface="+mn-cs"/>
      </a:defRPr>
    </a:lvl2pPr>
    <a:lvl3pPr marL="1360485" algn="l" defTabSz="1360485" rtl="0" eaLnBrk="1" latinLnBrk="0" hangingPunct="1">
      <a:defRPr sz="2678" kern="1200">
        <a:solidFill>
          <a:schemeClr val="tx1"/>
        </a:solidFill>
        <a:latin typeface="+mn-lt"/>
        <a:ea typeface="+mn-ea"/>
        <a:cs typeface="+mn-cs"/>
      </a:defRPr>
    </a:lvl3pPr>
    <a:lvl4pPr marL="2040728" algn="l" defTabSz="1360485" rtl="0" eaLnBrk="1" latinLnBrk="0" hangingPunct="1">
      <a:defRPr sz="2678" kern="1200">
        <a:solidFill>
          <a:schemeClr val="tx1"/>
        </a:solidFill>
        <a:latin typeface="+mn-lt"/>
        <a:ea typeface="+mn-ea"/>
        <a:cs typeface="+mn-cs"/>
      </a:defRPr>
    </a:lvl4pPr>
    <a:lvl5pPr marL="2720972" algn="l" defTabSz="1360485" rtl="0" eaLnBrk="1" latinLnBrk="0" hangingPunct="1">
      <a:defRPr sz="2678" kern="1200">
        <a:solidFill>
          <a:schemeClr val="tx1"/>
        </a:solidFill>
        <a:latin typeface="+mn-lt"/>
        <a:ea typeface="+mn-ea"/>
        <a:cs typeface="+mn-cs"/>
      </a:defRPr>
    </a:lvl5pPr>
    <a:lvl6pPr marL="3401216" algn="l" defTabSz="1360485" rtl="0" eaLnBrk="1" latinLnBrk="0" hangingPunct="1">
      <a:defRPr sz="2678" kern="1200">
        <a:solidFill>
          <a:schemeClr val="tx1"/>
        </a:solidFill>
        <a:latin typeface="+mn-lt"/>
        <a:ea typeface="+mn-ea"/>
        <a:cs typeface="+mn-cs"/>
      </a:defRPr>
    </a:lvl6pPr>
    <a:lvl7pPr marL="4081456" algn="l" defTabSz="1360485" rtl="0" eaLnBrk="1" latinLnBrk="0" hangingPunct="1">
      <a:defRPr sz="2678" kern="1200">
        <a:solidFill>
          <a:schemeClr val="tx1"/>
        </a:solidFill>
        <a:latin typeface="+mn-lt"/>
        <a:ea typeface="+mn-ea"/>
        <a:cs typeface="+mn-cs"/>
      </a:defRPr>
    </a:lvl7pPr>
    <a:lvl8pPr marL="4761699" algn="l" defTabSz="1360485" rtl="0" eaLnBrk="1" latinLnBrk="0" hangingPunct="1">
      <a:defRPr sz="2678" kern="1200">
        <a:solidFill>
          <a:schemeClr val="tx1"/>
        </a:solidFill>
        <a:latin typeface="+mn-lt"/>
        <a:ea typeface="+mn-ea"/>
        <a:cs typeface="+mn-cs"/>
      </a:defRPr>
    </a:lvl8pPr>
    <a:lvl9pPr marL="5441943" algn="l" defTabSz="1360485" rtl="0" eaLnBrk="1" latinLnBrk="0" hangingPunct="1">
      <a:defRPr sz="267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240" userDrawn="1">
          <p15:clr>
            <a:srgbClr val="A4A3A4"/>
          </p15:clr>
        </p15:guide>
        <p15:guide id="2" pos="57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A0DA"/>
    <a:srgbClr val="BBDBE7"/>
    <a:srgbClr val="91C6D8"/>
    <a:srgbClr val="904895"/>
    <a:srgbClr val="584394"/>
    <a:srgbClr val="EFB5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80826" autoAdjust="0"/>
  </p:normalViewPr>
  <p:slideViewPr>
    <p:cSldViewPr snapToGrid="0">
      <p:cViewPr varScale="1">
        <p:scale>
          <a:sx n="29" d="100"/>
          <a:sy n="29" d="100"/>
        </p:scale>
        <p:origin x="-1776" y="-102"/>
      </p:cViewPr>
      <p:guideLst>
        <p:guide orient="horz" pos="3240"/>
        <p:guide pos="57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3134" y="3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6529F9-667F-49CF-90FA-DBAFEF77422F}" type="datetimeFigureOut">
              <a:rPr lang="en" smtClean="0"/>
              <a:t>2/26/2019</a:t>
            </a:fld>
            <a:endParaRPr lang="en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7899A5-C3DB-4C67-B6CC-0B57A984DF1A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8150256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4B3C98-8E39-4484-9693-3AACC2228585}" type="datetimeFigureOut">
              <a:rPr lang="it-IT" smtClean="0"/>
              <a:pPr/>
              <a:t>26/02/2019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511B04-AA2C-4B47-B204-C38B51CC87E8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1390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60485" rtl="0" eaLnBrk="1" latinLnBrk="0" hangingPunct="1">
      <a:defRPr sz="1786" kern="1200">
        <a:solidFill>
          <a:schemeClr val="tx1"/>
        </a:solidFill>
        <a:latin typeface="+mn-lt"/>
        <a:ea typeface="+mn-ea"/>
        <a:cs typeface="+mn-cs"/>
      </a:defRPr>
    </a:lvl1pPr>
    <a:lvl2pPr marL="680244" algn="l" defTabSz="1360485" rtl="0" eaLnBrk="1" latinLnBrk="0" hangingPunct="1">
      <a:defRPr sz="1786" kern="1200">
        <a:solidFill>
          <a:schemeClr val="tx1"/>
        </a:solidFill>
        <a:latin typeface="+mn-lt"/>
        <a:ea typeface="+mn-ea"/>
        <a:cs typeface="+mn-cs"/>
      </a:defRPr>
    </a:lvl2pPr>
    <a:lvl3pPr marL="1360485" algn="l" defTabSz="1360485" rtl="0" eaLnBrk="1" latinLnBrk="0" hangingPunct="1">
      <a:defRPr sz="1786" kern="1200">
        <a:solidFill>
          <a:schemeClr val="tx1"/>
        </a:solidFill>
        <a:latin typeface="+mn-lt"/>
        <a:ea typeface="+mn-ea"/>
        <a:cs typeface="+mn-cs"/>
      </a:defRPr>
    </a:lvl3pPr>
    <a:lvl4pPr marL="2040728" algn="l" defTabSz="1360485" rtl="0" eaLnBrk="1" latinLnBrk="0" hangingPunct="1">
      <a:defRPr sz="1786" kern="1200">
        <a:solidFill>
          <a:schemeClr val="tx1"/>
        </a:solidFill>
        <a:latin typeface="+mn-lt"/>
        <a:ea typeface="+mn-ea"/>
        <a:cs typeface="+mn-cs"/>
      </a:defRPr>
    </a:lvl4pPr>
    <a:lvl5pPr marL="2720972" algn="l" defTabSz="1360485" rtl="0" eaLnBrk="1" latinLnBrk="0" hangingPunct="1">
      <a:defRPr sz="1786" kern="1200">
        <a:solidFill>
          <a:schemeClr val="tx1"/>
        </a:solidFill>
        <a:latin typeface="+mn-lt"/>
        <a:ea typeface="+mn-ea"/>
        <a:cs typeface="+mn-cs"/>
      </a:defRPr>
    </a:lvl5pPr>
    <a:lvl6pPr marL="3401216" algn="l" defTabSz="1360485" rtl="0" eaLnBrk="1" latinLnBrk="0" hangingPunct="1">
      <a:defRPr sz="1786" kern="1200">
        <a:solidFill>
          <a:schemeClr val="tx1"/>
        </a:solidFill>
        <a:latin typeface="+mn-lt"/>
        <a:ea typeface="+mn-ea"/>
        <a:cs typeface="+mn-cs"/>
      </a:defRPr>
    </a:lvl6pPr>
    <a:lvl7pPr marL="4081456" algn="l" defTabSz="1360485" rtl="0" eaLnBrk="1" latinLnBrk="0" hangingPunct="1">
      <a:defRPr sz="1786" kern="1200">
        <a:solidFill>
          <a:schemeClr val="tx1"/>
        </a:solidFill>
        <a:latin typeface="+mn-lt"/>
        <a:ea typeface="+mn-ea"/>
        <a:cs typeface="+mn-cs"/>
      </a:defRPr>
    </a:lvl7pPr>
    <a:lvl8pPr marL="4761699" algn="l" defTabSz="1360485" rtl="0" eaLnBrk="1" latinLnBrk="0" hangingPunct="1">
      <a:defRPr sz="1786" kern="1200">
        <a:solidFill>
          <a:schemeClr val="tx1"/>
        </a:solidFill>
        <a:latin typeface="+mn-lt"/>
        <a:ea typeface="+mn-ea"/>
        <a:cs typeface="+mn-cs"/>
      </a:defRPr>
    </a:lvl8pPr>
    <a:lvl9pPr marL="5441943" algn="l" defTabSz="1360485" rtl="0" eaLnBrk="1" latinLnBrk="0" hangingPunct="1">
      <a:defRPr sz="178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55618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66544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66544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66544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55618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7593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44555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46597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66544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66544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66544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66544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66544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6654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.wav"/><Relationship Id="rId4" Type="http://schemas.openxmlformats.org/officeDocument/2006/relationships/image" Target="../media/image2.gif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6" Type="http://schemas.openxmlformats.org/officeDocument/2006/relationships/audio" Target="../media/audio1.wav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.wav"/><Relationship Id="rId4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.wav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6" Type="http://schemas.openxmlformats.org/officeDocument/2006/relationships/audio" Target="../media/audio1.wav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.wav"/><Relationship Id="rId4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.wav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NULL"/><Relationship Id="rId4" Type="http://schemas.openxmlformats.org/officeDocument/2006/relationships/image" Target="../media/image4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NUL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6" Type="http://schemas.openxmlformats.org/officeDocument/2006/relationships/audio" Target="../media/audio1.wav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.wav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.wav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.wav"/><Relationship Id="rId4" Type="http://schemas.openxmlformats.org/officeDocument/2006/relationships/image" Target="../media/image2.gi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6" Type="http://schemas.openxmlformats.org/officeDocument/2006/relationships/audio" Target="../media/audio1.wav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6" Type="http://schemas.openxmlformats.org/officeDocument/2006/relationships/audio" Target="../media/audio1.wav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.wav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.wav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for video">
    <p:bg>
      <p:bgPr>
        <a:solidFill>
          <a:srgbClr val="91C6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riangolo isoscele 17"/>
          <p:cNvSpPr/>
          <p:nvPr userDrawn="1"/>
        </p:nvSpPr>
        <p:spPr>
          <a:xfrm>
            <a:off x="1" y="6131590"/>
            <a:ext cx="18288000" cy="4155414"/>
          </a:xfrm>
          <a:prstGeom prst="triangle">
            <a:avLst>
              <a:gd name="adj" fmla="val 4969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19" name="Immagine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364" y="5228746"/>
            <a:ext cx="2505270" cy="2505270"/>
          </a:xfrm>
          <a:prstGeom prst="rect">
            <a:avLst/>
          </a:prstGeom>
        </p:spPr>
      </p:pic>
      <p:sp>
        <p:nvSpPr>
          <p:cNvPr id="20" name="Sottotitolo 2"/>
          <p:cNvSpPr txBox="1">
            <a:spLocks/>
          </p:cNvSpPr>
          <p:nvPr userDrawn="1"/>
        </p:nvSpPr>
        <p:spPr>
          <a:xfrm>
            <a:off x="2285998" y="8951775"/>
            <a:ext cx="13716000" cy="682900"/>
          </a:xfrm>
          <a:prstGeom prst="rect">
            <a:avLst/>
          </a:prstGeom>
        </p:spPr>
        <p:txBody>
          <a:bodyPr vert="horz" lIns="112222" tIns="56111" rIns="112222" bIns="5611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Amatic SC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Dept. of Legal, Language, Translation and Interpreting Studies, Section of in Modern Languages for Interpreters and Translators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University of Trieste, Via </a:t>
            </a:r>
            <a:r>
              <a:rPr lang="en-US" sz="736" dirty="0" err="1">
                <a:latin typeface="+mn-lt"/>
              </a:rPr>
              <a:t>Filzi</a:t>
            </a:r>
            <a:r>
              <a:rPr lang="en-US" sz="736" dirty="0">
                <a:latin typeface="+mn-lt"/>
              </a:rPr>
              <a:t>, 14 - 34144 Trieste, Italy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Project </a:t>
            </a:r>
            <a:r>
              <a:rPr lang="en-US" sz="736" dirty="0" err="1">
                <a:latin typeface="+mn-lt"/>
              </a:rPr>
              <a:t>numberStudies</a:t>
            </a:r>
            <a:r>
              <a:rPr lang="en-US" sz="736" dirty="0">
                <a:latin typeface="+mn-lt"/>
              </a:rPr>
              <a:t>: 2016-1-IT02-KA203-024311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u="non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www.adlabproject.eu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FUNDED BY THE ERASMUS + PROGRAMME OF THE EUROPEAN UNION</a:t>
            </a:r>
          </a:p>
          <a:p>
            <a:pPr>
              <a:lnSpc>
                <a:spcPct val="50000"/>
              </a:lnSpc>
            </a:pPr>
            <a:endParaRPr lang="en-US" sz="982" dirty="0">
              <a:latin typeface="+mn-lt"/>
            </a:endParaRPr>
          </a:p>
          <a:p>
            <a:pPr>
              <a:lnSpc>
                <a:spcPct val="50000"/>
              </a:lnSpc>
            </a:pPr>
            <a:endParaRPr lang="it-IT" sz="4909" dirty="0">
              <a:latin typeface="+mn-lt"/>
            </a:endParaRPr>
          </a:p>
        </p:txBody>
      </p:sp>
      <p:pic>
        <p:nvPicPr>
          <p:cNvPr id="21" name="Immagine 2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164" y="9690834"/>
            <a:ext cx="815678" cy="540000"/>
          </a:xfrm>
          <a:prstGeom prst="rect">
            <a:avLst/>
          </a:prstGeom>
        </p:spPr>
      </p:pic>
      <p:sp>
        <p:nvSpPr>
          <p:cNvPr id="24" name="Titolo 23"/>
          <p:cNvSpPr>
            <a:spLocks noGrp="1"/>
          </p:cNvSpPr>
          <p:nvPr>
            <p:ph type="title" hasCustomPrompt="1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</p:spPr>
        <p:txBody>
          <a:bodyPr/>
          <a:lstStyle>
            <a:lvl1pPr algn="ctr">
              <a:defRPr sz="6136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r>
              <a:rPr lang="pl-PL" dirty="0" err="1" smtClean="0"/>
              <a:t>Title</a:t>
            </a:r>
            <a:r>
              <a:rPr lang="pl-PL" dirty="0" smtClean="0"/>
              <a:t> of te </a:t>
            </a:r>
            <a:r>
              <a:rPr lang="pl-PL" dirty="0" err="1" smtClean="0"/>
              <a:t>presentation</a:t>
            </a:r>
            <a:endParaRPr lang="it-IT" dirty="0"/>
          </a:p>
        </p:txBody>
      </p:sp>
      <p:sp>
        <p:nvSpPr>
          <p:cNvPr id="26" name="Segnaposto testo 25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82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smtClean="0"/>
              <a:t>Module numer</a:t>
            </a:r>
          </a:p>
          <a:p>
            <a:pPr lvl="0"/>
            <a:r>
              <a:rPr lang="pl-PL" dirty="0" smtClean="0"/>
              <a:t>Unit </a:t>
            </a:r>
            <a:r>
              <a:rPr lang="pl-PL" dirty="0" err="1" smtClean="0"/>
              <a:t>number</a:t>
            </a:r>
            <a:endParaRPr lang="pl-PL" dirty="0" smtClean="0"/>
          </a:p>
          <a:p>
            <a:pPr lvl="0"/>
            <a:endParaRPr lang="it-IT" dirty="0"/>
          </a:p>
        </p:txBody>
      </p:sp>
      <p:sp>
        <p:nvSpPr>
          <p:cNvPr id="27" name="Rettangolo 26"/>
          <p:cNvSpPr/>
          <p:nvPr userDrawn="1"/>
        </p:nvSpPr>
        <p:spPr>
          <a:xfrm>
            <a:off x="123642" y="125968"/>
            <a:ext cx="18040739" cy="10161036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28" name="Rettangolo 27"/>
          <p:cNvSpPr/>
          <p:nvPr userDrawn="1"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0" name="Segnaposto testo 2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945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err="1" smtClean="0"/>
              <a:t>presenter’s</a:t>
            </a:r>
            <a:r>
              <a:rPr lang="pl-PL" dirty="0" smtClean="0"/>
              <a:t> </a:t>
            </a:r>
            <a:r>
              <a:rPr lang="pl-PL" dirty="0" err="1" smtClean="0"/>
              <a:t>first</a:t>
            </a:r>
            <a:r>
              <a:rPr lang="pl-PL" dirty="0" smtClean="0"/>
              <a:t> and </a:t>
            </a:r>
            <a:r>
              <a:rPr lang="pl-PL" dirty="0" err="1" smtClean="0"/>
              <a:t>last</a:t>
            </a:r>
            <a:r>
              <a:rPr lang="pl-PL" dirty="0" smtClean="0"/>
              <a:t> </a:t>
            </a:r>
            <a:r>
              <a:rPr lang="pl-PL" dirty="0" err="1" smtClean="0"/>
              <a:t>name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85287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 for power point">
    <p:bg>
      <p:bgPr>
        <a:solidFill>
          <a:srgbClr val="91C6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riangolo isoscele 17"/>
          <p:cNvSpPr/>
          <p:nvPr userDrawn="1"/>
        </p:nvSpPr>
        <p:spPr>
          <a:xfrm>
            <a:off x="1" y="6131590"/>
            <a:ext cx="18288000" cy="4155414"/>
          </a:xfrm>
          <a:prstGeom prst="triangle">
            <a:avLst>
              <a:gd name="adj" fmla="val 4969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19" name="Immagine 18" title="ADLABPRO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364" y="5228746"/>
            <a:ext cx="2505270" cy="2505270"/>
          </a:xfrm>
          <a:prstGeom prst="rect">
            <a:avLst/>
          </a:prstGeom>
        </p:spPr>
      </p:pic>
      <p:sp>
        <p:nvSpPr>
          <p:cNvPr id="20" name="Sottotitolo 2"/>
          <p:cNvSpPr txBox="1">
            <a:spLocks/>
          </p:cNvSpPr>
          <p:nvPr userDrawn="1"/>
        </p:nvSpPr>
        <p:spPr>
          <a:xfrm>
            <a:off x="2285998" y="8951775"/>
            <a:ext cx="13716000" cy="682900"/>
          </a:xfrm>
          <a:prstGeom prst="rect">
            <a:avLst/>
          </a:prstGeom>
        </p:spPr>
        <p:txBody>
          <a:bodyPr vert="horz" lIns="112222" tIns="56111" rIns="112222" bIns="5611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Amatic SC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Dept. of Legal, Language, Translation and Interpreting Studies, Section of in Modern Languages for Interpreters and Translators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University of Trieste, Via </a:t>
            </a:r>
            <a:r>
              <a:rPr lang="en-US" sz="736" dirty="0" err="1">
                <a:latin typeface="+mn-lt"/>
              </a:rPr>
              <a:t>Filzi</a:t>
            </a:r>
            <a:r>
              <a:rPr lang="en-US" sz="736" dirty="0">
                <a:latin typeface="+mn-lt"/>
              </a:rPr>
              <a:t>, 14 - 34144 Trieste, Italy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Project </a:t>
            </a:r>
            <a:r>
              <a:rPr lang="en-US" sz="736" dirty="0" err="1">
                <a:latin typeface="+mn-lt"/>
              </a:rPr>
              <a:t>numberStudies</a:t>
            </a:r>
            <a:r>
              <a:rPr lang="en-US" sz="736" dirty="0">
                <a:latin typeface="+mn-lt"/>
              </a:rPr>
              <a:t>: 2016-1-IT02-KA203-024311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u="non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www.adlabproject.eu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FUNDED BY THE ERASMUS + PROGRAMME OF THE EUROPEAN UNION</a:t>
            </a:r>
          </a:p>
          <a:p>
            <a:pPr>
              <a:lnSpc>
                <a:spcPct val="50000"/>
              </a:lnSpc>
            </a:pPr>
            <a:endParaRPr lang="en-US" sz="982" dirty="0">
              <a:latin typeface="+mn-lt"/>
            </a:endParaRPr>
          </a:p>
          <a:p>
            <a:pPr>
              <a:lnSpc>
                <a:spcPct val="50000"/>
              </a:lnSpc>
            </a:pPr>
            <a:endParaRPr lang="it-IT" sz="4909" dirty="0">
              <a:latin typeface="+mn-lt"/>
            </a:endParaRPr>
          </a:p>
        </p:txBody>
      </p:sp>
      <p:pic>
        <p:nvPicPr>
          <p:cNvPr id="21" name="Immagine 2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164" y="9690834"/>
            <a:ext cx="815678" cy="540000"/>
          </a:xfrm>
          <a:prstGeom prst="rect">
            <a:avLst/>
          </a:prstGeom>
        </p:spPr>
      </p:pic>
      <p:sp>
        <p:nvSpPr>
          <p:cNvPr id="24" name="Titolo 23"/>
          <p:cNvSpPr>
            <a:spLocks noGrp="1"/>
          </p:cNvSpPr>
          <p:nvPr>
            <p:ph type="title" hasCustomPrompt="1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</p:spPr>
        <p:txBody>
          <a:bodyPr/>
          <a:lstStyle>
            <a:lvl1pPr algn="ctr">
              <a:defRPr sz="6136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r>
              <a:rPr lang="pl-PL" dirty="0" err="1" smtClean="0"/>
              <a:t>Title</a:t>
            </a:r>
            <a:r>
              <a:rPr lang="pl-PL" dirty="0" smtClean="0"/>
              <a:t> of te </a:t>
            </a:r>
            <a:r>
              <a:rPr lang="pl-PL" dirty="0" err="1" smtClean="0"/>
              <a:t>presentation</a:t>
            </a:r>
            <a:endParaRPr lang="it-IT" dirty="0"/>
          </a:p>
        </p:txBody>
      </p:sp>
      <p:sp>
        <p:nvSpPr>
          <p:cNvPr id="26" name="Segnaposto testo 25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82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smtClean="0"/>
              <a:t>Module numer</a:t>
            </a:r>
          </a:p>
          <a:p>
            <a:pPr lvl="0"/>
            <a:r>
              <a:rPr lang="pl-PL" dirty="0" smtClean="0"/>
              <a:t>Unit </a:t>
            </a:r>
            <a:r>
              <a:rPr lang="pl-PL" dirty="0" err="1" smtClean="0"/>
              <a:t>number</a:t>
            </a:r>
            <a:endParaRPr lang="pl-PL" dirty="0" smtClean="0"/>
          </a:p>
          <a:p>
            <a:pPr lvl="0"/>
            <a:endParaRPr lang="it-IT" dirty="0"/>
          </a:p>
        </p:txBody>
      </p:sp>
      <p:sp>
        <p:nvSpPr>
          <p:cNvPr id="27" name="Rettangolo 26"/>
          <p:cNvSpPr/>
          <p:nvPr userDrawn="1"/>
        </p:nvSpPr>
        <p:spPr>
          <a:xfrm>
            <a:off x="123642" y="125968"/>
            <a:ext cx="18040739" cy="10161036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28" name="Rettangolo 27"/>
          <p:cNvSpPr/>
          <p:nvPr userDrawn="1"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0" name="Segnaposto testo 2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945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err="1" smtClean="0"/>
              <a:t>Author’s</a:t>
            </a:r>
            <a:r>
              <a:rPr lang="pl-PL" dirty="0" smtClean="0"/>
              <a:t> </a:t>
            </a:r>
            <a:r>
              <a:rPr lang="pl-PL" dirty="0" err="1" smtClean="0"/>
              <a:t>first</a:t>
            </a:r>
            <a:r>
              <a:rPr lang="pl-PL" dirty="0" smtClean="0"/>
              <a:t> and </a:t>
            </a:r>
            <a:r>
              <a:rPr lang="pl-PL" dirty="0" err="1" smtClean="0"/>
              <a:t>last</a:t>
            </a:r>
            <a:r>
              <a:rPr lang="pl-PL" dirty="0" smtClean="0"/>
              <a:t> </a:t>
            </a:r>
            <a:r>
              <a:rPr lang="pl-PL" dirty="0" err="1" smtClean="0"/>
              <a:t>name</a:t>
            </a:r>
            <a:endParaRPr lang="it-IT" dirty="0"/>
          </a:p>
        </p:txBody>
      </p:sp>
      <p:pic>
        <p:nvPicPr>
          <p:cNvPr id="11" name="Obraz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3419" y="7873811"/>
            <a:ext cx="2601158" cy="910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29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6" name="click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lide typ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itolo 1"/>
          <p:cNvSpPr>
            <a:spLocks noGrp="1"/>
          </p:cNvSpPr>
          <p:nvPr>
            <p:ph type="title" hasCustomPrompt="1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b="1" cap="all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modify</a:t>
            </a:r>
            <a:endParaRPr lang="it-IT" dirty="0"/>
          </a:p>
        </p:txBody>
      </p:sp>
      <p:pic>
        <p:nvPicPr>
          <p:cNvPr id="7" name="Immagine 6" descr=" " title=" 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7" y="354005"/>
            <a:ext cx="1988345" cy="1988345"/>
          </a:xfrm>
          <a:prstGeom prst="rect">
            <a:avLst/>
          </a:prstGeom>
        </p:spPr>
      </p:pic>
      <p:sp>
        <p:nvSpPr>
          <p:cNvPr id="12" name="Segnaposto testo 11"/>
          <p:cNvSpPr>
            <a:spLocks noGrp="1"/>
          </p:cNvSpPr>
          <p:nvPr>
            <p:ph type="body" sz="quarter" idx="10" hasCustomPrompt="1"/>
          </p:nvPr>
        </p:nvSpPr>
        <p:spPr>
          <a:xfrm>
            <a:off x="532210" y="3131811"/>
            <a:ext cx="17223583" cy="4831465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modify</a:t>
            </a:r>
            <a:endParaRPr lang="pl-PL" dirty="0" smtClean="0"/>
          </a:p>
          <a:p>
            <a:pPr lvl="0"/>
            <a:endParaRPr lang="it-IT" dirty="0"/>
          </a:p>
        </p:txBody>
      </p:sp>
      <p:sp>
        <p:nvSpPr>
          <p:cNvPr id="13" name="Rettangolo 12"/>
          <p:cNvSpPr/>
          <p:nvPr userDrawn="1"/>
        </p:nvSpPr>
        <p:spPr>
          <a:xfrm>
            <a:off x="123642" y="125965"/>
            <a:ext cx="18040739" cy="9889572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4" name="Rettangolo 13"/>
          <p:cNvSpPr/>
          <p:nvPr userDrawn="1"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11"/>
          </p:nvPr>
        </p:nvSpPr>
        <p:spPr>
          <a:xfrm>
            <a:off x="10456070" y="10013158"/>
            <a:ext cx="1371600" cy="1371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" dirty="0"/>
          </a:p>
        </p:txBody>
      </p:sp>
      <p:pic>
        <p:nvPicPr>
          <p:cNvPr id="19" name="Obraz 1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467265" y="9787180"/>
            <a:ext cx="3353481" cy="35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475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sclaim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 " title=" 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7" y="354005"/>
            <a:ext cx="1988345" cy="1988345"/>
          </a:xfrm>
          <a:prstGeom prst="rect">
            <a:avLst/>
          </a:prstGeom>
        </p:spPr>
      </p:pic>
      <p:sp>
        <p:nvSpPr>
          <p:cNvPr id="12" name="Segnaposto testo 11"/>
          <p:cNvSpPr>
            <a:spLocks noGrp="1"/>
          </p:cNvSpPr>
          <p:nvPr>
            <p:ph type="body" sz="quarter" idx="10"/>
          </p:nvPr>
        </p:nvSpPr>
        <p:spPr>
          <a:xfrm>
            <a:off x="532210" y="379476"/>
            <a:ext cx="17223583" cy="775691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50000"/>
              </a:lnSpc>
              <a:buNone/>
              <a:defRPr lang="pl-PL" sz="1964" smtClean="0">
                <a:effectLst/>
              </a:defRPr>
            </a:lvl1pPr>
          </a:lstStyle>
          <a:p>
            <a:endParaRPr lang="pl-PL" sz="135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ttangolo 12"/>
          <p:cNvSpPr/>
          <p:nvPr userDrawn="1"/>
        </p:nvSpPr>
        <p:spPr>
          <a:xfrm>
            <a:off x="123642" y="125965"/>
            <a:ext cx="18040739" cy="9889572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4" name="Rettangolo 13"/>
          <p:cNvSpPr/>
          <p:nvPr userDrawn="1"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4" name="Obraz 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451521" y="9795609"/>
            <a:ext cx="3353481" cy="35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003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 for power point">
    <p:bg>
      <p:bgPr>
        <a:solidFill>
          <a:srgbClr val="91C6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riangolo isoscele 17"/>
          <p:cNvSpPr/>
          <p:nvPr userDrawn="1"/>
        </p:nvSpPr>
        <p:spPr>
          <a:xfrm>
            <a:off x="1" y="6131590"/>
            <a:ext cx="18288000" cy="4155414"/>
          </a:xfrm>
          <a:prstGeom prst="triangle">
            <a:avLst>
              <a:gd name="adj" fmla="val 4969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19" name="Immagine 18" title="ADLABPRO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364" y="5228746"/>
            <a:ext cx="2505270" cy="2505270"/>
          </a:xfrm>
          <a:prstGeom prst="rect">
            <a:avLst/>
          </a:prstGeom>
        </p:spPr>
      </p:pic>
      <p:sp>
        <p:nvSpPr>
          <p:cNvPr id="20" name="Sottotitolo 2"/>
          <p:cNvSpPr txBox="1">
            <a:spLocks/>
          </p:cNvSpPr>
          <p:nvPr userDrawn="1"/>
        </p:nvSpPr>
        <p:spPr>
          <a:xfrm>
            <a:off x="2285998" y="8951775"/>
            <a:ext cx="13716000" cy="682900"/>
          </a:xfrm>
          <a:prstGeom prst="rect">
            <a:avLst/>
          </a:prstGeom>
        </p:spPr>
        <p:txBody>
          <a:bodyPr vert="horz" lIns="112222" tIns="56111" rIns="112222" bIns="5611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Amatic SC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Dept. of Legal, Language, Translation and Interpreting Studies, Section of in Modern Languages for Interpreters and Translators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University of Trieste, Via </a:t>
            </a:r>
            <a:r>
              <a:rPr lang="en-US" sz="736" dirty="0" err="1">
                <a:latin typeface="+mn-lt"/>
              </a:rPr>
              <a:t>Filzi</a:t>
            </a:r>
            <a:r>
              <a:rPr lang="en-US" sz="736" dirty="0">
                <a:latin typeface="+mn-lt"/>
              </a:rPr>
              <a:t>, 14 - 34144 Trieste, Italy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Project </a:t>
            </a:r>
            <a:r>
              <a:rPr lang="en-US" sz="736" dirty="0" err="1">
                <a:latin typeface="+mn-lt"/>
              </a:rPr>
              <a:t>numberStudies</a:t>
            </a:r>
            <a:r>
              <a:rPr lang="en-US" sz="736" dirty="0">
                <a:latin typeface="+mn-lt"/>
              </a:rPr>
              <a:t>: 2016-1-IT02-KA203-024311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u="non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www.adlabproject.eu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FUNDED BY THE ERASMUS + PROGRAMME OF THE EUROPEAN UNION</a:t>
            </a:r>
          </a:p>
          <a:p>
            <a:pPr>
              <a:lnSpc>
                <a:spcPct val="50000"/>
              </a:lnSpc>
            </a:pPr>
            <a:endParaRPr lang="en-US" sz="982" dirty="0">
              <a:latin typeface="+mn-lt"/>
            </a:endParaRPr>
          </a:p>
          <a:p>
            <a:pPr>
              <a:lnSpc>
                <a:spcPct val="50000"/>
              </a:lnSpc>
            </a:pPr>
            <a:endParaRPr lang="it-IT" sz="4909" dirty="0">
              <a:latin typeface="+mn-lt"/>
            </a:endParaRPr>
          </a:p>
        </p:txBody>
      </p:sp>
      <p:pic>
        <p:nvPicPr>
          <p:cNvPr id="21" name="Immagine 2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164" y="9690834"/>
            <a:ext cx="815678" cy="540000"/>
          </a:xfrm>
          <a:prstGeom prst="rect">
            <a:avLst/>
          </a:prstGeom>
        </p:spPr>
      </p:pic>
      <p:sp>
        <p:nvSpPr>
          <p:cNvPr id="24" name="Titolo 23"/>
          <p:cNvSpPr>
            <a:spLocks noGrp="1"/>
          </p:cNvSpPr>
          <p:nvPr>
            <p:ph type="title" hasCustomPrompt="1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</p:spPr>
        <p:txBody>
          <a:bodyPr/>
          <a:lstStyle>
            <a:lvl1pPr algn="ctr">
              <a:defRPr sz="6136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r>
              <a:rPr lang="pl-PL" dirty="0" err="1" smtClean="0"/>
              <a:t>Title</a:t>
            </a:r>
            <a:r>
              <a:rPr lang="pl-PL" dirty="0" smtClean="0"/>
              <a:t> of te </a:t>
            </a:r>
            <a:r>
              <a:rPr lang="pl-PL" dirty="0" err="1" smtClean="0"/>
              <a:t>presentation</a:t>
            </a:r>
            <a:endParaRPr lang="it-IT" dirty="0"/>
          </a:p>
        </p:txBody>
      </p:sp>
      <p:sp>
        <p:nvSpPr>
          <p:cNvPr id="26" name="Segnaposto testo 25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82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smtClean="0"/>
              <a:t>Module numer</a:t>
            </a:r>
          </a:p>
          <a:p>
            <a:pPr lvl="0"/>
            <a:r>
              <a:rPr lang="pl-PL" dirty="0" smtClean="0"/>
              <a:t>Unit </a:t>
            </a:r>
            <a:r>
              <a:rPr lang="pl-PL" dirty="0" err="1" smtClean="0"/>
              <a:t>number</a:t>
            </a:r>
            <a:endParaRPr lang="pl-PL" dirty="0" smtClean="0"/>
          </a:p>
          <a:p>
            <a:pPr lvl="0"/>
            <a:endParaRPr lang="it-IT" dirty="0"/>
          </a:p>
        </p:txBody>
      </p:sp>
      <p:sp>
        <p:nvSpPr>
          <p:cNvPr id="27" name="Rettangolo 26"/>
          <p:cNvSpPr/>
          <p:nvPr userDrawn="1"/>
        </p:nvSpPr>
        <p:spPr>
          <a:xfrm>
            <a:off x="123642" y="125968"/>
            <a:ext cx="18040739" cy="10161036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28" name="Rettangolo 27"/>
          <p:cNvSpPr/>
          <p:nvPr userDrawn="1"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0" name="Segnaposto testo 2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945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err="1" smtClean="0"/>
              <a:t>Author’s</a:t>
            </a:r>
            <a:r>
              <a:rPr lang="pl-PL" dirty="0" smtClean="0"/>
              <a:t> </a:t>
            </a:r>
            <a:r>
              <a:rPr lang="pl-PL" dirty="0" err="1" smtClean="0"/>
              <a:t>first</a:t>
            </a:r>
            <a:r>
              <a:rPr lang="pl-PL" dirty="0" smtClean="0"/>
              <a:t> and </a:t>
            </a:r>
            <a:r>
              <a:rPr lang="pl-PL" dirty="0" err="1" smtClean="0"/>
              <a:t>last</a:t>
            </a:r>
            <a:r>
              <a:rPr lang="pl-PL" dirty="0" smtClean="0"/>
              <a:t> </a:t>
            </a:r>
            <a:r>
              <a:rPr lang="pl-PL" dirty="0" err="1" smtClean="0"/>
              <a:t>name</a:t>
            </a:r>
            <a:endParaRPr lang="it-IT" dirty="0"/>
          </a:p>
        </p:txBody>
      </p:sp>
      <p:pic>
        <p:nvPicPr>
          <p:cNvPr id="11" name="Obraz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3419" y="7873811"/>
            <a:ext cx="2601158" cy="910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968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6" name="click.wav"/>
          </p:stSnd>
        </p:sndAc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Slide typ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itolo 1"/>
          <p:cNvSpPr>
            <a:spLocks noGrp="1"/>
          </p:cNvSpPr>
          <p:nvPr>
            <p:ph type="title" hasCustomPrompt="1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b="1" cap="all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modify</a:t>
            </a:r>
            <a:endParaRPr lang="it-IT" dirty="0"/>
          </a:p>
        </p:txBody>
      </p:sp>
      <p:pic>
        <p:nvPicPr>
          <p:cNvPr id="7" name="Immagine 6" descr=" " title=" 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7" y="354005"/>
            <a:ext cx="1988345" cy="1988345"/>
          </a:xfrm>
          <a:prstGeom prst="rect">
            <a:avLst/>
          </a:prstGeom>
        </p:spPr>
      </p:pic>
      <p:sp>
        <p:nvSpPr>
          <p:cNvPr id="12" name="Segnaposto testo 11"/>
          <p:cNvSpPr>
            <a:spLocks noGrp="1"/>
          </p:cNvSpPr>
          <p:nvPr>
            <p:ph type="body" sz="quarter" idx="10" hasCustomPrompt="1"/>
          </p:nvPr>
        </p:nvSpPr>
        <p:spPr>
          <a:xfrm>
            <a:off x="532210" y="3131811"/>
            <a:ext cx="17223583" cy="4831465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modify</a:t>
            </a:r>
            <a:endParaRPr lang="pl-PL" dirty="0" smtClean="0"/>
          </a:p>
          <a:p>
            <a:pPr lvl="0"/>
            <a:endParaRPr lang="it-IT" dirty="0"/>
          </a:p>
        </p:txBody>
      </p:sp>
      <p:sp>
        <p:nvSpPr>
          <p:cNvPr id="13" name="Rettangolo 12"/>
          <p:cNvSpPr/>
          <p:nvPr userDrawn="1"/>
        </p:nvSpPr>
        <p:spPr>
          <a:xfrm>
            <a:off x="123642" y="125965"/>
            <a:ext cx="18040739" cy="9889572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4" name="Rettangolo 13"/>
          <p:cNvSpPr/>
          <p:nvPr userDrawn="1"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11"/>
          </p:nvPr>
        </p:nvSpPr>
        <p:spPr>
          <a:xfrm>
            <a:off x="10456070" y="10013158"/>
            <a:ext cx="1371600" cy="1371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" dirty="0"/>
          </a:p>
        </p:txBody>
      </p:sp>
      <p:pic>
        <p:nvPicPr>
          <p:cNvPr id="19" name="Obraz 1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467265" y="9787180"/>
            <a:ext cx="3353481" cy="35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05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Disclaim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 " title=" 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7" y="354005"/>
            <a:ext cx="1988345" cy="1988345"/>
          </a:xfrm>
          <a:prstGeom prst="rect">
            <a:avLst/>
          </a:prstGeom>
        </p:spPr>
      </p:pic>
      <p:sp>
        <p:nvSpPr>
          <p:cNvPr id="12" name="Segnaposto testo 11"/>
          <p:cNvSpPr>
            <a:spLocks noGrp="1"/>
          </p:cNvSpPr>
          <p:nvPr>
            <p:ph type="body" sz="quarter" idx="10"/>
          </p:nvPr>
        </p:nvSpPr>
        <p:spPr>
          <a:xfrm>
            <a:off x="532210" y="379476"/>
            <a:ext cx="17223583" cy="775691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50000"/>
              </a:lnSpc>
              <a:buNone/>
              <a:defRPr lang="pl-PL" sz="1964" smtClean="0">
                <a:effectLst/>
              </a:defRPr>
            </a:lvl1pPr>
          </a:lstStyle>
          <a:p>
            <a:endParaRPr lang="pl-PL" sz="135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ttangolo 12"/>
          <p:cNvSpPr/>
          <p:nvPr userDrawn="1"/>
        </p:nvSpPr>
        <p:spPr>
          <a:xfrm>
            <a:off x="123642" y="125965"/>
            <a:ext cx="18040739" cy="9889572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4" name="Rettangolo 13"/>
          <p:cNvSpPr/>
          <p:nvPr userDrawn="1"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4" name="Obraz 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451521" y="9795609"/>
            <a:ext cx="3353481" cy="35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403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Disclaim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 " title=" 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7" y="354005"/>
            <a:ext cx="1988345" cy="1988345"/>
          </a:xfrm>
          <a:prstGeom prst="rect">
            <a:avLst/>
          </a:prstGeom>
        </p:spPr>
      </p:pic>
      <p:sp>
        <p:nvSpPr>
          <p:cNvPr id="12" name="Segnaposto testo 11"/>
          <p:cNvSpPr>
            <a:spLocks noGrp="1"/>
          </p:cNvSpPr>
          <p:nvPr>
            <p:ph type="body" sz="quarter" idx="10"/>
          </p:nvPr>
        </p:nvSpPr>
        <p:spPr>
          <a:xfrm>
            <a:off x="532210" y="379476"/>
            <a:ext cx="17223583" cy="775691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50000"/>
              </a:lnSpc>
              <a:buNone/>
              <a:defRPr lang="pl-PL" sz="1964" smtClean="0">
                <a:effectLst/>
              </a:defRPr>
            </a:lvl1pPr>
          </a:lstStyle>
          <a:p>
            <a:endParaRPr lang="pl-PL" sz="135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ttangolo 12"/>
          <p:cNvSpPr/>
          <p:nvPr userDrawn="1"/>
        </p:nvSpPr>
        <p:spPr>
          <a:xfrm>
            <a:off x="123642" y="125965"/>
            <a:ext cx="18040739" cy="9889572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4" name="Rettangolo 13"/>
          <p:cNvSpPr/>
          <p:nvPr userDrawn="1"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4" name="Obraz 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451521" y="9795609"/>
            <a:ext cx="3353481" cy="35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922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Disclaim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 " title=" 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7" y="354005"/>
            <a:ext cx="1988345" cy="1988345"/>
          </a:xfrm>
          <a:prstGeom prst="rect">
            <a:avLst/>
          </a:prstGeom>
        </p:spPr>
      </p:pic>
      <p:sp>
        <p:nvSpPr>
          <p:cNvPr id="12" name="Segnaposto testo 11"/>
          <p:cNvSpPr>
            <a:spLocks noGrp="1"/>
          </p:cNvSpPr>
          <p:nvPr>
            <p:ph type="body" sz="quarter" idx="10"/>
          </p:nvPr>
        </p:nvSpPr>
        <p:spPr>
          <a:xfrm>
            <a:off x="532210" y="379476"/>
            <a:ext cx="17223583" cy="775691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50000"/>
              </a:lnSpc>
              <a:buNone/>
              <a:defRPr lang="pl-PL" sz="1964" smtClean="0">
                <a:effectLst/>
              </a:defRPr>
            </a:lvl1pPr>
          </a:lstStyle>
          <a:p>
            <a:endParaRPr lang="pl-PL" sz="135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ttangolo 12"/>
          <p:cNvSpPr/>
          <p:nvPr userDrawn="1"/>
        </p:nvSpPr>
        <p:spPr>
          <a:xfrm>
            <a:off x="123642" y="125965"/>
            <a:ext cx="18040739" cy="9889572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4" name="Rettangolo 13"/>
          <p:cNvSpPr/>
          <p:nvPr userDrawn="1"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4" name="Obraz 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451521" y="9795609"/>
            <a:ext cx="3353481" cy="35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255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for power point">
    <p:bg>
      <p:bgPr>
        <a:solidFill>
          <a:srgbClr val="91C6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riangolo isoscele 17"/>
          <p:cNvSpPr/>
          <p:nvPr userDrawn="1"/>
        </p:nvSpPr>
        <p:spPr>
          <a:xfrm>
            <a:off x="1" y="6131590"/>
            <a:ext cx="18288000" cy="4155414"/>
          </a:xfrm>
          <a:prstGeom prst="triangle">
            <a:avLst>
              <a:gd name="adj" fmla="val 4969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19" name="Immagine 18" title="ADLABPRO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364" y="5228746"/>
            <a:ext cx="2505270" cy="2505270"/>
          </a:xfrm>
          <a:prstGeom prst="rect">
            <a:avLst/>
          </a:prstGeom>
        </p:spPr>
      </p:pic>
      <p:sp>
        <p:nvSpPr>
          <p:cNvPr id="20" name="Sottotitolo 2"/>
          <p:cNvSpPr txBox="1">
            <a:spLocks/>
          </p:cNvSpPr>
          <p:nvPr userDrawn="1"/>
        </p:nvSpPr>
        <p:spPr>
          <a:xfrm>
            <a:off x="2285998" y="8951775"/>
            <a:ext cx="13716000" cy="682900"/>
          </a:xfrm>
          <a:prstGeom prst="rect">
            <a:avLst/>
          </a:prstGeom>
        </p:spPr>
        <p:txBody>
          <a:bodyPr vert="horz" lIns="112222" tIns="56111" rIns="112222" bIns="5611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Amatic SC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Dept. of Legal, Language, Translation and Interpreting Studies, Section of in Modern Languages for Interpreters and Translators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University of Trieste, Via </a:t>
            </a:r>
            <a:r>
              <a:rPr lang="en-US" sz="736" dirty="0" err="1">
                <a:latin typeface="+mn-lt"/>
              </a:rPr>
              <a:t>Filzi</a:t>
            </a:r>
            <a:r>
              <a:rPr lang="en-US" sz="736" dirty="0">
                <a:latin typeface="+mn-lt"/>
              </a:rPr>
              <a:t>, 14 - 34144 Trieste, Italy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Project </a:t>
            </a:r>
            <a:r>
              <a:rPr lang="en-US" sz="736" dirty="0" err="1">
                <a:latin typeface="+mn-lt"/>
              </a:rPr>
              <a:t>numberStudies</a:t>
            </a:r>
            <a:r>
              <a:rPr lang="en-US" sz="736" dirty="0">
                <a:latin typeface="+mn-lt"/>
              </a:rPr>
              <a:t>: 2016-1-IT02-KA203-024311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u="non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www.adlabproject.eu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FUNDED BY THE ERASMUS + PROGRAMME OF THE EUROPEAN UNION</a:t>
            </a:r>
          </a:p>
          <a:p>
            <a:pPr>
              <a:lnSpc>
                <a:spcPct val="50000"/>
              </a:lnSpc>
            </a:pPr>
            <a:endParaRPr lang="en-US" sz="982" dirty="0">
              <a:latin typeface="+mn-lt"/>
            </a:endParaRPr>
          </a:p>
          <a:p>
            <a:pPr>
              <a:lnSpc>
                <a:spcPct val="50000"/>
              </a:lnSpc>
            </a:pPr>
            <a:endParaRPr lang="it-IT" sz="4909" dirty="0">
              <a:latin typeface="+mn-lt"/>
            </a:endParaRPr>
          </a:p>
        </p:txBody>
      </p:sp>
      <p:pic>
        <p:nvPicPr>
          <p:cNvPr id="21" name="Immagine 2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164" y="9690834"/>
            <a:ext cx="815678" cy="540000"/>
          </a:xfrm>
          <a:prstGeom prst="rect">
            <a:avLst/>
          </a:prstGeom>
        </p:spPr>
      </p:pic>
      <p:sp>
        <p:nvSpPr>
          <p:cNvPr id="24" name="Titolo 23"/>
          <p:cNvSpPr>
            <a:spLocks noGrp="1"/>
          </p:cNvSpPr>
          <p:nvPr>
            <p:ph type="title" hasCustomPrompt="1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</p:spPr>
        <p:txBody>
          <a:bodyPr/>
          <a:lstStyle>
            <a:lvl1pPr algn="ctr">
              <a:defRPr sz="6136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r>
              <a:rPr lang="pl-PL" dirty="0" err="1" smtClean="0"/>
              <a:t>Title</a:t>
            </a:r>
            <a:r>
              <a:rPr lang="pl-PL" dirty="0" smtClean="0"/>
              <a:t> of te </a:t>
            </a:r>
            <a:r>
              <a:rPr lang="pl-PL" dirty="0" err="1" smtClean="0"/>
              <a:t>presentation</a:t>
            </a:r>
            <a:endParaRPr lang="it-IT" dirty="0"/>
          </a:p>
        </p:txBody>
      </p:sp>
      <p:sp>
        <p:nvSpPr>
          <p:cNvPr id="26" name="Segnaposto testo 25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82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smtClean="0"/>
              <a:t>Module numer</a:t>
            </a:r>
          </a:p>
          <a:p>
            <a:pPr lvl="0"/>
            <a:r>
              <a:rPr lang="pl-PL" dirty="0" smtClean="0"/>
              <a:t>Unit </a:t>
            </a:r>
            <a:r>
              <a:rPr lang="pl-PL" dirty="0" err="1" smtClean="0"/>
              <a:t>number</a:t>
            </a:r>
            <a:endParaRPr lang="pl-PL" dirty="0" smtClean="0"/>
          </a:p>
          <a:p>
            <a:pPr lvl="0"/>
            <a:endParaRPr lang="it-IT" dirty="0"/>
          </a:p>
        </p:txBody>
      </p:sp>
      <p:sp>
        <p:nvSpPr>
          <p:cNvPr id="27" name="Rettangolo 26"/>
          <p:cNvSpPr/>
          <p:nvPr userDrawn="1"/>
        </p:nvSpPr>
        <p:spPr>
          <a:xfrm>
            <a:off x="123642" y="125968"/>
            <a:ext cx="18040739" cy="10161036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28" name="Rettangolo 27"/>
          <p:cNvSpPr/>
          <p:nvPr userDrawn="1"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0" name="Segnaposto testo 2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945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err="1" smtClean="0"/>
              <a:t>Author’s</a:t>
            </a:r>
            <a:r>
              <a:rPr lang="pl-PL" dirty="0" smtClean="0"/>
              <a:t> </a:t>
            </a:r>
            <a:r>
              <a:rPr lang="pl-PL" dirty="0" err="1" smtClean="0"/>
              <a:t>first</a:t>
            </a:r>
            <a:r>
              <a:rPr lang="pl-PL" dirty="0" smtClean="0"/>
              <a:t> and </a:t>
            </a:r>
            <a:r>
              <a:rPr lang="pl-PL" dirty="0" err="1" smtClean="0"/>
              <a:t>last</a:t>
            </a:r>
            <a:r>
              <a:rPr lang="pl-PL" dirty="0" smtClean="0"/>
              <a:t> </a:t>
            </a:r>
            <a:r>
              <a:rPr lang="pl-PL" dirty="0" err="1" smtClean="0"/>
              <a:t>name</a:t>
            </a:r>
            <a:endParaRPr lang="it-IT" dirty="0"/>
          </a:p>
        </p:txBody>
      </p:sp>
      <p:pic>
        <p:nvPicPr>
          <p:cNvPr id="11" name="Obraz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3419" y="7873811"/>
            <a:ext cx="2601158" cy="910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4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6" name="click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typ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itolo 1"/>
          <p:cNvSpPr>
            <a:spLocks noGrp="1"/>
          </p:cNvSpPr>
          <p:nvPr>
            <p:ph type="title" hasCustomPrompt="1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6000" b="1" cap="all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modify</a:t>
            </a:r>
            <a:endParaRPr lang="it-IT" dirty="0"/>
          </a:p>
        </p:txBody>
      </p:sp>
      <p:pic>
        <p:nvPicPr>
          <p:cNvPr id="7" name="Immagine 6" descr=" " title=" 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7" y="354005"/>
            <a:ext cx="1988345" cy="1988345"/>
          </a:xfrm>
          <a:prstGeom prst="rect">
            <a:avLst/>
          </a:prstGeom>
        </p:spPr>
      </p:pic>
      <p:sp>
        <p:nvSpPr>
          <p:cNvPr id="12" name="Segnaposto testo 11"/>
          <p:cNvSpPr>
            <a:spLocks noGrp="1"/>
          </p:cNvSpPr>
          <p:nvPr>
            <p:ph type="body" sz="quarter" idx="10" hasCustomPrompt="1"/>
          </p:nvPr>
        </p:nvSpPr>
        <p:spPr>
          <a:xfrm>
            <a:off x="532210" y="3131811"/>
            <a:ext cx="17223583" cy="4831465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 sz="4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modify</a:t>
            </a:r>
            <a:endParaRPr lang="pl-PL" dirty="0" smtClean="0"/>
          </a:p>
          <a:p>
            <a:pPr lvl="0"/>
            <a:endParaRPr lang="it-IT" dirty="0"/>
          </a:p>
        </p:txBody>
      </p:sp>
      <p:sp>
        <p:nvSpPr>
          <p:cNvPr id="13" name="Rettangolo 12"/>
          <p:cNvSpPr/>
          <p:nvPr userDrawn="1"/>
        </p:nvSpPr>
        <p:spPr>
          <a:xfrm>
            <a:off x="123642" y="125965"/>
            <a:ext cx="18040739" cy="9889572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4" name="Rettangolo 13"/>
          <p:cNvSpPr/>
          <p:nvPr userDrawn="1"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11"/>
          </p:nvPr>
        </p:nvSpPr>
        <p:spPr>
          <a:xfrm>
            <a:off x="10456070" y="10013158"/>
            <a:ext cx="1371600" cy="1371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" dirty="0"/>
          </a:p>
        </p:txBody>
      </p:sp>
      <p:pic>
        <p:nvPicPr>
          <p:cNvPr id="19" name="Obraz 1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467265" y="9787180"/>
            <a:ext cx="3353481" cy="35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809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claim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 " title=" 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7" y="354005"/>
            <a:ext cx="1988345" cy="1988345"/>
          </a:xfrm>
          <a:prstGeom prst="rect">
            <a:avLst/>
          </a:prstGeom>
        </p:spPr>
      </p:pic>
      <p:sp>
        <p:nvSpPr>
          <p:cNvPr id="13" name="Rettangolo 12"/>
          <p:cNvSpPr/>
          <p:nvPr userDrawn="1"/>
        </p:nvSpPr>
        <p:spPr>
          <a:xfrm>
            <a:off x="123642" y="125965"/>
            <a:ext cx="18040739" cy="9889572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4" name="Rettangolo 13"/>
          <p:cNvSpPr/>
          <p:nvPr userDrawn="1"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4" name="Obraz 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451521" y="9795609"/>
            <a:ext cx="3353481" cy="35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4630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for video">
    <p:bg>
      <p:bgPr>
        <a:solidFill>
          <a:srgbClr val="91C6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riangolo isoscele 17"/>
          <p:cNvSpPr/>
          <p:nvPr userDrawn="1"/>
        </p:nvSpPr>
        <p:spPr>
          <a:xfrm>
            <a:off x="1" y="6131590"/>
            <a:ext cx="18288000" cy="4155414"/>
          </a:xfrm>
          <a:prstGeom prst="triangle">
            <a:avLst>
              <a:gd name="adj" fmla="val 4969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19" name="Immagine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364" y="5228746"/>
            <a:ext cx="2505270" cy="2505270"/>
          </a:xfrm>
          <a:prstGeom prst="rect">
            <a:avLst/>
          </a:prstGeom>
        </p:spPr>
      </p:pic>
      <p:sp>
        <p:nvSpPr>
          <p:cNvPr id="20" name="Sottotitolo 2"/>
          <p:cNvSpPr txBox="1">
            <a:spLocks/>
          </p:cNvSpPr>
          <p:nvPr userDrawn="1"/>
        </p:nvSpPr>
        <p:spPr>
          <a:xfrm>
            <a:off x="2285998" y="8951775"/>
            <a:ext cx="13716000" cy="682900"/>
          </a:xfrm>
          <a:prstGeom prst="rect">
            <a:avLst/>
          </a:prstGeom>
        </p:spPr>
        <p:txBody>
          <a:bodyPr vert="horz" lIns="112222" tIns="56111" rIns="112222" bIns="5611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Amatic SC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Dept. of Legal, Language, Translation and Interpreting Studies, Section of in Modern Languages for Interpreters and Translators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University of Trieste, Via </a:t>
            </a:r>
            <a:r>
              <a:rPr lang="en-US" sz="736" dirty="0" err="1">
                <a:latin typeface="+mn-lt"/>
              </a:rPr>
              <a:t>Filzi</a:t>
            </a:r>
            <a:r>
              <a:rPr lang="en-US" sz="736" dirty="0">
                <a:latin typeface="+mn-lt"/>
              </a:rPr>
              <a:t>, 14 - 34144 Trieste, Italy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Project </a:t>
            </a:r>
            <a:r>
              <a:rPr lang="en-US" sz="736" dirty="0" err="1">
                <a:latin typeface="+mn-lt"/>
              </a:rPr>
              <a:t>numberStudies</a:t>
            </a:r>
            <a:r>
              <a:rPr lang="en-US" sz="736" dirty="0">
                <a:latin typeface="+mn-lt"/>
              </a:rPr>
              <a:t>: 2016-1-IT02-KA203-024311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u="non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www.adlabproject.eu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FUNDED BY THE ERASMUS + PROGRAMME OF THE EUROPEAN UNION</a:t>
            </a:r>
          </a:p>
          <a:p>
            <a:pPr>
              <a:lnSpc>
                <a:spcPct val="50000"/>
              </a:lnSpc>
            </a:pPr>
            <a:endParaRPr lang="en-US" sz="982" dirty="0">
              <a:latin typeface="+mn-lt"/>
            </a:endParaRPr>
          </a:p>
          <a:p>
            <a:pPr>
              <a:lnSpc>
                <a:spcPct val="50000"/>
              </a:lnSpc>
            </a:pPr>
            <a:endParaRPr lang="it-IT" sz="4909" dirty="0">
              <a:latin typeface="+mn-lt"/>
            </a:endParaRPr>
          </a:p>
        </p:txBody>
      </p:sp>
      <p:pic>
        <p:nvPicPr>
          <p:cNvPr id="21" name="Immagine 2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164" y="9690834"/>
            <a:ext cx="815678" cy="540000"/>
          </a:xfrm>
          <a:prstGeom prst="rect">
            <a:avLst/>
          </a:prstGeom>
        </p:spPr>
      </p:pic>
      <p:sp>
        <p:nvSpPr>
          <p:cNvPr id="24" name="Titolo 23"/>
          <p:cNvSpPr>
            <a:spLocks noGrp="1"/>
          </p:cNvSpPr>
          <p:nvPr>
            <p:ph type="title" hasCustomPrompt="1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</p:spPr>
        <p:txBody>
          <a:bodyPr/>
          <a:lstStyle>
            <a:lvl1pPr algn="ctr">
              <a:defRPr sz="6136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r>
              <a:rPr lang="pl-PL" dirty="0" err="1" smtClean="0"/>
              <a:t>Title</a:t>
            </a:r>
            <a:r>
              <a:rPr lang="pl-PL" dirty="0" smtClean="0"/>
              <a:t> of te </a:t>
            </a:r>
            <a:r>
              <a:rPr lang="pl-PL" dirty="0" err="1" smtClean="0"/>
              <a:t>presentation</a:t>
            </a:r>
            <a:endParaRPr lang="it-IT" dirty="0"/>
          </a:p>
        </p:txBody>
      </p:sp>
      <p:sp>
        <p:nvSpPr>
          <p:cNvPr id="26" name="Segnaposto testo 25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82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smtClean="0"/>
              <a:t>Module numer</a:t>
            </a:r>
          </a:p>
          <a:p>
            <a:pPr lvl="0"/>
            <a:r>
              <a:rPr lang="pl-PL" dirty="0" smtClean="0"/>
              <a:t>Unit </a:t>
            </a:r>
            <a:r>
              <a:rPr lang="pl-PL" dirty="0" err="1" smtClean="0"/>
              <a:t>number</a:t>
            </a:r>
            <a:endParaRPr lang="pl-PL" dirty="0" smtClean="0"/>
          </a:p>
          <a:p>
            <a:pPr lvl="0"/>
            <a:endParaRPr lang="it-IT" dirty="0"/>
          </a:p>
        </p:txBody>
      </p:sp>
      <p:sp>
        <p:nvSpPr>
          <p:cNvPr id="27" name="Rettangolo 26"/>
          <p:cNvSpPr/>
          <p:nvPr userDrawn="1"/>
        </p:nvSpPr>
        <p:spPr>
          <a:xfrm>
            <a:off x="123642" y="125968"/>
            <a:ext cx="18040739" cy="10161036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28" name="Rettangolo 27"/>
          <p:cNvSpPr/>
          <p:nvPr userDrawn="1"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0" name="Segnaposto testo 2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945" b="1" cap="none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err="1" smtClean="0"/>
              <a:t>Author’s</a:t>
            </a:r>
            <a:r>
              <a:rPr lang="pl-PL" dirty="0" smtClean="0"/>
              <a:t> </a:t>
            </a:r>
            <a:r>
              <a:rPr lang="pl-PL" dirty="0" err="1" smtClean="0"/>
              <a:t>first</a:t>
            </a:r>
            <a:r>
              <a:rPr lang="pl-PL" dirty="0" smtClean="0"/>
              <a:t> and </a:t>
            </a:r>
            <a:r>
              <a:rPr lang="pl-PL" dirty="0" err="1" smtClean="0"/>
              <a:t>last</a:t>
            </a:r>
            <a:r>
              <a:rPr lang="pl-PL" dirty="0" smtClean="0"/>
              <a:t> </a:t>
            </a:r>
            <a:r>
              <a:rPr lang="pl-PL" dirty="0" err="1" smtClean="0"/>
              <a:t>name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38288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for powerpoint">
    <p:bg>
      <p:bgPr>
        <a:solidFill>
          <a:srgbClr val="91C6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riangolo isoscele 17"/>
          <p:cNvSpPr/>
          <p:nvPr userDrawn="1"/>
        </p:nvSpPr>
        <p:spPr>
          <a:xfrm>
            <a:off x="1" y="6131590"/>
            <a:ext cx="18288000" cy="4155414"/>
          </a:xfrm>
          <a:prstGeom prst="triangle">
            <a:avLst>
              <a:gd name="adj" fmla="val 4969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19" name="Immagine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364" y="5228746"/>
            <a:ext cx="2505270" cy="2505270"/>
          </a:xfrm>
          <a:prstGeom prst="rect">
            <a:avLst/>
          </a:prstGeom>
        </p:spPr>
      </p:pic>
      <p:sp>
        <p:nvSpPr>
          <p:cNvPr id="20" name="Sottotitolo 2"/>
          <p:cNvSpPr txBox="1">
            <a:spLocks/>
          </p:cNvSpPr>
          <p:nvPr userDrawn="1"/>
        </p:nvSpPr>
        <p:spPr>
          <a:xfrm>
            <a:off x="2285998" y="8951775"/>
            <a:ext cx="13716000" cy="682900"/>
          </a:xfrm>
          <a:prstGeom prst="rect">
            <a:avLst/>
          </a:prstGeom>
        </p:spPr>
        <p:txBody>
          <a:bodyPr vert="horz" lIns="112222" tIns="56111" rIns="112222" bIns="5611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Amatic SC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Dept. of Legal, Language, Translation and Interpreting Studies, Section of in Modern Languages for Interpreters and Translators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University of Trieste, Via </a:t>
            </a:r>
            <a:r>
              <a:rPr lang="en-US" sz="736" dirty="0" err="1">
                <a:latin typeface="+mn-lt"/>
              </a:rPr>
              <a:t>Filzi</a:t>
            </a:r>
            <a:r>
              <a:rPr lang="en-US" sz="736" dirty="0">
                <a:latin typeface="+mn-lt"/>
              </a:rPr>
              <a:t>, 14 - 34144 Trieste, Italy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Project </a:t>
            </a:r>
            <a:r>
              <a:rPr lang="en-US" sz="736" dirty="0" err="1">
                <a:latin typeface="+mn-lt"/>
              </a:rPr>
              <a:t>numberStudies</a:t>
            </a:r>
            <a:r>
              <a:rPr lang="en-US" sz="736" dirty="0">
                <a:latin typeface="+mn-lt"/>
              </a:rPr>
              <a:t>: 2016-1-IT02-KA203-024311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u="non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www.adlabproject.eu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FUNDED BY THE ERASMUS + PROGRAMME OF THE EUROPEAN UNION</a:t>
            </a:r>
          </a:p>
          <a:p>
            <a:pPr>
              <a:lnSpc>
                <a:spcPct val="50000"/>
              </a:lnSpc>
            </a:pPr>
            <a:endParaRPr lang="en-US" sz="982" dirty="0">
              <a:latin typeface="+mn-lt"/>
            </a:endParaRPr>
          </a:p>
          <a:p>
            <a:pPr>
              <a:lnSpc>
                <a:spcPct val="50000"/>
              </a:lnSpc>
            </a:pPr>
            <a:endParaRPr lang="it-IT" sz="4909" dirty="0">
              <a:latin typeface="+mn-lt"/>
            </a:endParaRPr>
          </a:p>
        </p:txBody>
      </p:sp>
      <p:pic>
        <p:nvPicPr>
          <p:cNvPr id="21" name="Immagine 2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164" y="9690834"/>
            <a:ext cx="815678" cy="540000"/>
          </a:xfrm>
          <a:prstGeom prst="rect">
            <a:avLst/>
          </a:prstGeom>
        </p:spPr>
      </p:pic>
      <p:sp>
        <p:nvSpPr>
          <p:cNvPr id="24" name="Titolo 23"/>
          <p:cNvSpPr>
            <a:spLocks noGrp="1"/>
          </p:cNvSpPr>
          <p:nvPr>
            <p:ph type="title" hasCustomPrompt="1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</p:spPr>
        <p:txBody>
          <a:bodyPr/>
          <a:lstStyle>
            <a:lvl1pPr algn="ctr">
              <a:defRPr sz="6136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r>
              <a:rPr lang="pl-PL" dirty="0" err="1" smtClean="0"/>
              <a:t>Title</a:t>
            </a:r>
            <a:r>
              <a:rPr lang="pl-PL" dirty="0" smtClean="0"/>
              <a:t> of te </a:t>
            </a:r>
            <a:r>
              <a:rPr lang="pl-PL" dirty="0" err="1" smtClean="0"/>
              <a:t>presentation</a:t>
            </a:r>
            <a:endParaRPr lang="it-IT" dirty="0"/>
          </a:p>
        </p:txBody>
      </p:sp>
      <p:sp>
        <p:nvSpPr>
          <p:cNvPr id="26" name="Segnaposto testo 25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82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smtClean="0"/>
              <a:t>Module numer</a:t>
            </a:r>
          </a:p>
          <a:p>
            <a:pPr lvl="0"/>
            <a:r>
              <a:rPr lang="pl-PL" dirty="0" smtClean="0"/>
              <a:t>Unit </a:t>
            </a:r>
            <a:r>
              <a:rPr lang="pl-PL" dirty="0" err="1" smtClean="0"/>
              <a:t>number</a:t>
            </a:r>
            <a:endParaRPr lang="pl-PL" dirty="0" smtClean="0"/>
          </a:p>
          <a:p>
            <a:pPr lvl="0"/>
            <a:endParaRPr lang="it-IT" dirty="0"/>
          </a:p>
        </p:txBody>
      </p:sp>
      <p:sp>
        <p:nvSpPr>
          <p:cNvPr id="27" name="Rettangolo 26"/>
          <p:cNvSpPr/>
          <p:nvPr userDrawn="1"/>
        </p:nvSpPr>
        <p:spPr>
          <a:xfrm>
            <a:off x="123642" y="125968"/>
            <a:ext cx="18040739" cy="10161036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28" name="Rettangolo 27"/>
          <p:cNvSpPr/>
          <p:nvPr userDrawn="1"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0" name="Segnaposto testo 2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945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err="1" smtClean="0"/>
              <a:t>Author’s</a:t>
            </a:r>
            <a:r>
              <a:rPr lang="pl-PL" dirty="0" smtClean="0"/>
              <a:t> </a:t>
            </a:r>
            <a:r>
              <a:rPr lang="pl-PL" dirty="0" err="1" smtClean="0"/>
              <a:t>first</a:t>
            </a:r>
            <a:r>
              <a:rPr lang="pl-PL" dirty="0" smtClean="0"/>
              <a:t> and </a:t>
            </a:r>
            <a:r>
              <a:rPr lang="pl-PL" dirty="0" err="1" smtClean="0"/>
              <a:t>last</a:t>
            </a:r>
            <a:r>
              <a:rPr lang="pl-PL" dirty="0" smtClean="0"/>
              <a:t> </a:t>
            </a:r>
            <a:r>
              <a:rPr lang="pl-PL" dirty="0" err="1" smtClean="0"/>
              <a:t>name</a:t>
            </a:r>
            <a:endParaRPr lang="it-IT" dirty="0"/>
          </a:p>
        </p:txBody>
      </p:sp>
      <p:pic>
        <p:nvPicPr>
          <p:cNvPr id="2" name="Obraz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3419" y="7873811"/>
            <a:ext cx="2601158" cy="910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052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6" name="click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 for power point">
    <p:bg>
      <p:bgPr>
        <a:solidFill>
          <a:srgbClr val="91C6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riangolo isoscele 17"/>
          <p:cNvSpPr/>
          <p:nvPr userDrawn="1"/>
        </p:nvSpPr>
        <p:spPr>
          <a:xfrm>
            <a:off x="1" y="6131590"/>
            <a:ext cx="18288000" cy="4155414"/>
          </a:xfrm>
          <a:prstGeom prst="triangle">
            <a:avLst>
              <a:gd name="adj" fmla="val 4969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19" name="Immagine 18" title="ADLABPRO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364" y="5228746"/>
            <a:ext cx="2505270" cy="2505270"/>
          </a:xfrm>
          <a:prstGeom prst="rect">
            <a:avLst/>
          </a:prstGeom>
        </p:spPr>
      </p:pic>
      <p:sp>
        <p:nvSpPr>
          <p:cNvPr id="20" name="Sottotitolo 2"/>
          <p:cNvSpPr txBox="1">
            <a:spLocks/>
          </p:cNvSpPr>
          <p:nvPr userDrawn="1"/>
        </p:nvSpPr>
        <p:spPr>
          <a:xfrm>
            <a:off x="2285998" y="8951775"/>
            <a:ext cx="13716000" cy="682900"/>
          </a:xfrm>
          <a:prstGeom prst="rect">
            <a:avLst/>
          </a:prstGeom>
        </p:spPr>
        <p:txBody>
          <a:bodyPr vert="horz" lIns="112222" tIns="56111" rIns="112222" bIns="5611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Amatic SC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Dept. of Legal, Language, Translation and Interpreting Studies, Section of in Modern Languages for Interpreters and Translators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University of Trieste, Via </a:t>
            </a:r>
            <a:r>
              <a:rPr lang="en-US" sz="736" dirty="0" err="1">
                <a:latin typeface="+mn-lt"/>
              </a:rPr>
              <a:t>Filzi</a:t>
            </a:r>
            <a:r>
              <a:rPr lang="en-US" sz="736" dirty="0">
                <a:latin typeface="+mn-lt"/>
              </a:rPr>
              <a:t>, 14 - 34144 Trieste, Italy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Project </a:t>
            </a:r>
            <a:r>
              <a:rPr lang="en-US" sz="736" dirty="0" err="1">
                <a:latin typeface="+mn-lt"/>
              </a:rPr>
              <a:t>numberStudies</a:t>
            </a:r>
            <a:r>
              <a:rPr lang="en-US" sz="736" dirty="0">
                <a:latin typeface="+mn-lt"/>
              </a:rPr>
              <a:t>: 2016-1-IT02-KA203-024311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u="non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www.adlabproject.eu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FUNDED BY THE ERASMUS + PROGRAMME OF THE EUROPEAN UNION</a:t>
            </a:r>
          </a:p>
          <a:p>
            <a:pPr>
              <a:lnSpc>
                <a:spcPct val="50000"/>
              </a:lnSpc>
            </a:pPr>
            <a:endParaRPr lang="en-US" sz="982" dirty="0">
              <a:latin typeface="+mn-lt"/>
            </a:endParaRPr>
          </a:p>
          <a:p>
            <a:pPr>
              <a:lnSpc>
                <a:spcPct val="50000"/>
              </a:lnSpc>
            </a:pPr>
            <a:endParaRPr lang="it-IT" sz="4909" dirty="0">
              <a:latin typeface="+mn-lt"/>
            </a:endParaRPr>
          </a:p>
        </p:txBody>
      </p:sp>
      <p:pic>
        <p:nvPicPr>
          <p:cNvPr id="21" name="Immagine 2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164" y="9690834"/>
            <a:ext cx="815678" cy="540000"/>
          </a:xfrm>
          <a:prstGeom prst="rect">
            <a:avLst/>
          </a:prstGeom>
        </p:spPr>
      </p:pic>
      <p:sp>
        <p:nvSpPr>
          <p:cNvPr id="24" name="Titolo 23"/>
          <p:cNvSpPr>
            <a:spLocks noGrp="1"/>
          </p:cNvSpPr>
          <p:nvPr>
            <p:ph type="title" hasCustomPrompt="1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</p:spPr>
        <p:txBody>
          <a:bodyPr/>
          <a:lstStyle>
            <a:lvl1pPr algn="ctr">
              <a:defRPr sz="6136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r>
              <a:rPr lang="pl-PL" dirty="0" err="1" smtClean="0"/>
              <a:t>Title</a:t>
            </a:r>
            <a:r>
              <a:rPr lang="pl-PL" dirty="0" smtClean="0"/>
              <a:t> of te </a:t>
            </a:r>
            <a:r>
              <a:rPr lang="pl-PL" dirty="0" err="1" smtClean="0"/>
              <a:t>presentation</a:t>
            </a:r>
            <a:endParaRPr lang="it-IT" dirty="0"/>
          </a:p>
        </p:txBody>
      </p:sp>
      <p:sp>
        <p:nvSpPr>
          <p:cNvPr id="26" name="Segnaposto testo 25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82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smtClean="0"/>
              <a:t>Module numer</a:t>
            </a:r>
          </a:p>
          <a:p>
            <a:pPr lvl="0"/>
            <a:r>
              <a:rPr lang="pl-PL" dirty="0" smtClean="0"/>
              <a:t>Unit </a:t>
            </a:r>
            <a:r>
              <a:rPr lang="pl-PL" dirty="0" err="1" smtClean="0"/>
              <a:t>number</a:t>
            </a:r>
            <a:endParaRPr lang="pl-PL" dirty="0" smtClean="0"/>
          </a:p>
          <a:p>
            <a:pPr lvl="0"/>
            <a:endParaRPr lang="it-IT" dirty="0"/>
          </a:p>
        </p:txBody>
      </p:sp>
      <p:sp>
        <p:nvSpPr>
          <p:cNvPr id="27" name="Rettangolo 26"/>
          <p:cNvSpPr/>
          <p:nvPr userDrawn="1"/>
        </p:nvSpPr>
        <p:spPr>
          <a:xfrm>
            <a:off x="123642" y="125968"/>
            <a:ext cx="18040739" cy="10161036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28" name="Rettangolo 27"/>
          <p:cNvSpPr/>
          <p:nvPr userDrawn="1"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0" name="Segnaposto testo 2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945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err="1" smtClean="0"/>
              <a:t>Author’s</a:t>
            </a:r>
            <a:r>
              <a:rPr lang="pl-PL" dirty="0" smtClean="0"/>
              <a:t> </a:t>
            </a:r>
            <a:r>
              <a:rPr lang="pl-PL" dirty="0" err="1" smtClean="0"/>
              <a:t>first</a:t>
            </a:r>
            <a:r>
              <a:rPr lang="pl-PL" dirty="0" smtClean="0"/>
              <a:t> and </a:t>
            </a:r>
            <a:r>
              <a:rPr lang="pl-PL" dirty="0" err="1" smtClean="0"/>
              <a:t>last</a:t>
            </a:r>
            <a:r>
              <a:rPr lang="pl-PL" dirty="0" smtClean="0"/>
              <a:t> </a:t>
            </a:r>
            <a:r>
              <a:rPr lang="pl-PL" dirty="0" err="1" smtClean="0"/>
              <a:t>name</a:t>
            </a:r>
            <a:endParaRPr lang="it-IT" dirty="0"/>
          </a:p>
        </p:txBody>
      </p:sp>
      <p:pic>
        <p:nvPicPr>
          <p:cNvPr id="11" name="Obraz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3419" y="7873811"/>
            <a:ext cx="2601158" cy="910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300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6" name="click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ide typ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itolo 1"/>
          <p:cNvSpPr>
            <a:spLocks noGrp="1"/>
          </p:cNvSpPr>
          <p:nvPr>
            <p:ph type="title" hasCustomPrompt="1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b="1" cap="all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modify</a:t>
            </a:r>
            <a:endParaRPr lang="it-IT" dirty="0"/>
          </a:p>
        </p:txBody>
      </p:sp>
      <p:pic>
        <p:nvPicPr>
          <p:cNvPr id="7" name="Immagine 6" descr=" " title=" 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7" y="354005"/>
            <a:ext cx="1988345" cy="1988345"/>
          </a:xfrm>
          <a:prstGeom prst="rect">
            <a:avLst/>
          </a:prstGeom>
        </p:spPr>
      </p:pic>
      <p:sp>
        <p:nvSpPr>
          <p:cNvPr id="12" name="Segnaposto testo 11"/>
          <p:cNvSpPr>
            <a:spLocks noGrp="1"/>
          </p:cNvSpPr>
          <p:nvPr>
            <p:ph type="body" sz="quarter" idx="10" hasCustomPrompt="1"/>
          </p:nvPr>
        </p:nvSpPr>
        <p:spPr>
          <a:xfrm>
            <a:off x="532210" y="3131811"/>
            <a:ext cx="17223583" cy="4831465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modify</a:t>
            </a:r>
            <a:endParaRPr lang="pl-PL" dirty="0" smtClean="0"/>
          </a:p>
          <a:p>
            <a:pPr lvl="0"/>
            <a:endParaRPr lang="it-IT" dirty="0"/>
          </a:p>
        </p:txBody>
      </p:sp>
      <p:sp>
        <p:nvSpPr>
          <p:cNvPr id="13" name="Rettangolo 12"/>
          <p:cNvSpPr/>
          <p:nvPr userDrawn="1"/>
        </p:nvSpPr>
        <p:spPr>
          <a:xfrm>
            <a:off x="123642" y="125965"/>
            <a:ext cx="18040739" cy="9889572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4" name="Rettangolo 13"/>
          <p:cNvSpPr/>
          <p:nvPr userDrawn="1"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11"/>
          </p:nvPr>
        </p:nvSpPr>
        <p:spPr>
          <a:xfrm>
            <a:off x="10456070" y="10013158"/>
            <a:ext cx="1371600" cy="1371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" dirty="0"/>
          </a:p>
        </p:txBody>
      </p:sp>
      <p:pic>
        <p:nvPicPr>
          <p:cNvPr id="19" name="Obraz 1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467265" y="9787180"/>
            <a:ext cx="3353481" cy="35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892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sclaim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 " title=" 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7" y="354005"/>
            <a:ext cx="1988345" cy="1988345"/>
          </a:xfrm>
          <a:prstGeom prst="rect">
            <a:avLst/>
          </a:prstGeom>
        </p:spPr>
      </p:pic>
      <p:sp>
        <p:nvSpPr>
          <p:cNvPr id="12" name="Segnaposto testo 11"/>
          <p:cNvSpPr>
            <a:spLocks noGrp="1"/>
          </p:cNvSpPr>
          <p:nvPr>
            <p:ph type="body" sz="quarter" idx="10"/>
          </p:nvPr>
        </p:nvSpPr>
        <p:spPr>
          <a:xfrm>
            <a:off x="532210" y="379476"/>
            <a:ext cx="17223583" cy="775691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50000"/>
              </a:lnSpc>
              <a:buNone/>
              <a:defRPr lang="pl-PL" sz="1964" smtClean="0">
                <a:effectLst/>
              </a:defRPr>
            </a:lvl1pPr>
          </a:lstStyle>
          <a:p>
            <a:endParaRPr lang="pl-PL" sz="135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ttangolo 12"/>
          <p:cNvSpPr/>
          <p:nvPr userDrawn="1"/>
        </p:nvSpPr>
        <p:spPr>
          <a:xfrm>
            <a:off x="123642" y="125965"/>
            <a:ext cx="18040739" cy="9889572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4" name="Rettangolo 13"/>
          <p:cNvSpPr/>
          <p:nvPr userDrawn="1"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4" name="Obraz 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451521" y="9795609"/>
            <a:ext cx="3353481" cy="35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296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audio" Target="../media/audio1.wav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91C6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4353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5" r:id="rId3"/>
    <p:sldLayoutId id="2147483662" r:id="rId4"/>
    <p:sldLayoutId id="2147483659" r:id="rId5"/>
    <p:sldLayoutId id="2147483661" r:id="rId6"/>
    <p:sldLayoutId id="2147483675" r:id="rId7"/>
    <p:sldLayoutId id="2147483676" r:id="rId8"/>
    <p:sldLayoutId id="2147483677" r:id="rId9"/>
    <p:sldLayoutId id="2147483690" r:id="rId10"/>
    <p:sldLayoutId id="2147483691" r:id="rId11"/>
    <p:sldLayoutId id="2147483692" r:id="rId12"/>
    <p:sldLayoutId id="2147483735" r:id="rId13"/>
    <p:sldLayoutId id="2147483736" r:id="rId14"/>
    <p:sldLayoutId id="2147483737" r:id="rId15"/>
    <p:sldLayoutId id="2147483738" r:id="rId16"/>
    <p:sldLayoutId id="2147483739" r:id="rId17"/>
  </p:sldLayoutIdLst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9" name="click.wav"/>
          </p:stSnd>
        </p:sndAc>
      </p:transition>
    </mc:Choice>
    <mc:Fallback xmlns="">
      <p:transition spd="slow">
        <p:sndAc>
          <p:stSnd>
            <p:snd r:embed="rId20" name="click.wav"/>
          </p:stSnd>
        </p:sndAc>
      </p:transition>
    </mc:Fallback>
  </mc:AlternateContent>
  <p:txStyles>
    <p:titleStyle>
      <a:lvl1pPr algn="l" defTabSz="1122094" rtl="0" eaLnBrk="1" latinLnBrk="0" hangingPunct="1">
        <a:lnSpc>
          <a:spcPct val="9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0524" indent="-280524" algn="l" defTabSz="1122094" rtl="0" eaLnBrk="1" latinLnBrk="0" hangingPunct="1">
        <a:lnSpc>
          <a:spcPct val="90000"/>
        </a:lnSpc>
        <a:spcBef>
          <a:spcPts val="1227"/>
        </a:spcBef>
        <a:buFont typeface="Arial" panose="020B0604020202020204" pitchFamily="34" charset="0"/>
        <a:buChar char="•"/>
        <a:defRPr sz="3436" kern="1200">
          <a:solidFill>
            <a:schemeClr val="tx1"/>
          </a:solidFill>
          <a:latin typeface="+mn-lt"/>
          <a:ea typeface="+mn-ea"/>
          <a:cs typeface="+mn-cs"/>
        </a:defRPr>
      </a:lvl1pPr>
      <a:lvl2pPr marL="841573" indent="-280524" algn="l" defTabSz="1122094" rtl="0" eaLnBrk="1" latinLnBrk="0" hangingPunct="1">
        <a:lnSpc>
          <a:spcPct val="90000"/>
        </a:lnSpc>
        <a:spcBef>
          <a:spcPts val="614"/>
        </a:spcBef>
        <a:buFont typeface="Arial" panose="020B0604020202020204" pitchFamily="34" charset="0"/>
        <a:buChar char="•"/>
        <a:defRPr sz="2945" kern="1200">
          <a:solidFill>
            <a:schemeClr val="tx1"/>
          </a:solidFill>
          <a:latin typeface="+mn-lt"/>
          <a:ea typeface="+mn-ea"/>
          <a:cs typeface="+mn-cs"/>
        </a:defRPr>
      </a:lvl2pPr>
      <a:lvl3pPr marL="1402617" indent="-280524" algn="l" defTabSz="1122094" rtl="0" eaLnBrk="1" latinLnBrk="0" hangingPunct="1">
        <a:lnSpc>
          <a:spcPct val="90000"/>
        </a:lnSpc>
        <a:spcBef>
          <a:spcPts val="614"/>
        </a:spcBef>
        <a:buFont typeface="Arial" panose="020B0604020202020204" pitchFamily="34" charset="0"/>
        <a:buChar char="•"/>
        <a:defRPr sz="2454" kern="1200">
          <a:solidFill>
            <a:schemeClr val="tx1"/>
          </a:solidFill>
          <a:latin typeface="+mn-lt"/>
          <a:ea typeface="+mn-ea"/>
          <a:cs typeface="+mn-cs"/>
        </a:defRPr>
      </a:lvl3pPr>
      <a:lvl4pPr marL="1963665" indent="-280524" algn="l" defTabSz="1122094" rtl="0" eaLnBrk="1" latinLnBrk="0" hangingPunct="1">
        <a:lnSpc>
          <a:spcPct val="90000"/>
        </a:lnSpc>
        <a:spcBef>
          <a:spcPts val="614"/>
        </a:spcBef>
        <a:buFont typeface="Arial" panose="020B0604020202020204" pitchFamily="34" charset="0"/>
        <a:buChar char="•"/>
        <a:defRPr sz="2209" kern="1200">
          <a:solidFill>
            <a:schemeClr val="tx1"/>
          </a:solidFill>
          <a:latin typeface="+mn-lt"/>
          <a:ea typeface="+mn-ea"/>
          <a:cs typeface="+mn-cs"/>
        </a:defRPr>
      </a:lvl4pPr>
      <a:lvl5pPr marL="2524713" indent="-280524" algn="l" defTabSz="1122094" rtl="0" eaLnBrk="1" latinLnBrk="0" hangingPunct="1">
        <a:lnSpc>
          <a:spcPct val="90000"/>
        </a:lnSpc>
        <a:spcBef>
          <a:spcPts val="614"/>
        </a:spcBef>
        <a:buFont typeface="Arial" panose="020B0604020202020204" pitchFamily="34" charset="0"/>
        <a:buChar char="•"/>
        <a:defRPr sz="2209" kern="1200">
          <a:solidFill>
            <a:schemeClr val="tx1"/>
          </a:solidFill>
          <a:latin typeface="+mn-lt"/>
          <a:ea typeface="+mn-ea"/>
          <a:cs typeface="+mn-cs"/>
        </a:defRPr>
      </a:lvl5pPr>
      <a:lvl6pPr marL="3085759" indent="-280524" algn="l" defTabSz="1122094" rtl="0" eaLnBrk="1" latinLnBrk="0" hangingPunct="1">
        <a:lnSpc>
          <a:spcPct val="90000"/>
        </a:lnSpc>
        <a:spcBef>
          <a:spcPts val="614"/>
        </a:spcBef>
        <a:buFont typeface="Arial" panose="020B0604020202020204" pitchFamily="34" charset="0"/>
        <a:buChar char="•"/>
        <a:defRPr sz="2209" kern="1200">
          <a:solidFill>
            <a:schemeClr val="tx1"/>
          </a:solidFill>
          <a:latin typeface="+mn-lt"/>
          <a:ea typeface="+mn-ea"/>
          <a:cs typeface="+mn-cs"/>
        </a:defRPr>
      </a:lvl6pPr>
      <a:lvl7pPr marL="3646805" indent="-280524" algn="l" defTabSz="1122094" rtl="0" eaLnBrk="1" latinLnBrk="0" hangingPunct="1">
        <a:lnSpc>
          <a:spcPct val="90000"/>
        </a:lnSpc>
        <a:spcBef>
          <a:spcPts val="614"/>
        </a:spcBef>
        <a:buFont typeface="Arial" panose="020B0604020202020204" pitchFamily="34" charset="0"/>
        <a:buChar char="•"/>
        <a:defRPr sz="2209" kern="1200">
          <a:solidFill>
            <a:schemeClr val="tx1"/>
          </a:solidFill>
          <a:latin typeface="+mn-lt"/>
          <a:ea typeface="+mn-ea"/>
          <a:cs typeface="+mn-cs"/>
        </a:defRPr>
      </a:lvl7pPr>
      <a:lvl8pPr marL="4207852" indent="-280524" algn="l" defTabSz="1122094" rtl="0" eaLnBrk="1" latinLnBrk="0" hangingPunct="1">
        <a:lnSpc>
          <a:spcPct val="90000"/>
        </a:lnSpc>
        <a:spcBef>
          <a:spcPts val="614"/>
        </a:spcBef>
        <a:buFont typeface="Arial" panose="020B0604020202020204" pitchFamily="34" charset="0"/>
        <a:buChar char="•"/>
        <a:defRPr sz="2209" kern="1200">
          <a:solidFill>
            <a:schemeClr val="tx1"/>
          </a:solidFill>
          <a:latin typeface="+mn-lt"/>
          <a:ea typeface="+mn-ea"/>
          <a:cs typeface="+mn-cs"/>
        </a:defRPr>
      </a:lvl8pPr>
      <a:lvl9pPr marL="4768901" indent="-280524" algn="l" defTabSz="1122094" rtl="0" eaLnBrk="1" latinLnBrk="0" hangingPunct="1">
        <a:lnSpc>
          <a:spcPct val="90000"/>
        </a:lnSpc>
        <a:spcBef>
          <a:spcPts val="614"/>
        </a:spcBef>
        <a:buFont typeface="Arial" panose="020B0604020202020204" pitchFamily="34" charset="0"/>
        <a:buChar char="•"/>
        <a:defRPr sz="2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1122094" rtl="0" eaLnBrk="1" latinLnBrk="0" hangingPunct="1">
        <a:defRPr sz="2209" kern="1200">
          <a:solidFill>
            <a:schemeClr val="tx1"/>
          </a:solidFill>
          <a:latin typeface="+mn-lt"/>
          <a:ea typeface="+mn-ea"/>
          <a:cs typeface="+mn-cs"/>
        </a:defRPr>
      </a:lvl1pPr>
      <a:lvl2pPr marL="561046" algn="l" defTabSz="1122094" rtl="0" eaLnBrk="1" latinLnBrk="0" hangingPunct="1">
        <a:defRPr sz="2209" kern="1200">
          <a:solidFill>
            <a:schemeClr val="tx1"/>
          </a:solidFill>
          <a:latin typeface="+mn-lt"/>
          <a:ea typeface="+mn-ea"/>
          <a:cs typeface="+mn-cs"/>
        </a:defRPr>
      </a:lvl2pPr>
      <a:lvl3pPr marL="1122094" algn="l" defTabSz="1122094" rtl="0" eaLnBrk="1" latinLnBrk="0" hangingPunct="1">
        <a:defRPr sz="2209" kern="1200">
          <a:solidFill>
            <a:schemeClr val="tx1"/>
          </a:solidFill>
          <a:latin typeface="+mn-lt"/>
          <a:ea typeface="+mn-ea"/>
          <a:cs typeface="+mn-cs"/>
        </a:defRPr>
      </a:lvl3pPr>
      <a:lvl4pPr marL="1683140" algn="l" defTabSz="1122094" rtl="0" eaLnBrk="1" latinLnBrk="0" hangingPunct="1">
        <a:defRPr sz="2209" kern="1200">
          <a:solidFill>
            <a:schemeClr val="tx1"/>
          </a:solidFill>
          <a:latin typeface="+mn-lt"/>
          <a:ea typeface="+mn-ea"/>
          <a:cs typeface="+mn-cs"/>
        </a:defRPr>
      </a:lvl4pPr>
      <a:lvl5pPr marL="2244188" algn="l" defTabSz="1122094" rtl="0" eaLnBrk="1" latinLnBrk="0" hangingPunct="1">
        <a:defRPr sz="2209" kern="1200">
          <a:solidFill>
            <a:schemeClr val="tx1"/>
          </a:solidFill>
          <a:latin typeface="+mn-lt"/>
          <a:ea typeface="+mn-ea"/>
          <a:cs typeface="+mn-cs"/>
        </a:defRPr>
      </a:lvl5pPr>
      <a:lvl6pPr marL="2805236" algn="l" defTabSz="1122094" rtl="0" eaLnBrk="1" latinLnBrk="0" hangingPunct="1">
        <a:defRPr sz="2209" kern="1200">
          <a:solidFill>
            <a:schemeClr val="tx1"/>
          </a:solidFill>
          <a:latin typeface="+mn-lt"/>
          <a:ea typeface="+mn-ea"/>
          <a:cs typeface="+mn-cs"/>
        </a:defRPr>
      </a:lvl6pPr>
      <a:lvl7pPr marL="3366281" algn="l" defTabSz="1122094" rtl="0" eaLnBrk="1" latinLnBrk="0" hangingPunct="1">
        <a:defRPr sz="2209" kern="1200">
          <a:solidFill>
            <a:schemeClr val="tx1"/>
          </a:solidFill>
          <a:latin typeface="+mn-lt"/>
          <a:ea typeface="+mn-ea"/>
          <a:cs typeface="+mn-cs"/>
        </a:defRPr>
      </a:lvl7pPr>
      <a:lvl8pPr marL="3927329" algn="l" defTabSz="1122094" rtl="0" eaLnBrk="1" latinLnBrk="0" hangingPunct="1">
        <a:defRPr sz="2209" kern="1200">
          <a:solidFill>
            <a:schemeClr val="tx1"/>
          </a:solidFill>
          <a:latin typeface="+mn-lt"/>
          <a:ea typeface="+mn-ea"/>
          <a:cs typeface="+mn-cs"/>
        </a:defRPr>
      </a:lvl8pPr>
      <a:lvl9pPr marL="4488378" algn="l" defTabSz="1122094" rtl="0" eaLnBrk="1" latinLnBrk="0" hangingPunct="1">
        <a:defRPr sz="2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5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5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5" Type="http://schemas.openxmlformats.org/officeDocument/2006/relationships/audio" Target="../media/audio1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6.xml"/><Relationship Id="rId4" Type="http://schemas.openxmlformats.org/officeDocument/2006/relationships/audio" Target="NUL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5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5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5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5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5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Text-to-speech</a:t>
            </a:r>
            <a:endParaRPr lang="en-US" sz="6600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10"/>
          </p:nvPr>
        </p:nvSpPr>
        <p:spPr>
          <a:xfrm>
            <a:off x="3497407" y="2031135"/>
            <a:ext cx="11222181" cy="1393296"/>
          </a:xfrm>
        </p:spPr>
        <p:txBody>
          <a:bodyPr/>
          <a:lstStyle/>
          <a:p>
            <a:r>
              <a:rPr lang="en-US" sz="4000" dirty="0" smtClean="0"/>
              <a:t>Module </a:t>
            </a:r>
            <a:r>
              <a:rPr lang="pl-PL" sz="4000" dirty="0" smtClean="0"/>
              <a:t>6</a:t>
            </a:r>
            <a:endParaRPr lang="en-US" sz="4000" dirty="0" smtClean="0"/>
          </a:p>
          <a:p>
            <a:r>
              <a:rPr lang="en-US" sz="4000" dirty="0" smtClean="0"/>
              <a:t>Unit </a:t>
            </a:r>
            <a:r>
              <a:rPr lang="pl-PL" sz="4000" dirty="0" smtClean="0"/>
              <a:t>4</a:t>
            </a:r>
            <a:endParaRPr lang="en-US" sz="4000" dirty="0"/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quarter" idx="11"/>
          </p:nvPr>
        </p:nvSpPr>
        <p:spPr>
          <a:xfrm>
            <a:off x="3497408" y="3673140"/>
            <a:ext cx="11222181" cy="551823"/>
          </a:xfrm>
        </p:spPr>
        <p:txBody>
          <a:bodyPr/>
          <a:lstStyle/>
          <a:p>
            <a:r>
              <a:rPr lang="en-US" sz="3500" dirty="0" smtClean="0"/>
              <a:t>ANNA MATAMALA</a:t>
            </a:r>
            <a:endParaRPr lang="en-US" sz="3500" dirty="0"/>
          </a:p>
        </p:txBody>
      </p:sp>
      <p:sp>
        <p:nvSpPr>
          <p:cNvPr id="8" name="Symbol zastępczy tekstu 6"/>
          <p:cNvSpPr txBox="1">
            <a:spLocks/>
          </p:cNvSpPr>
          <p:nvPr/>
        </p:nvSpPr>
        <p:spPr>
          <a:xfrm>
            <a:off x="3497408" y="4335716"/>
            <a:ext cx="11222181" cy="551823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 cap="all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500" dirty="0" smtClean="0">
                <a:latin typeface="Verdana" charset="0"/>
                <a:ea typeface="Verdana" charset="0"/>
                <a:cs typeface="Verdana" charset="0"/>
              </a:rPr>
              <a:t>UNIVERSITAT AUTÒNOMA DE BARCELONA</a:t>
            </a:r>
            <a:endParaRPr lang="en-US" sz="3500" dirty="0"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9807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AST</a:t>
            </a:r>
            <a:endParaRPr lang="en-US" sz="60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>
          <a:xfrm>
            <a:off x="1067209" y="3065311"/>
            <a:ext cx="16446698" cy="4649921"/>
          </a:xfrm>
        </p:spPr>
        <p:txBody>
          <a:bodyPr>
            <a:noAutofit/>
          </a:bodyPr>
          <a:lstStyle/>
          <a:p>
            <a:r>
              <a:rPr lang="en-US" sz="4000" dirty="0" err="1" smtClean="0"/>
              <a:t>Verboom</a:t>
            </a:r>
            <a:r>
              <a:rPr lang="en-US" sz="4000" dirty="0" smtClean="0"/>
              <a:t>, M. et al (2002) Spoken subtitles: making subtitled TV </a:t>
            </a:r>
            <a:r>
              <a:rPr lang="en-US" sz="4000" dirty="0" err="1" smtClean="0"/>
              <a:t>programme</a:t>
            </a:r>
            <a:r>
              <a:rPr lang="en-US" sz="4000" dirty="0" smtClean="0"/>
              <a:t> accessible. </a:t>
            </a:r>
            <a:r>
              <a:rPr lang="en-US" i="1" dirty="0" smtClean="0"/>
              <a:t>ICCHP proceedings</a:t>
            </a:r>
            <a:r>
              <a:rPr lang="en-US" dirty="0" smtClean="0"/>
              <a:t>, 295-302.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4124445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AST</a:t>
            </a:r>
            <a:endParaRPr lang="en-US" sz="60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>
          <a:xfrm>
            <a:off x="1067209" y="3065311"/>
            <a:ext cx="16446698" cy="4649921"/>
          </a:xfrm>
        </p:spPr>
        <p:txBody>
          <a:bodyPr>
            <a:noAutofit/>
          </a:bodyPr>
          <a:lstStyle/>
          <a:p>
            <a:r>
              <a:rPr lang="en-US" sz="4000" dirty="0" smtClean="0"/>
              <a:t>ISO/IEC TS 20071-25:2017 </a:t>
            </a:r>
            <a:r>
              <a:rPr lang="en-US" sz="4000" i="1" dirty="0" smtClean="0"/>
              <a:t>Part 25: Guidance on the audio presentation of text in videos, including captions, subtitles and other on-screen text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23695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audiences</a:t>
            </a:r>
            <a:endParaRPr lang="en-US" sz="60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>
          <a:xfrm>
            <a:off x="1067209" y="3065311"/>
            <a:ext cx="16446698" cy="4649921"/>
          </a:xfrm>
        </p:spPr>
        <p:txBody>
          <a:bodyPr>
            <a:noAutofit/>
          </a:bodyPr>
          <a:lstStyle/>
          <a:p>
            <a:r>
              <a:rPr lang="en-US" dirty="0" smtClean="0"/>
              <a:t>Audiences becoming more used to artificial voices.</a:t>
            </a:r>
          </a:p>
          <a:p>
            <a:r>
              <a:rPr lang="en-US" dirty="0" smtClean="0"/>
              <a:t>It is worth exploring it for AD and AST.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23695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Text-to-speech</a:t>
            </a:r>
            <a:endParaRPr lang="en-US" sz="6600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10"/>
          </p:nvPr>
        </p:nvSpPr>
        <p:spPr>
          <a:xfrm>
            <a:off x="3497407" y="2031135"/>
            <a:ext cx="11222181" cy="1393296"/>
          </a:xfrm>
        </p:spPr>
        <p:txBody>
          <a:bodyPr/>
          <a:lstStyle/>
          <a:p>
            <a:r>
              <a:rPr lang="en-US" sz="4000" dirty="0" smtClean="0"/>
              <a:t>Module </a:t>
            </a:r>
            <a:r>
              <a:rPr lang="pl-PL" sz="4000" dirty="0" smtClean="0"/>
              <a:t>6</a:t>
            </a:r>
            <a:endParaRPr lang="en-US" sz="4000" dirty="0" smtClean="0"/>
          </a:p>
          <a:p>
            <a:r>
              <a:rPr lang="en-US" sz="4000" dirty="0" smtClean="0"/>
              <a:t>Unit </a:t>
            </a:r>
            <a:r>
              <a:rPr lang="pl-PL" sz="4000" dirty="0" smtClean="0"/>
              <a:t>4</a:t>
            </a:r>
            <a:endParaRPr lang="en-US" sz="4000" dirty="0"/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quarter" idx="11"/>
          </p:nvPr>
        </p:nvSpPr>
        <p:spPr>
          <a:xfrm>
            <a:off x="3497408" y="3673140"/>
            <a:ext cx="11222181" cy="551823"/>
          </a:xfrm>
        </p:spPr>
        <p:txBody>
          <a:bodyPr/>
          <a:lstStyle/>
          <a:p>
            <a:r>
              <a:rPr lang="en-US" sz="3500" dirty="0" smtClean="0"/>
              <a:t>ANNA MATAMALA</a:t>
            </a:r>
            <a:endParaRPr lang="en-US" sz="3500" dirty="0"/>
          </a:p>
        </p:txBody>
      </p:sp>
      <p:sp>
        <p:nvSpPr>
          <p:cNvPr id="8" name="Symbol zastępczy tekstu 6"/>
          <p:cNvSpPr txBox="1">
            <a:spLocks/>
          </p:cNvSpPr>
          <p:nvPr/>
        </p:nvSpPr>
        <p:spPr>
          <a:xfrm>
            <a:off x="3497408" y="4335716"/>
            <a:ext cx="11222181" cy="551823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 cap="all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500" dirty="0" smtClean="0">
                <a:latin typeface="Verdana" charset="0"/>
                <a:ea typeface="Verdana" charset="0"/>
                <a:cs typeface="Verdana" charset="0"/>
              </a:rPr>
              <a:t>UNIVERSITAT AUTÒNOMA DE BARCELONA</a:t>
            </a:r>
            <a:endParaRPr lang="en-US" sz="3500" dirty="0"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3724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6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4"/>
          <p:cNvSpPr>
            <a:spLocks noGrp="1"/>
          </p:cNvSpPr>
          <p:nvPr>
            <p:ph type="body" sz="quarter" idx="10"/>
          </p:nvPr>
        </p:nvSpPr>
        <p:spPr>
          <a:xfrm>
            <a:off x="1912446" y="580826"/>
            <a:ext cx="14763322" cy="8635363"/>
          </a:xfrm>
        </p:spPr>
        <p:txBody>
          <a:bodyPr>
            <a:noAutofit/>
          </a:bodyPr>
          <a:lstStyle/>
          <a:p>
            <a:r>
              <a:rPr lang="pl-PL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</a:t>
            </a:r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preparation of this </a:t>
            </a:r>
            <a:r>
              <a:rPr lang="en-US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presentation</a:t>
            </a:r>
            <a:r>
              <a:rPr lang="pl-PL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was </a:t>
            </a:r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supported</a:t>
            </a:r>
            <a:r>
              <a:rPr lang="pl-PL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4000" spc="123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by</a:t>
            </a:r>
            <a:r>
              <a:rPr lang="pl-PL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4000" spc="123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ADLAB PRO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4000" spc="123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(Audio Description: A Laboratory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4000" spc="123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the Development of a New Professional Profile),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4000" spc="123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financed by the European Union</a:t>
            </a:r>
            <a:endParaRPr lang="pl-PL" sz="4000" spc="123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4000" spc="123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under the Erasmus+ </a:t>
            </a:r>
            <a:r>
              <a:rPr lang="en-US" sz="4000" spc="123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Programme</a:t>
            </a:r>
            <a:r>
              <a:rPr lang="en-US" sz="4000" spc="123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4000" spc="123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Key Action 2 – Strategic Partnerships,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4000" spc="123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Project number:2016-1-IT02-KA203-024311. 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4484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>
          <a:xfrm>
            <a:off x="2454442" y="1381478"/>
            <a:ext cx="15011718" cy="7858774"/>
          </a:xfrm>
        </p:spPr>
        <p:txBody>
          <a:bodyPr/>
          <a:lstStyle/>
          <a:p>
            <a:r>
              <a:rPr lang="en-US" sz="4000" spc="123" dirty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information and views set out in this presentation</a:t>
            </a:r>
          </a:p>
          <a:p>
            <a:r>
              <a:rPr lang="en-US" sz="4000" spc="123" dirty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are those of the authors and do not necessarily reflect</a:t>
            </a:r>
          </a:p>
          <a:p>
            <a:r>
              <a:rPr lang="en-US" sz="4000" spc="123" dirty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official opinion of the European Union</a:t>
            </a:r>
            <a:r>
              <a:rPr lang="en-US" sz="4000" spc="123" dirty="0" smtClean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pl-PL" sz="4000" spc="123" dirty="0" smtClean="0">
              <a:solidFill>
                <a:srgbClr val="21212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4000" spc="123" dirty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Neither the European Union institutions and bodies</a:t>
            </a:r>
          </a:p>
          <a:p>
            <a:r>
              <a:rPr lang="en-US" sz="4000" spc="123" dirty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nor any person acting on their behalf may be held responsible</a:t>
            </a:r>
            <a:r>
              <a:rPr lang="pl-PL" sz="4000" spc="123" dirty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4000" spc="123" dirty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the use which may be made</a:t>
            </a:r>
          </a:p>
          <a:p>
            <a:r>
              <a:rPr lang="en-US" sz="4000" spc="123" dirty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 the information contained therein.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4000" spc="123" dirty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pl-PL" sz="4000" spc="123" dirty="0" smtClean="0">
              <a:solidFill>
                <a:srgbClr val="21212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4000" spc="123" dirty="0">
              <a:solidFill>
                <a:srgbClr val="21212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322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lick.wav"/>
          </p:stSnd>
        </p:sndAc>
      </p:transition>
    </mc:Choice>
    <mc:Fallback xmlns="">
      <p:transition spd="slow">
        <p:sndAc>
          <p:stSnd>
            <p:snd r:embed="rId3" name="click.wav"/>
          </p:stSnd>
        </p:sndAc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voicing</a:t>
            </a:r>
            <a:endParaRPr lang="en-US" sz="60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>
          <a:xfrm>
            <a:off x="1017332" y="2487537"/>
            <a:ext cx="16496575" cy="501054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s-ES_tradnl" dirty="0" err="1" smtClean="0"/>
              <a:t>Describer</a:t>
            </a:r>
            <a:r>
              <a:rPr lang="es-ES_tradnl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s-ES_tradnl" sz="4000" dirty="0" err="1" smtClean="0"/>
              <a:t>Voice</a:t>
            </a:r>
            <a:r>
              <a:rPr lang="es-ES_tradnl" sz="4000" dirty="0" smtClean="0"/>
              <a:t> </a:t>
            </a:r>
            <a:r>
              <a:rPr lang="es-ES_tradnl" sz="4000" dirty="0" err="1" smtClean="0"/>
              <a:t>talent</a:t>
            </a:r>
            <a:r>
              <a:rPr lang="es-ES_tradnl" sz="40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s-ES_tradnl" dirty="0" err="1" smtClean="0"/>
              <a:t>Automatic</a:t>
            </a:r>
            <a:r>
              <a:rPr lang="es-ES_tradnl" dirty="0" smtClean="0"/>
              <a:t> </a:t>
            </a:r>
            <a:r>
              <a:rPr lang="es-ES_tradnl" dirty="0" err="1" smtClean="0"/>
              <a:t>text-to-speech</a:t>
            </a:r>
            <a:r>
              <a:rPr lang="es-ES_tradnl" dirty="0" smtClean="0"/>
              <a:t> </a:t>
            </a:r>
            <a:r>
              <a:rPr lang="es-ES_tradnl" dirty="0" err="1" smtClean="0"/>
              <a:t>system</a:t>
            </a:r>
            <a:r>
              <a:rPr lang="es-ES_tradnl" dirty="0" smtClean="0"/>
              <a:t> (TTS).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3569002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TTS</a:t>
            </a:r>
            <a:endParaRPr lang="en-US" sz="60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>
          <a:xfrm>
            <a:off x="1067209" y="3065311"/>
            <a:ext cx="5040550" cy="15716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_tradnl" dirty="0" smtClean="0"/>
              <a:t>TEXT TO SPEECH</a:t>
            </a:r>
          </a:p>
        </p:txBody>
      </p:sp>
      <p:sp>
        <p:nvSpPr>
          <p:cNvPr id="4" name="Symbol zastępczy tekstu 2"/>
          <p:cNvSpPr txBox="1">
            <a:spLocks/>
          </p:cNvSpPr>
          <p:nvPr/>
        </p:nvSpPr>
        <p:spPr>
          <a:xfrm>
            <a:off x="7367682" y="2431444"/>
            <a:ext cx="6198395" cy="1571651"/>
          </a:xfrm>
          <a:prstGeom prst="rect">
            <a:avLst/>
          </a:prstGeom>
        </p:spPr>
        <p:txBody>
          <a:bodyPr>
            <a:noAutofit/>
          </a:bodyPr>
          <a:lstStyle>
            <a:lvl1pPr marL="280524" indent="-280524" algn="l" defTabSz="1122094" rtl="0" eaLnBrk="1" latinLnBrk="0" hangingPunct="1">
              <a:lnSpc>
                <a:spcPct val="150000"/>
              </a:lnSpc>
              <a:spcBef>
                <a:spcPts val="1227"/>
              </a:spcBef>
              <a:buFont typeface="Arial" panose="020B0604020202020204" pitchFamily="34" charset="0"/>
              <a:buChar char="•"/>
              <a:defRPr sz="4000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841573" indent="-280524" algn="l" defTabSz="1122094" rtl="0" eaLnBrk="1" latinLnBrk="0" hangingPunct="1">
              <a:lnSpc>
                <a:spcPct val="90000"/>
              </a:lnSpc>
              <a:spcBef>
                <a:spcPts val="614"/>
              </a:spcBef>
              <a:buFont typeface="Arial" panose="020B0604020202020204" pitchFamily="34" charset="0"/>
              <a:buChar char="•"/>
              <a:defRPr sz="294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02617" indent="-280524" algn="l" defTabSz="1122094" rtl="0" eaLnBrk="1" latinLnBrk="0" hangingPunct="1">
              <a:lnSpc>
                <a:spcPct val="90000"/>
              </a:lnSpc>
              <a:spcBef>
                <a:spcPts val="614"/>
              </a:spcBef>
              <a:buFont typeface="Arial" panose="020B0604020202020204" pitchFamily="34" charset="0"/>
              <a:buChar char="•"/>
              <a:defRPr sz="24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63665" indent="-280524" algn="l" defTabSz="1122094" rtl="0" eaLnBrk="1" latinLnBrk="0" hangingPunct="1">
              <a:lnSpc>
                <a:spcPct val="90000"/>
              </a:lnSpc>
              <a:spcBef>
                <a:spcPts val="614"/>
              </a:spcBef>
              <a:buFont typeface="Arial" panose="020B0604020202020204" pitchFamily="34" charset="0"/>
              <a:buChar char="•"/>
              <a:defRPr sz="2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24713" indent="-280524" algn="l" defTabSz="1122094" rtl="0" eaLnBrk="1" latinLnBrk="0" hangingPunct="1">
              <a:lnSpc>
                <a:spcPct val="90000"/>
              </a:lnSpc>
              <a:spcBef>
                <a:spcPts val="614"/>
              </a:spcBef>
              <a:buFont typeface="Arial" panose="020B0604020202020204" pitchFamily="34" charset="0"/>
              <a:buChar char="•"/>
              <a:defRPr sz="2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85759" indent="-280524" algn="l" defTabSz="1122094" rtl="0" eaLnBrk="1" latinLnBrk="0" hangingPunct="1">
              <a:lnSpc>
                <a:spcPct val="90000"/>
              </a:lnSpc>
              <a:spcBef>
                <a:spcPts val="614"/>
              </a:spcBef>
              <a:buFont typeface="Arial" panose="020B0604020202020204" pitchFamily="34" charset="0"/>
              <a:buChar char="•"/>
              <a:defRPr sz="2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46805" indent="-280524" algn="l" defTabSz="1122094" rtl="0" eaLnBrk="1" latinLnBrk="0" hangingPunct="1">
              <a:lnSpc>
                <a:spcPct val="90000"/>
              </a:lnSpc>
              <a:spcBef>
                <a:spcPts val="614"/>
              </a:spcBef>
              <a:buFont typeface="Arial" panose="020B0604020202020204" pitchFamily="34" charset="0"/>
              <a:buChar char="•"/>
              <a:defRPr sz="2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07852" indent="-280524" algn="l" defTabSz="1122094" rtl="0" eaLnBrk="1" latinLnBrk="0" hangingPunct="1">
              <a:lnSpc>
                <a:spcPct val="90000"/>
              </a:lnSpc>
              <a:spcBef>
                <a:spcPts val="614"/>
              </a:spcBef>
              <a:buFont typeface="Arial" panose="020B0604020202020204" pitchFamily="34" charset="0"/>
              <a:buChar char="•"/>
              <a:defRPr sz="2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768901" indent="-280524" algn="l" defTabSz="1122094" rtl="0" eaLnBrk="1" latinLnBrk="0" hangingPunct="1">
              <a:lnSpc>
                <a:spcPct val="90000"/>
              </a:lnSpc>
              <a:spcBef>
                <a:spcPts val="614"/>
              </a:spcBef>
              <a:buFont typeface="Arial" panose="020B0604020202020204" pitchFamily="34" charset="0"/>
              <a:buChar char="•"/>
              <a:defRPr sz="2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_tradnl" dirty="0" smtClean="0"/>
              <a:t>SPEECH SYNTHESIS</a:t>
            </a:r>
          </a:p>
        </p:txBody>
      </p:sp>
      <p:sp>
        <p:nvSpPr>
          <p:cNvPr id="5" name="Symbol zastępczy tekstu 2"/>
          <p:cNvSpPr txBox="1">
            <a:spLocks/>
          </p:cNvSpPr>
          <p:nvPr/>
        </p:nvSpPr>
        <p:spPr>
          <a:xfrm>
            <a:off x="9838208" y="4196700"/>
            <a:ext cx="6079631" cy="1571651"/>
          </a:xfrm>
          <a:prstGeom prst="rect">
            <a:avLst/>
          </a:prstGeom>
        </p:spPr>
        <p:txBody>
          <a:bodyPr>
            <a:noAutofit/>
          </a:bodyPr>
          <a:lstStyle>
            <a:lvl1pPr marL="280524" indent="-280524" algn="l" defTabSz="1122094" rtl="0" eaLnBrk="1" latinLnBrk="0" hangingPunct="1">
              <a:lnSpc>
                <a:spcPct val="150000"/>
              </a:lnSpc>
              <a:spcBef>
                <a:spcPts val="1227"/>
              </a:spcBef>
              <a:buFont typeface="Arial" panose="020B0604020202020204" pitchFamily="34" charset="0"/>
              <a:buChar char="•"/>
              <a:defRPr sz="4000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841573" indent="-280524" algn="l" defTabSz="1122094" rtl="0" eaLnBrk="1" latinLnBrk="0" hangingPunct="1">
              <a:lnSpc>
                <a:spcPct val="90000"/>
              </a:lnSpc>
              <a:spcBef>
                <a:spcPts val="614"/>
              </a:spcBef>
              <a:buFont typeface="Arial" panose="020B0604020202020204" pitchFamily="34" charset="0"/>
              <a:buChar char="•"/>
              <a:defRPr sz="294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02617" indent="-280524" algn="l" defTabSz="1122094" rtl="0" eaLnBrk="1" latinLnBrk="0" hangingPunct="1">
              <a:lnSpc>
                <a:spcPct val="90000"/>
              </a:lnSpc>
              <a:spcBef>
                <a:spcPts val="614"/>
              </a:spcBef>
              <a:buFont typeface="Arial" panose="020B0604020202020204" pitchFamily="34" charset="0"/>
              <a:buChar char="•"/>
              <a:defRPr sz="24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63665" indent="-280524" algn="l" defTabSz="1122094" rtl="0" eaLnBrk="1" latinLnBrk="0" hangingPunct="1">
              <a:lnSpc>
                <a:spcPct val="90000"/>
              </a:lnSpc>
              <a:spcBef>
                <a:spcPts val="614"/>
              </a:spcBef>
              <a:buFont typeface="Arial" panose="020B0604020202020204" pitchFamily="34" charset="0"/>
              <a:buChar char="•"/>
              <a:defRPr sz="2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24713" indent="-280524" algn="l" defTabSz="1122094" rtl="0" eaLnBrk="1" latinLnBrk="0" hangingPunct="1">
              <a:lnSpc>
                <a:spcPct val="90000"/>
              </a:lnSpc>
              <a:spcBef>
                <a:spcPts val="614"/>
              </a:spcBef>
              <a:buFont typeface="Arial" panose="020B0604020202020204" pitchFamily="34" charset="0"/>
              <a:buChar char="•"/>
              <a:defRPr sz="2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85759" indent="-280524" algn="l" defTabSz="1122094" rtl="0" eaLnBrk="1" latinLnBrk="0" hangingPunct="1">
              <a:lnSpc>
                <a:spcPct val="90000"/>
              </a:lnSpc>
              <a:spcBef>
                <a:spcPts val="614"/>
              </a:spcBef>
              <a:buFont typeface="Arial" panose="020B0604020202020204" pitchFamily="34" charset="0"/>
              <a:buChar char="•"/>
              <a:defRPr sz="2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46805" indent="-280524" algn="l" defTabSz="1122094" rtl="0" eaLnBrk="1" latinLnBrk="0" hangingPunct="1">
              <a:lnSpc>
                <a:spcPct val="90000"/>
              </a:lnSpc>
              <a:spcBef>
                <a:spcPts val="614"/>
              </a:spcBef>
              <a:buFont typeface="Arial" panose="020B0604020202020204" pitchFamily="34" charset="0"/>
              <a:buChar char="•"/>
              <a:defRPr sz="2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07852" indent="-280524" algn="l" defTabSz="1122094" rtl="0" eaLnBrk="1" latinLnBrk="0" hangingPunct="1">
              <a:lnSpc>
                <a:spcPct val="90000"/>
              </a:lnSpc>
              <a:spcBef>
                <a:spcPts val="614"/>
              </a:spcBef>
              <a:buFont typeface="Arial" panose="020B0604020202020204" pitchFamily="34" charset="0"/>
              <a:buChar char="•"/>
              <a:defRPr sz="2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768901" indent="-280524" algn="l" defTabSz="1122094" rtl="0" eaLnBrk="1" latinLnBrk="0" hangingPunct="1">
              <a:lnSpc>
                <a:spcPct val="90000"/>
              </a:lnSpc>
              <a:spcBef>
                <a:spcPts val="614"/>
              </a:spcBef>
              <a:buFont typeface="Arial" panose="020B0604020202020204" pitchFamily="34" charset="0"/>
              <a:buChar char="•"/>
              <a:defRPr sz="2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_tradnl" dirty="0" smtClean="0"/>
              <a:t>SYNTHETIC VOICES</a:t>
            </a:r>
          </a:p>
        </p:txBody>
      </p:sp>
      <p:sp>
        <p:nvSpPr>
          <p:cNvPr id="6" name="Symbol zastępczy tekstu 2"/>
          <p:cNvSpPr txBox="1">
            <a:spLocks/>
          </p:cNvSpPr>
          <p:nvPr/>
        </p:nvSpPr>
        <p:spPr>
          <a:xfrm>
            <a:off x="2058153" y="4812795"/>
            <a:ext cx="5696105" cy="1571651"/>
          </a:xfrm>
          <a:prstGeom prst="rect">
            <a:avLst/>
          </a:prstGeom>
        </p:spPr>
        <p:txBody>
          <a:bodyPr>
            <a:noAutofit/>
          </a:bodyPr>
          <a:lstStyle>
            <a:lvl1pPr marL="280524" indent="-280524" algn="l" defTabSz="1122094" rtl="0" eaLnBrk="1" latinLnBrk="0" hangingPunct="1">
              <a:lnSpc>
                <a:spcPct val="150000"/>
              </a:lnSpc>
              <a:spcBef>
                <a:spcPts val="1227"/>
              </a:spcBef>
              <a:buFont typeface="Arial" panose="020B0604020202020204" pitchFamily="34" charset="0"/>
              <a:buChar char="•"/>
              <a:defRPr sz="4000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841573" indent="-280524" algn="l" defTabSz="1122094" rtl="0" eaLnBrk="1" latinLnBrk="0" hangingPunct="1">
              <a:lnSpc>
                <a:spcPct val="90000"/>
              </a:lnSpc>
              <a:spcBef>
                <a:spcPts val="614"/>
              </a:spcBef>
              <a:buFont typeface="Arial" panose="020B0604020202020204" pitchFamily="34" charset="0"/>
              <a:buChar char="•"/>
              <a:defRPr sz="294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02617" indent="-280524" algn="l" defTabSz="1122094" rtl="0" eaLnBrk="1" latinLnBrk="0" hangingPunct="1">
              <a:lnSpc>
                <a:spcPct val="90000"/>
              </a:lnSpc>
              <a:spcBef>
                <a:spcPts val="614"/>
              </a:spcBef>
              <a:buFont typeface="Arial" panose="020B0604020202020204" pitchFamily="34" charset="0"/>
              <a:buChar char="•"/>
              <a:defRPr sz="24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63665" indent="-280524" algn="l" defTabSz="1122094" rtl="0" eaLnBrk="1" latinLnBrk="0" hangingPunct="1">
              <a:lnSpc>
                <a:spcPct val="90000"/>
              </a:lnSpc>
              <a:spcBef>
                <a:spcPts val="614"/>
              </a:spcBef>
              <a:buFont typeface="Arial" panose="020B0604020202020204" pitchFamily="34" charset="0"/>
              <a:buChar char="•"/>
              <a:defRPr sz="2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24713" indent="-280524" algn="l" defTabSz="1122094" rtl="0" eaLnBrk="1" latinLnBrk="0" hangingPunct="1">
              <a:lnSpc>
                <a:spcPct val="90000"/>
              </a:lnSpc>
              <a:spcBef>
                <a:spcPts val="614"/>
              </a:spcBef>
              <a:buFont typeface="Arial" panose="020B0604020202020204" pitchFamily="34" charset="0"/>
              <a:buChar char="•"/>
              <a:defRPr sz="2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85759" indent="-280524" algn="l" defTabSz="1122094" rtl="0" eaLnBrk="1" latinLnBrk="0" hangingPunct="1">
              <a:lnSpc>
                <a:spcPct val="90000"/>
              </a:lnSpc>
              <a:spcBef>
                <a:spcPts val="614"/>
              </a:spcBef>
              <a:buFont typeface="Arial" panose="020B0604020202020204" pitchFamily="34" charset="0"/>
              <a:buChar char="•"/>
              <a:defRPr sz="2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46805" indent="-280524" algn="l" defTabSz="1122094" rtl="0" eaLnBrk="1" latinLnBrk="0" hangingPunct="1">
              <a:lnSpc>
                <a:spcPct val="90000"/>
              </a:lnSpc>
              <a:spcBef>
                <a:spcPts val="614"/>
              </a:spcBef>
              <a:buFont typeface="Arial" panose="020B0604020202020204" pitchFamily="34" charset="0"/>
              <a:buChar char="•"/>
              <a:defRPr sz="2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07852" indent="-280524" algn="l" defTabSz="1122094" rtl="0" eaLnBrk="1" latinLnBrk="0" hangingPunct="1">
              <a:lnSpc>
                <a:spcPct val="90000"/>
              </a:lnSpc>
              <a:spcBef>
                <a:spcPts val="614"/>
              </a:spcBef>
              <a:buFont typeface="Arial" panose="020B0604020202020204" pitchFamily="34" charset="0"/>
              <a:buChar char="•"/>
              <a:defRPr sz="2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768901" indent="-280524" algn="l" defTabSz="1122094" rtl="0" eaLnBrk="1" latinLnBrk="0" hangingPunct="1">
              <a:lnSpc>
                <a:spcPct val="90000"/>
              </a:lnSpc>
              <a:spcBef>
                <a:spcPts val="614"/>
              </a:spcBef>
              <a:buFont typeface="Arial" panose="020B0604020202020204" pitchFamily="34" charset="0"/>
              <a:buChar char="•"/>
              <a:defRPr sz="2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_tradnl" dirty="0" smtClean="0"/>
              <a:t>ARTIFICIAL VOICES</a:t>
            </a:r>
          </a:p>
        </p:txBody>
      </p:sp>
    </p:spTree>
    <p:extLst>
      <p:ext uri="{BB962C8B-B14F-4D97-AF65-F5344CB8AC3E}">
        <p14:creationId xmlns:p14="http://schemas.microsoft.com/office/powerpoint/2010/main" val="2122663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research</a:t>
            </a:r>
            <a:endParaRPr lang="en-US" sz="60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>
          <a:xfrm>
            <a:off x="1067209" y="3065311"/>
            <a:ext cx="16446698" cy="4649921"/>
          </a:xfrm>
        </p:spPr>
        <p:txBody>
          <a:bodyPr>
            <a:noAutofit/>
          </a:bodyPr>
          <a:lstStyle/>
          <a:p>
            <a:r>
              <a:rPr lang="en-US" sz="4000" dirty="0" err="1" smtClean="0"/>
              <a:t>Walczak</a:t>
            </a:r>
            <a:r>
              <a:rPr lang="en-US" sz="4000" dirty="0" smtClean="0"/>
              <a:t> &amp; </a:t>
            </a:r>
            <a:r>
              <a:rPr lang="en-US" sz="4000" dirty="0" err="1" smtClean="0"/>
              <a:t>Szarkowska</a:t>
            </a:r>
            <a:r>
              <a:rPr lang="en-US" sz="4000" dirty="0" smtClean="0"/>
              <a:t> (2012).</a:t>
            </a:r>
          </a:p>
          <a:p>
            <a:r>
              <a:rPr lang="en-US" dirty="0" err="1" smtClean="0"/>
              <a:t>Szarkowska</a:t>
            </a:r>
            <a:r>
              <a:rPr lang="en-US" dirty="0" smtClean="0"/>
              <a:t> (2011).</a:t>
            </a:r>
          </a:p>
          <a:p>
            <a:r>
              <a:rPr lang="en-US" sz="4000" dirty="0" err="1" smtClean="0"/>
              <a:t>Drozdz-Kubik</a:t>
            </a:r>
            <a:r>
              <a:rPr lang="en-US" sz="4000" dirty="0" smtClean="0"/>
              <a:t> (2011).</a:t>
            </a:r>
          </a:p>
          <a:p>
            <a:r>
              <a:rPr lang="en-US" dirty="0" err="1" smtClean="0"/>
              <a:t>Szarkowska</a:t>
            </a:r>
            <a:r>
              <a:rPr lang="en-US" dirty="0" smtClean="0"/>
              <a:t> &amp; </a:t>
            </a:r>
            <a:r>
              <a:rPr lang="en-US" dirty="0" err="1" smtClean="0"/>
              <a:t>Jankowska</a:t>
            </a:r>
            <a:r>
              <a:rPr lang="en-US" dirty="0" smtClean="0"/>
              <a:t> (2012).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120527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research</a:t>
            </a:r>
            <a:endParaRPr lang="en-US" sz="60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>
          <a:xfrm>
            <a:off x="1067209" y="3065311"/>
            <a:ext cx="16446698" cy="4649921"/>
          </a:xfrm>
        </p:spPr>
        <p:txBody>
          <a:bodyPr>
            <a:noAutofit/>
          </a:bodyPr>
          <a:lstStyle/>
          <a:p>
            <a:r>
              <a:rPr lang="en-US" sz="4000" dirty="0" err="1" smtClean="0"/>
              <a:t>Fernández-Torné</a:t>
            </a:r>
            <a:r>
              <a:rPr lang="en-US" sz="4000" dirty="0" smtClean="0"/>
              <a:t>, Anna; </a:t>
            </a:r>
            <a:r>
              <a:rPr lang="en-US" sz="4000" dirty="0" err="1" smtClean="0"/>
              <a:t>Matamala</a:t>
            </a:r>
            <a:r>
              <a:rPr lang="en-US" sz="4000" dirty="0" smtClean="0"/>
              <a:t>, Anna (2015) Text-to-speech versus human voiced audio description: a reception study in films dubbed into Catalan. </a:t>
            </a:r>
            <a:r>
              <a:rPr lang="en-US" sz="4000" i="1" dirty="0" err="1" smtClean="0"/>
              <a:t>Jostrans</a:t>
            </a:r>
            <a:r>
              <a:rPr lang="en-US" sz="4000" dirty="0" smtClean="0"/>
              <a:t>, 24, 61-88.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03433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research</a:t>
            </a:r>
            <a:endParaRPr lang="en-US" sz="60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>
          <a:xfrm>
            <a:off x="1067209" y="3065311"/>
            <a:ext cx="16446698" cy="4649921"/>
          </a:xfrm>
        </p:spPr>
        <p:txBody>
          <a:bodyPr>
            <a:noAutofit/>
          </a:bodyPr>
          <a:lstStyle/>
          <a:p>
            <a:r>
              <a:rPr lang="en-US" sz="4000" dirty="0" smtClean="0"/>
              <a:t>Kobayashi, M. et al. (2010) Are synthesized video descriptions acceptable? </a:t>
            </a:r>
            <a:r>
              <a:rPr lang="en-US" sz="4000" i="1" dirty="0" smtClean="0"/>
              <a:t>ASSETS ’10</a:t>
            </a:r>
            <a:r>
              <a:rPr lang="en-US" sz="4000" dirty="0" smtClean="0"/>
              <a:t>, 163-170.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0527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research</a:t>
            </a:r>
            <a:endParaRPr lang="en-US" sz="60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>
          <a:xfrm>
            <a:off x="1067209" y="3065311"/>
            <a:ext cx="16446698" cy="4649921"/>
          </a:xfrm>
        </p:spPr>
        <p:txBody>
          <a:bodyPr>
            <a:noAutofit/>
          </a:bodyPr>
          <a:lstStyle/>
          <a:p>
            <a:r>
              <a:rPr lang="en-US" sz="4000" dirty="0" smtClean="0"/>
              <a:t>115 users in Japan + 236 in the USA.</a:t>
            </a:r>
          </a:p>
          <a:p>
            <a:r>
              <a:rPr lang="en-US" dirty="0" smtClean="0"/>
              <a:t>Human voice vs. standard TTS vs. prototype TTS.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83292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research</a:t>
            </a:r>
            <a:endParaRPr lang="en-US" sz="60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>
          <a:xfrm>
            <a:off x="1067209" y="3065311"/>
            <a:ext cx="16446698" cy="4649921"/>
          </a:xfrm>
        </p:spPr>
        <p:txBody>
          <a:bodyPr>
            <a:noAutofit/>
          </a:bodyPr>
          <a:lstStyle/>
          <a:p>
            <a:r>
              <a:rPr lang="en-US" sz="4000" dirty="0" err="1" smtClean="0"/>
              <a:t>Walczak</a:t>
            </a:r>
            <a:r>
              <a:rPr lang="en-US" sz="4000" dirty="0" smtClean="0"/>
              <a:t>, A.; Fryer, L. (2017) Vocal delivery of audio description by genre: measuring users’ presence. </a:t>
            </a:r>
            <a:r>
              <a:rPr lang="en-US" sz="4000" i="1" dirty="0" smtClean="0"/>
              <a:t>Perspectives. Studies in </a:t>
            </a:r>
            <a:r>
              <a:rPr lang="en-US" sz="4000" i="1" dirty="0" err="1" smtClean="0"/>
              <a:t>Translatology</a:t>
            </a:r>
            <a:r>
              <a:rPr lang="en-US" sz="4000" dirty="0" smtClean="0"/>
              <a:t>, 26:1.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0527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MARKET</a:t>
            </a:r>
            <a:endParaRPr lang="en-US" sz="60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>
          <a:xfrm>
            <a:off x="1067209" y="3065311"/>
            <a:ext cx="16446698" cy="4649921"/>
          </a:xfrm>
        </p:spPr>
        <p:txBody>
          <a:bodyPr>
            <a:noAutofit/>
          </a:bodyPr>
          <a:lstStyle/>
          <a:p>
            <a:r>
              <a:rPr lang="en-US" sz="4000" dirty="0" smtClean="0"/>
              <a:t>Text-to-speech systems integrated in apps.</a:t>
            </a:r>
          </a:p>
          <a:p>
            <a:r>
              <a:rPr lang="en-US" dirty="0" err="1" smtClean="0"/>
              <a:t>Oncins</a:t>
            </a:r>
            <a:r>
              <a:rPr lang="en-US" dirty="0" smtClean="0"/>
              <a:t>, E. et al. (2013) on Universal Access System (UAS).</a:t>
            </a:r>
          </a:p>
          <a:p>
            <a:r>
              <a:rPr lang="en-US" dirty="0" err="1" smtClean="0"/>
              <a:t>Scribit</a:t>
            </a:r>
            <a:r>
              <a:rPr lang="en-US" dirty="0" smtClean="0"/>
              <a:t> AD crowdsourcing platform.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80767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IMA PAGINA - TITOL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/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10668</TotalTime>
  <Words>312</Words>
  <Application>Microsoft Office PowerPoint</Application>
  <PresentationFormat>Personalització</PresentationFormat>
  <Paragraphs>72</Paragraphs>
  <Slides>15</Slides>
  <Notes>14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Títols de les diapositives</vt:lpstr>
      </vt:variant>
      <vt:variant>
        <vt:i4>15</vt:i4>
      </vt:variant>
    </vt:vector>
  </HeadingPairs>
  <TitlesOfParts>
    <vt:vector size="16" baseType="lpstr">
      <vt:lpstr>PRIMA PAGINA - TITOLO</vt:lpstr>
      <vt:lpstr>Text-to-speech</vt:lpstr>
      <vt:lpstr>voicing</vt:lpstr>
      <vt:lpstr>TTS</vt:lpstr>
      <vt:lpstr>research</vt:lpstr>
      <vt:lpstr>research</vt:lpstr>
      <vt:lpstr>research</vt:lpstr>
      <vt:lpstr>research</vt:lpstr>
      <vt:lpstr>research</vt:lpstr>
      <vt:lpstr>MARKET</vt:lpstr>
      <vt:lpstr>AST</vt:lpstr>
      <vt:lpstr>AST</vt:lpstr>
      <vt:lpstr>audiences</vt:lpstr>
      <vt:lpstr>Text-to-speech</vt:lpstr>
      <vt:lpstr>Presentació del PowerPoint</vt:lpstr>
      <vt:lpstr>Presentació del PowerPoint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Text-to-speech</dc:title>
  <dc:creator>Marta Rial Pan</dc:creator>
  <cp:lastModifiedBy>1228835</cp:lastModifiedBy>
  <cp:revision>225</cp:revision>
  <dcterms:created xsi:type="dcterms:W3CDTF">2016-10-18T07:38:44Z</dcterms:created>
  <dcterms:modified xsi:type="dcterms:W3CDTF">2019-02-26T17:07:42Z</dcterms:modified>
</cp:coreProperties>
</file>