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dia/audio10.wav" ContentType="audio/wav"/>
  <Override PartName="/ppt/media/audio11.wav" ContentType="audio/wav"/>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21"/>
  </p:notesMasterIdLst>
  <p:handoutMasterIdLst>
    <p:handoutMasterId r:id="rId22"/>
  </p:handoutMasterIdLst>
  <p:sldIdLst>
    <p:sldId id="297" r:id="rId2"/>
    <p:sldId id="350" r:id="rId3"/>
    <p:sldId id="348" r:id="rId4"/>
    <p:sldId id="355" r:id="rId5"/>
    <p:sldId id="353" r:id="rId6"/>
    <p:sldId id="354" r:id="rId7"/>
    <p:sldId id="352" r:id="rId8"/>
    <p:sldId id="356" r:id="rId9"/>
    <p:sldId id="369" r:id="rId10"/>
    <p:sldId id="374" r:id="rId11"/>
    <p:sldId id="363" r:id="rId12"/>
    <p:sldId id="373" r:id="rId13"/>
    <p:sldId id="370" r:id="rId14"/>
    <p:sldId id="375" r:id="rId15"/>
    <p:sldId id="365" r:id="rId16"/>
    <p:sldId id="346" r:id="rId17"/>
    <p:sldId id="309" r:id="rId18"/>
    <p:sldId id="303" r:id="rId19"/>
    <p:sldId id="304" r:id="rId20"/>
  </p:sldIdLst>
  <p:sldSz cx="18288000" cy="10287000"/>
  <p:notesSz cx="6858000" cy="9144000"/>
  <p:defaultTextStyle>
    <a:defPPr>
      <a:defRPr lang="it-IT"/>
    </a:defPPr>
    <a:lvl1pPr marL="0" algn="l" defTabSz="1360485" rtl="0" eaLnBrk="1" latinLnBrk="0" hangingPunct="1">
      <a:defRPr sz="2678" kern="1200">
        <a:solidFill>
          <a:schemeClr val="tx1"/>
        </a:solidFill>
        <a:latin typeface="+mn-lt"/>
        <a:ea typeface="+mn-ea"/>
        <a:cs typeface="+mn-cs"/>
      </a:defRPr>
    </a:lvl1pPr>
    <a:lvl2pPr marL="680244" algn="l" defTabSz="1360485" rtl="0" eaLnBrk="1" latinLnBrk="0" hangingPunct="1">
      <a:defRPr sz="2678" kern="1200">
        <a:solidFill>
          <a:schemeClr val="tx1"/>
        </a:solidFill>
        <a:latin typeface="+mn-lt"/>
        <a:ea typeface="+mn-ea"/>
        <a:cs typeface="+mn-cs"/>
      </a:defRPr>
    </a:lvl2pPr>
    <a:lvl3pPr marL="1360485" algn="l" defTabSz="1360485" rtl="0" eaLnBrk="1" latinLnBrk="0" hangingPunct="1">
      <a:defRPr sz="2678" kern="1200">
        <a:solidFill>
          <a:schemeClr val="tx1"/>
        </a:solidFill>
        <a:latin typeface="+mn-lt"/>
        <a:ea typeface="+mn-ea"/>
        <a:cs typeface="+mn-cs"/>
      </a:defRPr>
    </a:lvl3pPr>
    <a:lvl4pPr marL="2040728" algn="l" defTabSz="1360485" rtl="0" eaLnBrk="1" latinLnBrk="0" hangingPunct="1">
      <a:defRPr sz="2678" kern="1200">
        <a:solidFill>
          <a:schemeClr val="tx1"/>
        </a:solidFill>
        <a:latin typeface="+mn-lt"/>
        <a:ea typeface="+mn-ea"/>
        <a:cs typeface="+mn-cs"/>
      </a:defRPr>
    </a:lvl4pPr>
    <a:lvl5pPr marL="2720972" algn="l" defTabSz="1360485" rtl="0" eaLnBrk="1" latinLnBrk="0" hangingPunct="1">
      <a:defRPr sz="2678" kern="1200">
        <a:solidFill>
          <a:schemeClr val="tx1"/>
        </a:solidFill>
        <a:latin typeface="+mn-lt"/>
        <a:ea typeface="+mn-ea"/>
        <a:cs typeface="+mn-cs"/>
      </a:defRPr>
    </a:lvl5pPr>
    <a:lvl6pPr marL="3401216" algn="l" defTabSz="1360485" rtl="0" eaLnBrk="1" latinLnBrk="0" hangingPunct="1">
      <a:defRPr sz="2678" kern="1200">
        <a:solidFill>
          <a:schemeClr val="tx1"/>
        </a:solidFill>
        <a:latin typeface="+mn-lt"/>
        <a:ea typeface="+mn-ea"/>
        <a:cs typeface="+mn-cs"/>
      </a:defRPr>
    </a:lvl6pPr>
    <a:lvl7pPr marL="4081456" algn="l" defTabSz="1360485" rtl="0" eaLnBrk="1" latinLnBrk="0" hangingPunct="1">
      <a:defRPr sz="2678" kern="1200">
        <a:solidFill>
          <a:schemeClr val="tx1"/>
        </a:solidFill>
        <a:latin typeface="+mn-lt"/>
        <a:ea typeface="+mn-ea"/>
        <a:cs typeface="+mn-cs"/>
      </a:defRPr>
    </a:lvl7pPr>
    <a:lvl8pPr marL="4761699" algn="l" defTabSz="1360485" rtl="0" eaLnBrk="1" latinLnBrk="0" hangingPunct="1">
      <a:defRPr sz="2678" kern="1200">
        <a:solidFill>
          <a:schemeClr val="tx1"/>
        </a:solidFill>
        <a:latin typeface="+mn-lt"/>
        <a:ea typeface="+mn-ea"/>
        <a:cs typeface="+mn-cs"/>
      </a:defRPr>
    </a:lvl8pPr>
    <a:lvl9pPr marL="5441943" algn="l" defTabSz="1360485" rtl="0" eaLnBrk="1" latinLnBrk="0" hangingPunct="1">
      <a:defRPr sz="2678"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240" userDrawn="1">
          <p15:clr>
            <a:srgbClr val="A4A3A4"/>
          </p15:clr>
        </p15:guide>
        <p15:guide id="2" pos="576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A0DA"/>
    <a:srgbClr val="91C6D8"/>
    <a:srgbClr val="BBDBE7"/>
    <a:srgbClr val="904895"/>
    <a:srgbClr val="584394"/>
    <a:srgbClr val="EFB50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80826" autoAdjust="0"/>
  </p:normalViewPr>
  <p:slideViewPr>
    <p:cSldViewPr snapToGrid="0">
      <p:cViewPr varScale="1">
        <p:scale>
          <a:sx n="29" d="100"/>
          <a:sy n="29" d="100"/>
        </p:scale>
        <p:origin x="-1104" y="-102"/>
      </p:cViewPr>
      <p:guideLst>
        <p:guide orient="horz" pos="3240"/>
        <p:guide pos="576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60" d="100"/>
          <a:sy n="60" d="100"/>
        </p:scale>
        <p:origin x="3134"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Jankowska" userId="2d226b23-63ee-45f1-92a0-2eae39989405" providerId="ADAL" clId="{9E5FBBE7-19A5-4740-94AA-3DE851E862C4}"/>
    <pc:docChg chg="addSld delSld modSld">
      <pc:chgData name="Anna Jankowska" userId="2d226b23-63ee-45f1-92a0-2eae39989405" providerId="ADAL" clId="{9E5FBBE7-19A5-4740-94AA-3DE851E862C4}" dt="2018-09-19T10:11:25.143" v="76" actId="20577"/>
      <pc:docMkLst>
        <pc:docMk/>
      </pc:docMkLst>
      <pc:sldChg chg="modSp">
        <pc:chgData name="Anna Jankowska" userId="2d226b23-63ee-45f1-92a0-2eae39989405" providerId="ADAL" clId="{9E5FBBE7-19A5-4740-94AA-3DE851E862C4}" dt="2018-09-19T10:10:21.118" v="63" actId="114"/>
        <pc:sldMkLst>
          <pc:docMk/>
          <pc:sldMk cId="3569002800" sldId="353"/>
        </pc:sldMkLst>
        <pc:spChg chg="mod">
          <ac:chgData name="Anna Jankowska" userId="2d226b23-63ee-45f1-92a0-2eae39989405" providerId="ADAL" clId="{9E5FBBE7-19A5-4740-94AA-3DE851E862C4}" dt="2018-09-19T10:10:21.118" v="63" actId="114"/>
          <ac:spMkLst>
            <pc:docMk/>
            <pc:sldMk cId="3569002800" sldId="353"/>
            <ac:spMk id="3" creationId="{00000000-0000-0000-0000-000000000000}"/>
          </ac:spMkLst>
        </pc:spChg>
      </pc:sldChg>
      <pc:sldChg chg="modSp">
        <pc:chgData name="Anna Jankowska" userId="2d226b23-63ee-45f1-92a0-2eae39989405" providerId="ADAL" clId="{9E5FBBE7-19A5-4740-94AA-3DE851E862C4}" dt="2018-09-17T16:38:38.488" v="54" actId="20577"/>
        <pc:sldMkLst>
          <pc:docMk/>
          <pc:sldMk cId="3569002800" sldId="354"/>
        </pc:sldMkLst>
        <pc:spChg chg="mod">
          <ac:chgData name="Anna Jankowska" userId="2d226b23-63ee-45f1-92a0-2eae39989405" providerId="ADAL" clId="{9E5FBBE7-19A5-4740-94AA-3DE851E862C4}" dt="2018-09-17T16:38:38.488" v="54" actId="20577"/>
          <ac:spMkLst>
            <pc:docMk/>
            <pc:sldMk cId="3569002800" sldId="354"/>
            <ac:spMk id="3" creationId="{00000000-0000-0000-0000-000000000000}"/>
          </ac:spMkLst>
        </pc:spChg>
      </pc:sldChg>
      <pc:sldChg chg="modSp">
        <pc:chgData name="Anna Jankowska" userId="2d226b23-63ee-45f1-92a0-2eae39989405" providerId="ADAL" clId="{9E5FBBE7-19A5-4740-94AA-3DE851E862C4}" dt="2018-09-17T16:39:09.349" v="62" actId="6549"/>
        <pc:sldMkLst>
          <pc:docMk/>
          <pc:sldMk cId="3569002800" sldId="355"/>
        </pc:sldMkLst>
        <pc:spChg chg="mod">
          <ac:chgData name="Anna Jankowska" userId="2d226b23-63ee-45f1-92a0-2eae39989405" providerId="ADAL" clId="{9E5FBBE7-19A5-4740-94AA-3DE851E862C4}" dt="2018-09-17T16:39:09.349" v="62" actId="6549"/>
          <ac:spMkLst>
            <pc:docMk/>
            <pc:sldMk cId="3569002800" sldId="355"/>
            <ac:spMk id="3" creationId="{00000000-0000-0000-0000-000000000000}"/>
          </ac:spMkLst>
        </pc:spChg>
      </pc:sldChg>
      <pc:sldChg chg="modSp">
        <pc:chgData name="Anna Jankowska" userId="2d226b23-63ee-45f1-92a0-2eae39989405" providerId="ADAL" clId="{9E5FBBE7-19A5-4740-94AA-3DE851E862C4}" dt="2018-09-13T09:13:04.961" v="11" actId="6549"/>
        <pc:sldMkLst>
          <pc:docMk/>
          <pc:sldMk cId="1726505407" sldId="370"/>
        </pc:sldMkLst>
        <pc:spChg chg="mod">
          <ac:chgData name="Anna Jankowska" userId="2d226b23-63ee-45f1-92a0-2eae39989405" providerId="ADAL" clId="{9E5FBBE7-19A5-4740-94AA-3DE851E862C4}" dt="2018-09-13T09:13:04.961" v="11" actId="6549"/>
          <ac:spMkLst>
            <pc:docMk/>
            <pc:sldMk cId="1726505407" sldId="370"/>
            <ac:spMk id="3" creationId="{00000000-0000-0000-0000-000000000000}"/>
          </ac:spMkLst>
        </pc:spChg>
      </pc:sldChg>
      <pc:sldChg chg="modSp">
        <pc:chgData name="Anna Jankowska" userId="2d226b23-63ee-45f1-92a0-2eae39989405" providerId="ADAL" clId="{9E5FBBE7-19A5-4740-94AA-3DE851E862C4}" dt="2018-09-13T09:12:53.896" v="8" actId="6549"/>
        <pc:sldMkLst>
          <pc:docMk/>
          <pc:sldMk cId="281580320" sldId="371"/>
        </pc:sldMkLst>
        <pc:spChg chg="mod">
          <ac:chgData name="Anna Jankowska" userId="2d226b23-63ee-45f1-92a0-2eae39989405" providerId="ADAL" clId="{9E5FBBE7-19A5-4740-94AA-3DE851E862C4}" dt="2018-09-13T09:12:53.896" v="8" actId="6549"/>
          <ac:spMkLst>
            <pc:docMk/>
            <pc:sldMk cId="281580320" sldId="371"/>
            <ac:spMk id="3" creationId="{00000000-0000-0000-0000-000000000000}"/>
          </ac:spMkLst>
        </pc:spChg>
      </pc:sldChg>
      <pc:sldChg chg="modSp">
        <pc:chgData name="Anna Jankowska" userId="2d226b23-63ee-45f1-92a0-2eae39989405" providerId="ADAL" clId="{9E5FBBE7-19A5-4740-94AA-3DE851E862C4}" dt="2018-09-19T10:11:25.143" v="76" actId="20577"/>
        <pc:sldMkLst>
          <pc:docMk/>
          <pc:sldMk cId="1521875879" sldId="374"/>
        </pc:sldMkLst>
        <pc:spChg chg="mod">
          <ac:chgData name="Anna Jankowska" userId="2d226b23-63ee-45f1-92a0-2eae39989405" providerId="ADAL" clId="{9E5FBBE7-19A5-4740-94AA-3DE851E862C4}" dt="2018-09-19T10:11:25.143" v="76" actId="20577"/>
          <ac:spMkLst>
            <pc:docMk/>
            <pc:sldMk cId="1521875879" sldId="374"/>
            <ac:spMk id="3" creationId="{00000000-0000-0000-0000-000000000000}"/>
          </ac:spMkLst>
        </pc:spChg>
      </pc:sldChg>
      <pc:sldChg chg="modSp add">
        <pc:chgData name="Anna Jankowska" userId="2d226b23-63ee-45f1-92a0-2eae39989405" providerId="ADAL" clId="{9E5FBBE7-19A5-4740-94AA-3DE851E862C4}" dt="2018-09-13T09:14:11.461" v="39" actId="20577"/>
        <pc:sldMkLst>
          <pc:docMk/>
          <pc:sldMk cId="2852992981" sldId="375"/>
        </pc:sldMkLst>
        <pc:spChg chg="mod">
          <ac:chgData name="Anna Jankowska" userId="2d226b23-63ee-45f1-92a0-2eae39989405" providerId="ADAL" clId="{9E5FBBE7-19A5-4740-94AA-3DE851E862C4}" dt="2018-09-13T09:14:11.461" v="39" actId="20577"/>
          <ac:spMkLst>
            <pc:docMk/>
            <pc:sldMk cId="2852992981" sldId="375"/>
            <ac:spMk id="3" creationId="{00000000-0000-0000-0000-000000000000}"/>
          </ac:spMkLst>
        </pc:spChg>
      </pc:sldChg>
    </pc:docChg>
  </pc:docChgLst>
  <pc:docChgLst>
    <pc:chgData name="Anna Jankowska" userId="2d226b23-63ee-45f1-92a0-2eae39989405" providerId="ADAL" clId="{317309A6-AC77-40BD-8809-2E3F230ACAF4}"/>
    <pc:docChg chg="modSld">
      <pc:chgData name="Anna Jankowska" userId="2d226b23-63ee-45f1-92a0-2eae39989405" providerId="ADAL" clId="{317309A6-AC77-40BD-8809-2E3F230ACAF4}" dt="2018-09-07T18:50:40.273" v="2" actId="6549"/>
      <pc:docMkLst>
        <pc:docMk/>
      </pc:docMkLst>
      <pc:sldChg chg="modSp">
        <pc:chgData name="Anna Jankowska" userId="2d226b23-63ee-45f1-92a0-2eae39989405" providerId="ADAL" clId="{317309A6-AC77-40BD-8809-2E3F230ACAF4}" dt="2018-09-07T17:31:34.084" v="0" actId="20577"/>
        <pc:sldMkLst>
          <pc:docMk/>
          <pc:sldMk cId="3569002800" sldId="346"/>
        </pc:sldMkLst>
        <pc:spChg chg="mod">
          <ac:chgData name="Anna Jankowska" userId="2d226b23-63ee-45f1-92a0-2eae39989405" providerId="ADAL" clId="{317309A6-AC77-40BD-8809-2E3F230ACAF4}" dt="2018-09-07T17:31:34.084" v="0" actId="20577"/>
          <ac:spMkLst>
            <pc:docMk/>
            <pc:sldMk cId="3569002800" sldId="346"/>
            <ac:spMk id="3" creationId="{00000000-0000-0000-0000-000000000000}"/>
          </ac:spMkLst>
        </pc:spChg>
      </pc:sldChg>
      <pc:sldChg chg="modNotesTx">
        <pc:chgData name="Anna Jankowska" userId="2d226b23-63ee-45f1-92a0-2eae39989405" providerId="ADAL" clId="{317309A6-AC77-40BD-8809-2E3F230ACAF4}" dt="2018-09-07T18:50:31.200" v="1" actId="6549"/>
        <pc:sldMkLst>
          <pc:docMk/>
          <pc:sldMk cId="3569002800" sldId="352"/>
        </pc:sldMkLst>
      </pc:sldChg>
      <pc:sldChg chg="modNotesTx">
        <pc:chgData name="Anna Jankowska" userId="2d226b23-63ee-45f1-92a0-2eae39989405" providerId="ADAL" clId="{317309A6-AC77-40BD-8809-2E3F230ACAF4}" dt="2018-09-07T18:50:40.273" v="2" actId="6549"/>
        <pc:sldMkLst>
          <pc:docMk/>
          <pc:sldMk cId="2092697650" sldId="37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6529F9-667F-49CF-90FA-DBAFEF77422F}" type="datetimeFigureOut">
              <a:rPr lang="en" smtClean="0"/>
              <a:pPr/>
              <a:t>2/26/2019</a:t>
            </a:fld>
            <a:endParaRPr lang="en"/>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37899A5-C3DB-4C67-B6CC-0B57A984DF1A}" type="slidenum">
              <a:rPr lang="en" smtClean="0"/>
              <a:pPr/>
              <a:t>‹#›</a:t>
            </a:fld>
            <a:endParaRPr lang="en"/>
          </a:p>
        </p:txBody>
      </p:sp>
    </p:spTree>
    <p:extLst>
      <p:ext uri="{BB962C8B-B14F-4D97-AF65-F5344CB8AC3E}">
        <p14:creationId xmlns:p14="http://schemas.microsoft.com/office/powerpoint/2010/main" val="8150256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4B3C98-8E39-4484-9693-3AACC2228585}" type="datetimeFigureOut">
              <a:rPr lang="it-IT" smtClean="0"/>
              <a:pPr/>
              <a:t>26/02/2019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511B04-AA2C-4B47-B204-C38B51CC87E8}" type="slidenum">
              <a:rPr lang="it-IT" smtClean="0"/>
              <a:pPr/>
              <a:t>‹#›</a:t>
            </a:fld>
            <a:endParaRPr lang="it-IT"/>
          </a:p>
        </p:txBody>
      </p:sp>
    </p:spTree>
    <p:extLst>
      <p:ext uri="{BB962C8B-B14F-4D97-AF65-F5344CB8AC3E}">
        <p14:creationId xmlns:p14="http://schemas.microsoft.com/office/powerpoint/2010/main" val="641390302"/>
      </p:ext>
    </p:extLst>
  </p:cSld>
  <p:clrMap bg1="lt1" tx1="dk1" bg2="lt2" tx2="dk2" accent1="accent1" accent2="accent2" accent3="accent3" accent4="accent4" accent5="accent5" accent6="accent6" hlink="hlink" folHlink="folHlink"/>
  <p:notesStyle>
    <a:lvl1pPr marL="0" algn="l" defTabSz="1360485" rtl="0" eaLnBrk="1" latinLnBrk="0" hangingPunct="1">
      <a:defRPr sz="1786" kern="1200">
        <a:solidFill>
          <a:schemeClr val="tx1"/>
        </a:solidFill>
        <a:latin typeface="+mn-lt"/>
        <a:ea typeface="+mn-ea"/>
        <a:cs typeface="+mn-cs"/>
      </a:defRPr>
    </a:lvl1pPr>
    <a:lvl2pPr marL="680244" algn="l" defTabSz="1360485" rtl="0" eaLnBrk="1" latinLnBrk="0" hangingPunct="1">
      <a:defRPr sz="1786" kern="1200">
        <a:solidFill>
          <a:schemeClr val="tx1"/>
        </a:solidFill>
        <a:latin typeface="+mn-lt"/>
        <a:ea typeface="+mn-ea"/>
        <a:cs typeface="+mn-cs"/>
      </a:defRPr>
    </a:lvl2pPr>
    <a:lvl3pPr marL="1360485" algn="l" defTabSz="1360485" rtl="0" eaLnBrk="1" latinLnBrk="0" hangingPunct="1">
      <a:defRPr sz="1786" kern="1200">
        <a:solidFill>
          <a:schemeClr val="tx1"/>
        </a:solidFill>
        <a:latin typeface="+mn-lt"/>
        <a:ea typeface="+mn-ea"/>
        <a:cs typeface="+mn-cs"/>
      </a:defRPr>
    </a:lvl3pPr>
    <a:lvl4pPr marL="2040728" algn="l" defTabSz="1360485" rtl="0" eaLnBrk="1" latinLnBrk="0" hangingPunct="1">
      <a:defRPr sz="1786" kern="1200">
        <a:solidFill>
          <a:schemeClr val="tx1"/>
        </a:solidFill>
        <a:latin typeface="+mn-lt"/>
        <a:ea typeface="+mn-ea"/>
        <a:cs typeface="+mn-cs"/>
      </a:defRPr>
    </a:lvl4pPr>
    <a:lvl5pPr marL="2720972" algn="l" defTabSz="1360485" rtl="0" eaLnBrk="1" latinLnBrk="0" hangingPunct="1">
      <a:defRPr sz="1786" kern="1200">
        <a:solidFill>
          <a:schemeClr val="tx1"/>
        </a:solidFill>
        <a:latin typeface="+mn-lt"/>
        <a:ea typeface="+mn-ea"/>
        <a:cs typeface="+mn-cs"/>
      </a:defRPr>
    </a:lvl5pPr>
    <a:lvl6pPr marL="3401216" algn="l" defTabSz="1360485" rtl="0" eaLnBrk="1" latinLnBrk="0" hangingPunct="1">
      <a:defRPr sz="1786" kern="1200">
        <a:solidFill>
          <a:schemeClr val="tx1"/>
        </a:solidFill>
        <a:latin typeface="+mn-lt"/>
        <a:ea typeface="+mn-ea"/>
        <a:cs typeface="+mn-cs"/>
      </a:defRPr>
    </a:lvl6pPr>
    <a:lvl7pPr marL="4081456" algn="l" defTabSz="1360485" rtl="0" eaLnBrk="1" latinLnBrk="0" hangingPunct="1">
      <a:defRPr sz="1786" kern="1200">
        <a:solidFill>
          <a:schemeClr val="tx1"/>
        </a:solidFill>
        <a:latin typeface="+mn-lt"/>
        <a:ea typeface="+mn-ea"/>
        <a:cs typeface="+mn-cs"/>
      </a:defRPr>
    </a:lvl7pPr>
    <a:lvl8pPr marL="4761699" algn="l" defTabSz="1360485" rtl="0" eaLnBrk="1" latinLnBrk="0" hangingPunct="1">
      <a:defRPr sz="1786" kern="1200">
        <a:solidFill>
          <a:schemeClr val="tx1"/>
        </a:solidFill>
        <a:latin typeface="+mn-lt"/>
        <a:ea typeface="+mn-ea"/>
        <a:cs typeface="+mn-cs"/>
      </a:defRPr>
    </a:lvl8pPr>
    <a:lvl9pPr marL="5441943" algn="l" defTabSz="1360485" rtl="0" eaLnBrk="1" latinLnBrk="0" hangingPunct="1">
      <a:defRPr sz="178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685800" y="1143000"/>
            <a:ext cx="5486400" cy="3086100"/>
          </a:xfrm>
        </p:spPr>
      </p:sp>
      <p:sp>
        <p:nvSpPr>
          <p:cNvPr id="3" name="Symbol zastępczy notatek 2"/>
          <p:cNvSpPr>
            <a:spLocks noGrp="1"/>
          </p:cNvSpPr>
          <p:nvPr>
            <p:ph type="body" idx="1"/>
          </p:nvPr>
        </p:nvSpPr>
        <p:spPr/>
        <p:txBody>
          <a:bodyPr/>
          <a:lstStyle/>
          <a:p>
            <a:endParaRPr lang="en" dirty="0"/>
          </a:p>
        </p:txBody>
      </p:sp>
      <p:sp>
        <p:nvSpPr>
          <p:cNvPr id="4" name="Symbol zastępczy numeru slajdu 3"/>
          <p:cNvSpPr>
            <a:spLocks noGrp="1"/>
          </p:cNvSpPr>
          <p:nvPr>
            <p:ph type="sldNum" sz="quarter" idx="10"/>
          </p:nvPr>
        </p:nvSpPr>
        <p:spPr/>
        <p:txBody>
          <a:bodyPr/>
          <a:lstStyle/>
          <a:p>
            <a:fld id="{09511B04-AA2C-4B47-B204-C38B51CC87E8}" type="slidenum">
              <a:rPr lang="it-IT" smtClean="0"/>
              <a:pPr/>
              <a:t>1</a:t>
            </a:fld>
            <a:endParaRPr lang="it-IT"/>
          </a:p>
        </p:txBody>
      </p:sp>
    </p:spTree>
    <p:extLst>
      <p:ext uri="{BB962C8B-B14F-4D97-AF65-F5344CB8AC3E}">
        <p14:creationId xmlns:p14="http://schemas.microsoft.com/office/powerpoint/2010/main" val="35455618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685800" y="1143000"/>
            <a:ext cx="5486400" cy="3086100"/>
          </a:xfrm>
        </p:spPr>
      </p:sp>
      <p:sp>
        <p:nvSpPr>
          <p:cNvPr id="3" name="Symbol zastępczy notatek 2"/>
          <p:cNvSpPr>
            <a:spLocks noGrp="1"/>
          </p:cNvSpPr>
          <p:nvPr>
            <p:ph type="body" idx="1"/>
          </p:nvPr>
        </p:nvSpPr>
        <p:spPr/>
        <p:txBody>
          <a:bodyPr/>
          <a:lstStyle/>
          <a:p>
            <a:pPr marL="0" marR="0" indent="0" algn="l" defTabSz="1360485" rtl="0" eaLnBrk="1" fontAlgn="auto" latinLnBrk="0" hangingPunct="1">
              <a:lnSpc>
                <a:spcPct val="100000"/>
              </a:lnSpc>
              <a:spcBef>
                <a:spcPts val="0"/>
              </a:spcBef>
              <a:spcAft>
                <a:spcPts val="0"/>
              </a:spcAft>
              <a:buClrTx/>
              <a:buSzTx/>
              <a:buFontTx/>
              <a:buNone/>
              <a:tabLst/>
              <a:defRPr/>
            </a:pPr>
            <a:endParaRPr lang="en-AU" noProof="0" dirty="0"/>
          </a:p>
        </p:txBody>
      </p:sp>
      <p:sp>
        <p:nvSpPr>
          <p:cNvPr id="4" name="Symbol zastępczy numeru slajdu 3"/>
          <p:cNvSpPr>
            <a:spLocks noGrp="1"/>
          </p:cNvSpPr>
          <p:nvPr>
            <p:ph type="sldNum" sz="quarter" idx="10"/>
          </p:nvPr>
        </p:nvSpPr>
        <p:spPr/>
        <p:txBody>
          <a:bodyPr/>
          <a:lstStyle/>
          <a:p>
            <a:fld id="{09511B04-AA2C-4B47-B204-C38B51CC87E8}" type="slidenum">
              <a:rPr lang="it-IT" smtClean="0"/>
              <a:pPr/>
              <a:t>10</a:t>
            </a:fld>
            <a:endParaRPr lang="it-IT"/>
          </a:p>
        </p:txBody>
      </p:sp>
    </p:spTree>
    <p:extLst>
      <p:ext uri="{BB962C8B-B14F-4D97-AF65-F5344CB8AC3E}">
        <p14:creationId xmlns:p14="http://schemas.microsoft.com/office/powerpoint/2010/main" val="25244555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685800" y="1143000"/>
            <a:ext cx="5486400" cy="3086100"/>
          </a:xfrm>
        </p:spPr>
      </p:sp>
      <p:sp>
        <p:nvSpPr>
          <p:cNvPr id="3" name="Symbol zastępczy notatek 2"/>
          <p:cNvSpPr>
            <a:spLocks noGrp="1"/>
          </p:cNvSpPr>
          <p:nvPr>
            <p:ph type="body" idx="1"/>
          </p:nvPr>
        </p:nvSpPr>
        <p:spPr/>
        <p:txBody>
          <a:bodyPr/>
          <a:lstStyle/>
          <a:p>
            <a:pPr marL="0" marR="0" indent="0" algn="l" defTabSz="1360485" rtl="0" eaLnBrk="1" fontAlgn="auto" latinLnBrk="0" hangingPunct="1">
              <a:lnSpc>
                <a:spcPct val="100000"/>
              </a:lnSpc>
              <a:spcBef>
                <a:spcPts val="0"/>
              </a:spcBef>
              <a:spcAft>
                <a:spcPts val="0"/>
              </a:spcAft>
              <a:buClrTx/>
              <a:buSzTx/>
              <a:buFontTx/>
              <a:buNone/>
              <a:tabLst/>
              <a:defRPr/>
            </a:pPr>
            <a:endParaRPr lang="en-AU" noProof="0" dirty="0"/>
          </a:p>
        </p:txBody>
      </p:sp>
      <p:sp>
        <p:nvSpPr>
          <p:cNvPr id="4" name="Symbol zastępczy numeru slajdu 3"/>
          <p:cNvSpPr>
            <a:spLocks noGrp="1"/>
          </p:cNvSpPr>
          <p:nvPr>
            <p:ph type="sldNum" sz="quarter" idx="10"/>
          </p:nvPr>
        </p:nvSpPr>
        <p:spPr/>
        <p:txBody>
          <a:bodyPr/>
          <a:lstStyle/>
          <a:p>
            <a:fld id="{09511B04-AA2C-4B47-B204-C38B51CC87E8}" type="slidenum">
              <a:rPr lang="it-IT" smtClean="0"/>
              <a:pPr/>
              <a:t>11</a:t>
            </a:fld>
            <a:endParaRPr lang="it-IT"/>
          </a:p>
        </p:txBody>
      </p:sp>
    </p:spTree>
    <p:extLst>
      <p:ext uri="{BB962C8B-B14F-4D97-AF65-F5344CB8AC3E}">
        <p14:creationId xmlns:p14="http://schemas.microsoft.com/office/powerpoint/2010/main" val="2524455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685800" y="1143000"/>
            <a:ext cx="5486400" cy="3086100"/>
          </a:xfrm>
        </p:spPr>
      </p:sp>
      <p:sp>
        <p:nvSpPr>
          <p:cNvPr id="3" name="Symbol zastępczy notatek 2"/>
          <p:cNvSpPr>
            <a:spLocks noGrp="1"/>
          </p:cNvSpPr>
          <p:nvPr>
            <p:ph type="body" idx="1"/>
          </p:nvPr>
        </p:nvSpPr>
        <p:spPr/>
        <p:txBody>
          <a:bodyPr/>
          <a:lstStyle/>
          <a:p>
            <a:pPr marL="0" marR="0" indent="0" algn="l" defTabSz="1360485" rtl="0" eaLnBrk="1" fontAlgn="auto" latinLnBrk="0" hangingPunct="1">
              <a:lnSpc>
                <a:spcPct val="100000"/>
              </a:lnSpc>
              <a:spcBef>
                <a:spcPts val="0"/>
              </a:spcBef>
              <a:spcAft>
                <a:spcPts val="0"/>
              </a:spcAft>
              <a:buClrTx/>
              <a:buSzTx/>
              <a:buFontTx/>
              <a:buNone/>
              <a:tabLst/>
              <a:defRPr/>
            </a:pPr>
            <a:endParaRPr lang="en-AU" noProof="0" dirty="0"/>
          </a:p>
        </p:txBody>
      </p:sp>
      <p:sp>
        <p:nvSpPr>
          <p:cNvPr id="4" name="Symbol zastępczy numeru slajdu 3"/>
          <p:cNvSpPr>
            <a:spLocks noGrp="1"/>
          </p:cNvSpPr>
          <p:nvPr>
            <p:ph type="sldNum" sz="quarter" idx="10"/>
          </p:nvPr>
        </p:nvSpPr>
        <p:spPr/>
        <p:txBody>
          <a:bodyPr/>
          <a:lstStyle/>
          <a:p>
            <a:fld id="{09511B04-AA2C-4B47-B204-C38B51CC87E8}" type="slidenum">
              <a:rPr lang="it-IT" smtClean="0"/>
              <a:pPr/>
              <a:t>12</a:t>
            </a:fld>
            <a:endParaRPr lang="it-IT"/>
          </a:p>
        </p:txBody>
      </p:sp>
    </p:spTree>
    <p:extLst>
      <p:ext uri="{BB962C8B-B14F-4D97-AF65-F5344CB8AC3E}">
        <p14:creationId xmlns:p14="http://schemas.microsoft.com/office/powerpoint/2010/main" val="23973728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685800" y="1143000"/>
            <a:ext cx="5486400" cy="3086100"/>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9511B04-AA2C-4B47-B204-C38B51CC87E8}" type="slidenum">
              <a:rPr lang="it-IT" smtClean="0"/>
              <a:pPr/>
              <a:t>13</a:t>
            </a:fld>
            <a:endParaRPr lang="it-IT"/>
          </a:p>
        </p:txBody>
      </p:sp>
    </p:spTree>
    <p:extLst>
      <p:ext uri="{BB962C8B-B14F-4D97-AF65-F5344CB8AC3E}">
        <p14:creationId xmlns:p14="http://schemas.microsoft.com/office/powerpoint/2010/main" val="38340742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685800" y="1143000"/>
            <a:ext cx="5486400" cy="3086100"/>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9511B04-AA2C-4B47-B204-C38B51CC87E8}" type="slidenum">
              <a:rPr lang="it-IT" smtClean="0"/>
              <a:pPr/>
              <a:t>14</a:t>
            </a:fld>
            <a:endParaRPr lang="it-IT"/>
          </a:p>
        </p:txBody>
      </p:sp>
    </p:spTree>
    <p:extLst>
      <p:ext uri="{BB962C8B-B14F-4D97-AF65-F5344CB8AC3E}">
        <p14:creationId xmlns:p14="http://schemas.microsoft.com/office/powerpoint/2010/main" val="12143050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685800" y="1143000"/>
            <a:ext cx="5486400" cy="3086100"/>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9511B04-AA2C-4B47-B204-C38B51CC87E8}" type="slidenum">
              <a:rPr lang="it-IT" smtClean="0"/>
              <a:pPr/>
              <a:t>15</a:t>
            </a:fld>
            <a:endParaRPr lang="it-IT"/>
          </a:p>
        </p:txBody>
      </p:sp>
    </p:spTree>
    <p:extLst>
      <p:ext uri="{BB962C8B-B14F-4D97-AF65-F5344CB8AC3E}">
        <p14:creationId xmlns:p14="http://schemas.microsoft.com/office/powerpoint/2010/main" val="2524455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685800" y="1143000"/>
            <a:ext cx="5486400" cy="3086100"/>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9511B04-AA2C-4B47-B204-C38B51CC87E8}" type="slidenum">
              <a:rPr lang="it-IT" smtClean="0"/>
              <a:pPr/>
              <a:t>16</a:t>
            </a:fld>
            <a:endParaRPr lang="it-IT"/>
          </a:p>
        </p:txBody>
      </p:sp>
    </p:spTree>
    <p:extLst>
      <p:ext uri="{BB962C8B-B14F-4D97-AF65-F5344CB8AC3E}">
        <p14:creationId xmlns:p14="http://schemas.microsoft.com/office/powerpoint/2010/main" val="25244555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685800" y="1143000"/>
            <a:ext cx="5486400" cy="3086100"/>
          </a:xfrm>
        </p:spPr>
      </p:sp>
      <p:sp>
        <p:nvSpPr>
          <p:cNvPr id="3" name="Symbol zastępczy notatek 2"/>
          <p:cNvSpPr>
            <a:spLocks noGrp="1"/>
          </p:cNvSpPr>
          <p:nvPr>
            <p:ph type="body" idx="1"/>
          </p:nvPr>
        </p:nvSpPr>
        <p:spPr/>
        <p:txBody>
          <a:bodyPr/>
          <a:lstStyle/>
          <a:p>
            <a:endParaRPr lang="en" dirty="0"/>
          </a:p>
        </p:txBody>
      </p:sp>
      <p:sp>
        <p:nvSpPr>
          <p:cNvPr id="4" name="Symbol zastępczy numeru slajdu 3"/>
          <p:cNvSpPr>
            <a:spLocks noGrp="1"/>
          </p:cNvSpPr>
          <p:nvPr>
            <p:ph type="sldNum" sz="quarter" idx="10"/>
          </p:nvPr>
        </p:nvSpPr>
        <p:spPr/>
        <p:txBody>
          <a:bodyPr/>
          <a:lstStyle/>
          <a:p>
            <a:fld id="{09511B04-AA2C-4B47-B204-C38B51CC87E8}" type="slidenum">
              <a:rPr lang="it-IT" smtClean="0"/>
              <a:pPr/>
              <a:t>17</a:t>
            </a:fld>
            <a:endParaRPr lang="it-IT"/>
          </a:p>
        </p:txBody>
      </p:sp>
    </p:spTree>
    <p:extLst>
      <p:ext uri="{BB962C8B-B14F-4D97-AF65-F5344CB8AC3E}">
        <p14:creationId xmlns:p14="http://schemas.microsoft.com/office/powerpoint/2010/main" val="35455618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685800" y="1143000"/>
            <a:ext cx="5486400" cy="3086100"/>
          </a:xfrm>
        </p:spPr>
      </p:sp>
      <p:sp>
        <p:nvSpPr>
          <p:cNvPr id="3" name="Symbol zastępczy notatek 2"/>
          <p:cNvSpPr>
            <a:spLocks noGrp="1"/>
          </p:cNvSpPr>
          <p:nvPr>
            <p:ph type="body" idx="1"/>
          </p:nvPr>
        </p:nvSpPr>
        <p:spPr/>
        <p:txBody>
          <a:bodyPr/>
          <a:lstStyle/>
          <a:p>
            <a:endParaRPr lang="en" dirty="0"/>
          </a:p>
        </p:txBody>
      </p:sp>
      <p:sp>
        <p:nvSpPr>
          <p:cNvPr id="4" name="Symbol zastępczy numeru slajdu 3"/>
          <p:cNvSpPr>
            <a:spLocks noGrp="1"/>
          </p:cNvSpPr>
          <p:nvPr>
            <p:ph type="sldNum" sz="quarter" idx="10"/>
          </p:nvPr>
        </p:nvSpPr>
        <p:spPr/>
        <p:txBody>
          <a:bodyPr/>
          <a:lstStyle/>
          <a:p>
            <a:fld id="{09511B04-AA2C-4B47-B204-C38B51CC87E8}" type="slidenum">
              <a:rPr lang="it-IT" smtClean="0"/>
              <a:pPr/>
              <a:t>18</a:t>
            </a:fld>
            <a:endParaRPr lang="it-IT"/>
          </a:p>
        </p:txBody>
      </p:sp>
    </p:spTree>
    <p:extLst>
      <p:ext uri="{BB962C8B-B14F-4D97-AF65-F5344CB8AC3E}">
        <p14:creationId xmlns:p14="http://schemas.microsoft.com/office/powerpoint/2010/main" val="3557593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685800" y="1143000"/>
            <a:ext cx="5486400" cy="3086100"/>
          </a:xfrm>
        </p:spPr>
      </p:sp>
      <p:sp>
        <p:nvSpPr>
          <p:cNvPr id="3" name="Symbol zastępczy notatek 2"/>
          <p:cNvSpPr>
            <a:spLocks noGrp="1"/>
          </p:cNvSpPr>
          <p:nvPr>
            <p:ph type="body" idx="1"/>
          </p:nvPr>
        </p:nvSpPr>
        <p:spPr/>
        <p:txBody>
          <a:bodyPr/>
          <a:lstStyle/>
          <a:p>
            <a:endParaRPr lang="pl-PL" baseline="0" dirty="0"/>
          </a:p>
        </p:txBody>
      </p:sp>
      <p:sp>
        <p:nvSpPr>
          <p:cNvPr id="4" name="Symbol zastępczy numeru slajdu 3"/>
          <p:cNvSpPr>
            <a:spLocks noGrp="1"/>
          </p:cNvSpPr>
          <p:nvPr>
            <p:ph type="sldNum" sz="quarter" idx="10"/>
          </p:nvPr>
        </p:nvSpPr>
        <p:spPr/>
        <p:txBody>
          <a:bodyPr/>
          <a:lstStyle/>
          <a:p>
            <a:fld id="{09511B04-AA2C-4B47-B204-C38B51CC87E8}" type="slidenum">
              <a:rPr lang="it-IT" smtClean="0"/>
              <a:pPr/>
              <a:t>2</a:t>
            </a:fld>
            <a:endParaRPr lang="it-IT"/>
          </a:p>
        </p:txBody>
      </p:sp>
    </p:spTree>
    <p:extLst>
      <p:ext uri="{BB962C8B-B14F-4D97-AF65-F5344CB8AC3E}">
        <p14:creationId xmlns:p14="http://schemas.microsoft.com/office/powerpoint/2010/main" val="2524455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685800" y="1143000"/>
            <a:ext cx="5486400" cy="3086100"/>
          </a:xfrm>
        </p:spPr>
      </p:sp>
      <p:sp>
        <p:nvSpPr>
          <p:cNvPr id="3" name="Symbol zastępczy notatek 2"/>
          <p:cNvSpPr>
            <a:spLocks noGrp="1"/>
          </p:cNvSpPr>
          <p:nvPr>
            <p:ph type="body" idx="1"/>
          </p:nvPr>
        </p:nvSpPr>
        <p:spPr/>
        <p:txBody>
          <a:bodyPr/>
          <a:lstStyle/>
          <a:p>
            <a:pPr marL="0" marR="0" indent="0" algn="l" defTabSz="1360485" rtl="0" eaLnBrk="1" fontAlgn="auto" latinLnBrk="0" hangingPunct="1">
              <a:lnSpc>
                <a:spcPct val="100000"/>
              </a:lnSpc>
              <a:spcBef>
                <a:spcPts val="0"/>
              </a:spcBef>
              <a:spcAft>
                <a:spcPts val="0"/>
              </a:spcAft>
              <a:buClrTx/>
              <a:buSzTx/>
              <a:buFontTx/>
              <a:buNone/>
              <a:tabLst/>
              <a:defRPr/>
            </a:pPr>
            <a:endParaRPr lang="en-AU" noProof="0" dirty="0"/>
          </a:p>
        </p:txBody>
      </p:sp>
      <p:sp>
        <p:nvSpPr>
          <p:cNvPr id="4" name="Symbol zastępczy numeru slajdu 3"/>
          <p:cNvSpPr>
            <a:spLocks noGrp="1"/>
          </p:cNvSpPr>
          <p:nvPr>
            <p:ph type="sldNum" sz="quarter" idx="10"/>
          </p:nvPr>
        </p:nvSpPr>
        <p:spPr/>
        <p:txBody>
          <a:bodyPr/>
          <a:lstStyle/>
          <a:p>
            <a:fld id="{09511B04-AA2C-4B47-B204-C38B51CC87E8}" type="slidenum">
              <a:rPr lang="it-IT" smtClean="0"/>
              <a:pPr/>
              <a:t>3</a:t>
            </a:fld>
            <a:endParaRPr lang="it-IT"/>
          </a:p>
        </p:txBody>
      </p:sp>
    </p:spTree>
    <p:extLst>
      <p:ext uri="{BB962C8B-B14F-4D97-AF65-F5344CB8AC3E}">
        <p14:creationId xmlns:p14="http://schemas.microsoft.com/office/powerpoint/2010/main" val="2524455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685800" y="1143000"/>
            <a:ext cx="5486400" cy="3086100"/>
          </a:xfrm>
        </p:spPr>
      </p:sp>
      <p:sp>
        <p:nvSpPr>
          <p:cNvPr id="3" name="Symbol zastępczy notatek 2"/>
          <p:cNvSpPr>
            <a:spLocks noGrp="1"/>
          </p:cNvSpPr>
          <p:nvPr>
            <p:ph type="body" idx="1"/>
          </p:nvPr>
        </p:nvSpPr>
        <p:spPr/>
        <p:txBody>
          <a:bodyPr/>
          <a:lstStyle/>
          <a:p>
            <a:pPr marL="0" marR="0" indent="0" algn="l" defTabSz="1360485" rtl="0" eaLnBrk="1" fontAlgn="auto" latinLnBrk="0" hangingPunct="1">
              <a:lnSpc>
                <a:spcPct val="100000"/>
              </a:lnSpc>
              <a:spcBef>
                <a:spcPts val="0"/>
              </a:spcBef>
              <a:spcAft>
                <a:spcPts val="0"/>
              </a:spcAft>
              <a:buClrTx/>
              <a:buSzTx/>
              <a:buFontTx/>
              <a:buNone/>
              <a:tabLst/>
              <a:defRPr/>
            </a:pPr>
            <a:endParaRPr lang="en-AU" noProof="0" dirty="0"/>
          </a:p>
        </p:txBody>
      </p:sp>
      <p:sp>
        <p:nvSpPr>
          <p:cNvPr id="4" name="Symbol zastępczy numeru slajdu 3"/>
          <p:cNvSpPr>
            <a:spLocks noGrp="1"/>
          </p:cNvSpPr>
          <p:nvPr>
            <p:ph type="sldNum" sz="quarter" idx="10"/>
          </p:nvPr>
        </p:nvSpPr>
        <p:spPr/>
        <p:txBody>
          <a:bodyPr/>
          <a:lstStyle/>
          <a:p>
            <a:fld id="{09511B04-AA2C-4B47-B204-C38B51CC87E8}" type="slidenum">
              <a:rPr lang="it-IT" smtClean="0"/>
              <a:pPr/>
              <a:t>4</a:t>
            </a:fld>
            <a:endParaRPr lang="it-IT"/>
          </a:p>
        </p:txBody>
      </p:sp>
    </p:spTree>
    <p:extLst>
      <p:ext uri="{BB962C8B-B14F-4D97-AF65-F5344CB8AC3E}">
        <p14:creationId xmlns:p14="http://schemas.microsoft.com/office/powerpoint/2010/main" val="2524455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685800" y="1143000"/>
            <a:ext cx="5486400" cy="3086100"/>
          </a:xfrm>
        </p:spPr>
      </p:sp>
      <p:sp>
        <p:nvSpPr>
          <p:cNvPr id="3" name="Symbol zastępczy notatek 2"/>
          <p:cNvSpPr>
            <a:spLocks noGrp="1"/>
          </p:cNvSpPr>
          <p:nvPr>
            <p:ph type="body" idx="1"/>
          </p:nvPr>
        </p:nvSpPr>
        <p:spPr/>
        <p:txBody>
          <a:bodyPr/>
          <a:lstStyle/>
          <a:p>
            <a:pPr marL="0" marR="0" indent="0" algn="l" defTabSz="1360485" rtl="0" eaLnBrk="1" fontAlgn="auto" latinLnBrk="0" hangingPunct="1">
              <a:lnSpc>
                <a:spcPct val="100000"/>
              </a:lnSpc>
              <a:spcBef>
                <a:spcPts val="0"/>
              </a:spcBef>
              <a:spcAft>
                <a:spcPts val="0"/>
              </a:spcAft>
              <a:buClrTx/>
              <a:buSzTx/>
              <a:buFontTx/>
              <a:buNone/>
              <a:tabLst/>
              <a:defRPr/>
            </a:pPr>
            <a:endParaRPr lang="en-AU" noProof="0" dirty="0"/>
          </a:p>
        </p:txBody>
      </p:sp>
      <p:sp>
        <p:nvSpPr>
          <p:cNvPr id="4" name="Symbol zastępczy numeru slajdu 3"/>
          <p:cNvSpPr>
            <a:spLocks noGrp="1"/>
          </p:cNvSpPr>
          <p:nvPr>
            <p:ph type="sldNum" sz="quarter" idx="10"/>
          </p:nvPr>
        </p:nvSpPr>
        <p:spPr/>
        <p:txBody>
          <a:bodyPr/>
          <a:lstStyle/>
          <a:p>
            <a:fld id="{09511B04-AA2C-4B47-B204-C38B51CC87E8}" type="slidenum">
              <a:rPr lang="it-IT" smtClean="0"/>
              <a:pPr/>
              <a:t>5</a:t>
            </a:fld>
            <a:endParaRPr lang="it-IT"/>
          </a:p>
        </p:txBody>
      </p:sp>
    </p:spTree>
    <p:extLst>
      <p:ext uri="{BB962C8B-B14F-4D97-AF65-F5344CB8AC3E}">
        <p14:creationId xmlns:p14="http://schemas.microsoft.com/office/powerpoint/2010/main" val="2524455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685800" y="1143000"/>
            <a:ext cx="5486400" cy="3086100"/>
          </a:xfrm>
        </p:spPr>
      </p:sp>
      <p:sp>
        <p:nvSpPr>
          <p:cNvPr id="3" name="Symbol zastępczy notatek 2"/>
          <p:cNvSpPr>
            <a:spLocks noGrp="1"/>
          </p:cNvSpPr>
          <p:nvPr>
            <p:ph type="body" idx="1"/>
          </p:nvPr>
        </p:nvSpPr>
        <p:spPr/>
        <p:txBody>
          <a:bodyPr/>
          <a:lstStyle/>
          <a:p>
            <a:pPr marL="0" marR="0" indent="0" algn="l" defTabSz="1360485" rtl="0" eaLnBrk="1" fontAlgn="auto" latinLnBrk="0" hangingPunct="1">
              <a:lnSpc>
                <a:spcPct val="100000"/>
              </a:lnSpc>
              <a:spcBef>
                <a:spcPts val="0"/>
              </a:spcBef>
              <a:spcAft>
                <a:spcPts val="0"/>
              </a:spcAft>
              <a:buClrTx/>
              <a:buSzTx/>
              <a:buFontTx/>
              <a:buNone/>
              <a:tabLst/>
              <a:defRPr/>
            </a:pPr>
            <a:endParaRPr lang="en-AU" noProof="0" dirty="0"/>
          </a:p>
        </p:txBody>
      </p:sp>
      <p:sp>
        <p:nvSpPr>
          <p:cNvPr id="4" name="Symbol zastępczy numeru slajdu 3"/>
          <p:cNvSpPr>
            <a:spLocks noGrp="1"/>
          </p:cNvSpPr>
          <p:nvPr>
            <p:ph type="sldNum" sz="quarter" idx="10"/>
          </p:nvPr>
        </p:nvSpPr>
        <p:spPr/>
        <p:txBody>
          <a:bodyPr/>
          <a:lstStyle/>
          <a:p>
            <a:fld id="{09511B04-AA2C-4B47-B204-C38B51CC87E8}" type="slidenum">
              <a:rPr lang="it-IT" smtClean="0"/>
              <a:pPr/>
              <a:t>6</a:t>
            </a:fld>
            <a:endParaRPr lang="it-IT"/>
          </a:p>
        </p:txBody>
      </p:sp>
    </p:spTree>
    <p:extLst>
      <p:ext uri="{BB962C8B-B14F-4D97-AF65-F5344CB8AC3E}">
        <p14:creationId xmlns:p14="http://schemas.microsoft.com/office/powerpoint/2010/main" val="2524455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685800" y="1143000"/>
            <a:ext cx="5486400" cy="3086100"/>
          </a:xfrm>
        </p:spPr>
      </p:sp>
      <p:sp>
        <p:nvSpPr>
          <p:cNvPr id="3" name="Symbol zastępczy notatek 2"/>
          <p:cNvSpPr>
            <a:spLocks noGrp="1"/>
          </p:cNvSpPr>
          <p:nvPr>
            <p:ph type="body" idx="1"/>
          </p:nvPr>
        </p:nvSpPr>
        <p:spPr/>
        <p:txBody>
          <a:bodyPr/>
          <a:lstStyle/>
          <a:p>
            <a:pPr marL="0" marR="0" indent="0" algn="l" defTabSz="1360485" rtl="0" eaLnBrk="1" fontAlgn="auto" latinLnBrk="0" hangingPunct="1">
              <a:lnSpc>
                <a:spcPct val="100000"/>
              </a:lnSpc>
              <a:spcBef>
                <a:spcPts val="0"/>
              </a:spcBef>
              <a:spcAft>
                <a:spcPts val="0"/>
              </a:spcAft>
              <a:buClrTx/>
              <a:buSzTx/>
              <a:buFontTx/>
              <a:buNone/>
              <a:tabLst/>
              <a:defRPr/>
            </a:pPr>
            <a:endParaRPr lang="en-AU" noProof="0" dirty="0"/>
          </a:p>
        </p:txBody>
      </p:sp>
      <p:sp>
        <p:nvSpPr>
          <p:cNvPr id="4" name="Symbol zastępczy numeru slajdu 3"/>
          <p:cNvSpPr>
            <a:spLocks noGrp="1"/>
          </p:cNvSpPr>
          <p:nvPr>
            <p:ph type="sldNum" sz="quarter" idx="10"/>
          </p:nvPr>
        </p:nvSpPr>
        <p:spPr/>
        <p:txBody>
          <a:bodyPr/>
          <a:lstStyle/>
          <a:p>
            <a:fld id="{09511B04-AA2C-4B47-B204-C38B51CC87E8}" type="slidenum">
              <a:rPr lang="it-IT" smtClean="0"/>
              <a:pPr/>
              <a:t>7</a:t>
            </a:fld>
            <a:endParaRPr lang="it-IT"/>
          </a:p>
        </p:txBody>
      </p:sp>
    </p:spTree>
    <p:extLst>
      <p:ext uri="{BB962C8B-B14F-4D97-AF65-F5344CB8AC3E}">
        <p14:creationId xmlns:p14="http://schemas.microsoft.com/office/powerpoint/2010/main" val="2524455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685800" y="1143000"/>
            <a:ext cx="5486400" cy="3086100"/>
          </a:xfrm>
        </p:spPr>
      </p:sp>
      <p:sp>
        <p:nvSpPr>
          <p:cNvPr id="3" name="Symbol zastępczy notatek 2"/>
          <p:cNvSpPr>
            <a:spLocks noGrp="1"/>
          </p:cNvSpPr>
          <p:nvPr>
            <p:ph type="body" idx="1"/>
          </p:nvPr>
        </p:nvSpPr>
        <p:spPr/>
        <p:txBody>
          <a:bodyPr/>
          <a:lstStyle/>
          <a:p>
            <a:pPr marL="0" indent="0" algn="l">
              <a:buNone/>
            </a:pPr>
            <a:endParaRPr lang="en-AU" noProof="0" dirty="0"/>
          </a:p>
        </p:txBody>
      </p:sp>
      <p:sp>
        <p:nvSpPr>
          <p:cNvPr id="4" name="Symbol zastępczy numeru slajdu 3"/>
          <p:cNvSpPr>
            <a:spLocks noGrp="1"/>
          </p:cNvSpPr>
          <p:nvPr>
            <p:ph type="sldNum" sz="quarter" idx="10"/>
          </p:nvPr>
        </p:nvSpPr>
        <p:spPr/>
        <p:txBody>
          <a:bodyPr/>
          <a:lstStyle/>
          <a:p>
            <a:fld id="{09511B04-AA2C-4B47-B204-C38B51CC87E8}" type="slidenum">
              <a:rPr lang="it-IT" smtClean="0"/>
              <a:pPr/>
              <a:t>8</a:t>
            </a:fld>
            <a:endParaRPr lang="it-IT"/>
          </a:p>
        </p:txBody>
      </p:sp>
    </p:spTree>
    <p:extLst>
      <p:ext uri="{BB962C8B-B14F-4D97-AF65-F5344CB8AC3E}">
        <p14:creationId xmlns:p14="http://schemas.microsoft.com/office/powerpoint/2010/main" val="2524455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685800" y="1143000"/>
            <a:ext cx="5486400" cy="3086100"/>
          </a:xfrm>
        </p:spPr>
      </p:sp>
      <p:sp>
        <p:nvSpPr>
          <p:cNvPr id="3" name="Symbol zastępczy notatek 2"/>
          <p:cNvSpPr>
            <a:spLocks noGrp="1"/>
          </p:cNvSpPr>
          <p:nvPr>
            <p:ph type="body" idx="1"/>
          </p:nvPr>
        </p:nvSpPr>
        <p:spPr/>
        <p:txBody>
          <a:bodyPr/>
          <a:lstStyle/>
          <a:p>
            <a:pPr marL="0" marR="0" indent="0" algn="l" defTabSz="1360485" rtl="0" eaLnBrk="1" fontAlgn="auto" latinLnBrk="0" hangingPunct="1">
              <a:lnSpc>
                <a:spcPct val="100000"/>
              </a:lnSpc>
              <a:spcBef>
                <a:spcPts val="0"/>
              </a:spcBef>
              <a:spcAft>
                <a:spcPts val="0"/>
              </a:spcAft>
              <a:buClrTx/>
              <a:buSzTx/>
              <a:buFontTx/>
              <a:buNone/>
              <a:tabLst/>
              <a:defRPr/>
            </a:pPr>
            <a:endParaRPr lang="en-AU" noProof="0" dirty="0"/>
          </a:p>
        </p:txBody>
      </p:sp>
      <p:sp>
        <p:nvSpPr>
          <p:cNvPr id="4" name="Symbol zastępczy numeru slajdu 3"/>
          <p:cNvSpPr>
            <a:spLocks noGrp="1"/>
          </p:cNvSpPr>
          <p:nvPr>
            <p:ph type="sldNum" sz="quarter" idx="10"/>
          </p:nvPr>
        </p:nvSpPr>
        <p:spPr/>
        <p:txBody>
          <a:bodyPr/>
          <a:lstStyle/>
          <a:p>
            <a:fld id="{09511B04-AA2C-4B47-B204-C38B51CC87E8}" type="slidenum">
              <a:rPr lang="it-IT" smtClean="0"/>
              <a:pPr/>
              <a:t>9</a:t>
            </a:fld>
            <a:endParaRPr lang="it-IT"/>
          </a:p>
        </p:txBody>
      </p:sp>
    </p:spTree>
    <p:extLst>
      <p:ext uri="{BB962C8B-B14F-4D97-AF65-F5344CB8AC3E}">
        <p14:creationId xmlns:p14="http://schemas.microsoft.com/office/powerpoint/2010/main" val="37334505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Master" Target="../slideMasters/slideMaster1.xml"/><Relationship Id="rId1" Type="http://schemas.openxmlformats.org/officeDocument/2006/relationships/audio" Target="../media/audio1.wav"/><Relationship Id="rId5" Type="http://schemas.openxmlformats.org/officeDocument/2006/relationships/audio" Target="../media/audio10.wav"/><Relationship Id="rId4" Type="http://schemas.openxmlformats.org/officeDocument/2006/relationships/image" Target="../media/image2.gi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Master" Target="../slideMasters/slideMaster1.xml"/><Relationship Id="rId1" Type="http://schemas.openxmlformats.org/officeDocument/2006/relationships/audio" Target="../media/audio1.wav"/><Relationship Id="rId6" Type="http://schemas.openxmlformats.org/officeDocument/2006/relationships/audio" Target="../media/audio10.wav"/><Relationship Id="rId5" Type="http://schemas.openxmlformats.org/officeDocument/2006/relationships/image" Target="../media/image3.png"/><Relationship Id="rId4" Type="http://schemas.openxmlformats.org/officeDocument/2006/relationships/image" Target="../media/image2.gi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Master" Target="../slideMasters/slideMaster1.xml"/><Relationship Id="rId1" Type="http://schemas.openxmlformats.org/officeDocument/2006/relationships/audio" Target="../media/audio1.wav"/><Relationship Id="rId5" Type="http://schemas.openxmlformats.org/officeDocument/2006/relationships/audio" Target="../media/audio10.wav"/><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Master" Target="../slideMasters/slideMaster1.xml"/><Relationship Id="rId1" Type="http://schemas.openxmlformats.org/officeDocument/2006/relationships/audio" Target="../media/audio1.wav"/><Relationship Id="rId5" Type="http://schemas.openxmlformats.org/officeDocument/2006/relationships/audio" Target="../media/audio10.wav"/><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Master" Target="../slideMasters/slideMaster1.xml"/><Relationship Id="rId1" Type="http://schemas.openxmlformats.org/officeDocument/2006/relationships/audio" Target="../media/audio1.wav"/><Relationship Id="rId6" Type="http://schemas.openxmlformats.org/officeDocument/2006/relationships/audio" Target="../media/audio10.wav"/><Relationship Id="rId5" Type="http://schemas.openxmlformats.org/officeDocument/2006/relationships/image" Target="../media/image3.png"/><Relationship Id="rId4" Type="http://schemas.openxmlformats.org/officeDocument/2006/relationships/image" Target="../media/image2.gi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Master" Target="../slideMasters/slideMaster1.xml"/><Relationship Id="rId1" Type="http://schemas.openxmlformats.org/officeDocument/2006/relationships/audio" Target="../media/audio1.wav"/><Relationship Id="rId5" Type="http://schemas.openxmlformats.org/officeDocument/2006/relationships/audio" Target="../media/audio10.wav"/><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Master" Target="../slideMasters/slideMaster1.xml"/><Relationship Id="rId1" Type="http://schemas.openxmlformats.org/officeDocument/2006/relationships/audio" Target="../media/audio1.wav"/><Relationship Id="rId5" Type="http://schemas.openxmlformats.org/officeDocument/2006/relationships/audio" Target="../media/audio10.wav"/><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Master" Target="../slideMasters/slideMaster1.xml"/><Relationship Id="rId1" Type="http://schemas.openxmlformats.org/officeDocument/2006/relationships/audio" Target="../media/audio1.wav"/><Relationship Id="rId5" Type="http://schemas.openxmlformats.org/officeDocument/2006/relationships/audio" Target="NUL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Master" Target="../slideMasters/slideMaster1.xml"/><Relationship Id="rId1" Type="http://schemas.openxmlformats.org/officeDocument/2006/relationships/audio" Target="../media/audio1.wav"/><Relationship Id="rId5" Type="http://schemas.openxmlformats.org/officeDocument/2006/relationships/audio" Target="NUL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Master" Target="../slideMasters/slideMaster1.xml"/><Relationship Id="rId1" Type="http://schemas.openxmlformats.org/officeDocument/2006/relationships/audio" Target="../media/audio1.wav"/><Relationship Id="rId6" Type="http://schemas.openxmlformats.org/officeDocument/2006/relationships/audio" Target="../media/audio10.wav"/><Relationship Id="rId5" Type="http://schemas.openxmlformats.org/officeDocument/2006/relationships/image" Target="../media/image3.png"/><Relationship Id="rId4" Type="http://schemas.openxmlformats.org/officeDocument/2006/relationships/image" Target="../media/image2.gi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Master" Target="../slideMasters/slideMaster1.xml"/><Relationship Id="rId1" Type="http://schemas.openxmlformats.org/officeDocument/2006/relationships/audio" Target="../media/audio1.wav"/><Relationship Id="rId5" Type="http://schemas.openxmlformats.org/officeDocument/2006/relationships/audio" Target="../media/audio10.wav"/><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Master" Target="../slideMasters/slideMaster1.xml"/><Relationship Id="rId1" Type="http://schemas.openxmlformats.org/officeDocument/2006/relationships/audio" Target="../media/audio1.wav"/><Relationship Id="rId5" Type="http://schemas.openxmlformats.org/officeDocument/2006/relationships/audio" Target="../media/audio10.wav"/><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Master" Target="../slideMasters/slideMaster1.xml"/><Relationship Id="rId1" Type="http://schemas.openxmlformats.org/officeDocument/2006/relationships/audio" Target="../media/audio1.wav"/><Relationship Id="rId5" Type="http://schemas.openxmlformats.org/officeDocument/2006/relationships/audio" Target="../media/audio10.wav"/><Relationship Id="rId4" Type="http://schemas.openxmlformats.org/officeDocument/2006/relationships/image" Target="../media/image2.gi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Master" Target="../slideMasters/slideMaster1.xml"/><Relationship Id="rId1" Type="http://schemas.openxmlformats.org/officeDocument/2006/relationships/audio" Target="../media/audio1.wav"/><Relationship Id="rId6" Type="http://schemas.openxmlformats.org/officeDocument/2006/relationships/audio" Target="../media/audio10.wav"/><Relationship Id="rId5" Type="http://schemas.openxmlformats.org/officeDocument/2006/relationships/image" Target="../media/image3.png"/><Relationship Id="rId4" Type="http://schemas.openxmlformats.org/officeDocument/2006/relationships/image" Target="../media/image2.gif"/></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Master" Target="../slideMasters/slideMaster1.xml"/><Relationship Id="rId1" Type="http://schemas.openxmlformats.org/officeDocument/2006/relationships/audio" Target="../media/audio1.wav"/><Relationship Id="rId6" Type="http://schemas.openxmlformats.org/officeDocument/2006/relationships/audio" Target="../media/audio10.wav"/><Relationship Id="rId5" Type="http://schemas.openxmlformats.org/officeDocument/2006/relationships/image" Target="../media/image3.png"/><Relationship Id="rId4" Type="http://schemas.openxmlformats.org/officeDocument/2006/relationships/image" Target="../media/image2.gif"/></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Master" Target="../slideMasters/slideMaster1.xml"/><Relationship Id="rId1" Type="http://schemas.openxmlformats.org/officeDocument/2006/relationships/audio" Target="../media/audio1.wav"/><Relationship Id="rId5" Type="http://schemas.openxmlformats.org/officeDocument/2006/relationships/audio" Target="../media/audio10.wav"/><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Master" Target="../slideMasters/slideMaster1.xml"/><Relationship Id="rId1" Type="http://schemas.openxmlformats.org/officeDocument/2006/relationships/audio" Target="../media/audio1.wav"/><Relationship Id="rId5" Type="http://schemas.openxmlformats.org/officeDocument/2006/relationships/audio" Target="../media/audio10.wav"/><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for video">
    <p:bg>
      <p:bgPr>
        <a:solidFill>
          <a:srgbClr val="91C6D8"/>
        </a:solidFill>
        <a:effectLst/>
      </p:bgPr>
    </p:bg>
    <p:spTree>
      <p:nvGrpSpPr>
        <p:cNvPr id="1" name=""/>
        <p:cNvGrpSpPr/>
        <p:nvPr/>
      </p:nvGrpSpPr>
      <p:grpSpPr>
        <a:xfrm>
          <a:off x="0" y="0"/>
          <a:ext cx="0" cy="0"/>
          <a:chOff x="0" y="0"/>
          <a:chExt cx="0" cy="0"/>
        </a:xfrm>
      </p:grpSpPr>
      <p:sp>
        <p:nvSpPr>
          <p:cNvPr id="18" name="Triangolo isoscele 17"/>
          <p:cNvSpPr/>
          <p:nvPr userDrawn="1"/>
        </p:nvSpPr>
        <p:spPr>
          <a:xfrm>
            <a:off x="1" y="6131590"/>
            <a:ext cx="18288000" cy="4155414"/>
          </a:xfrm>
          <a:prstGeom prst="triangle">
            <a:avLst>
              <a:gd name="adj" fmla="val 49694"/>
            </a:avLst>
          </a:prstGeom>
          <a:solidFill>
            <a:schemeClr val="bg1"/>
          </a:solidFill>
          <a:ln>
            <a:solidFill>
              <a:schemeClr val="bg1"/>
            </a:solid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it-IT" sz="2651"/>
          </a:p>
        </p:txBody>
      </p:sp>
      <p:pic>
        <p:nvPicPr>
          <p:cNvPr id="19" name="Immagin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91364" y="5228746"/>
            <a:ext cx="2505270" cy="2505270"/>
          </a:xfrm>
          <a:prstGeom prst="rect">
            <a:avLst/>
          </a:prstGeom>
        </p:spPr>
      </p:pic>
      <p:sp>
        <p:nvSpPr>
          <p:cNvPr id="20" name="Sottotitolo 2"/>
          <p:cNvSpPr txBox="1">
            <a:spLocks/>
          </p:cNvSpPr>
          <p:nvPr userDrawn="1"/>
        </p:nvSpPr>
        <p:spPr>
          <a:xfrm>
            <a:off x="2285998" y="8951775"/>
            <a:ext cx="13716000" cy="682900"/>
          </a:xfrm>
          <a:prstGeom prst="rect">
            <a:avLst/>
          </a:prstGeom>
        </p:spPr>
        <p:txBody>
          <a:bodyPr vert="horz" lIns="112222" tIns="56111" rIns="112222" bIns="56111"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Amatic SC"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0"/>
              </a:lnSpc>
              <a:spcBef>
                <a:spcPts val="859"/>
              </a:spcBef>
            </a:pPr>
            <a:r>
              <a:rPr lang="en-US" sz="736" dirty="0">
                <a:latin typeface="+mn-lt"/>
              </a:rPr>
              <a:t>Dept. of Legal, Language, Translation and Interpreting Studies, Section of in Modern Languages for Interpreters and Translators</a:t>
            </a:r>
          </a:p>
          <a:p>
            <a:pPr>
              <a:lnSpc>
                <a:spcPct val="0"/>
              </a:lnSpc>
              <a:spcBef>
                <a:spcPts val="859"/>
              </a:spcBef>
            </a:pPr>
            <a:r>
              <a:rPr lang="en-US" sz="736" dirty="0">
                <a:latin typeface="+mn-lt"/>
              </a:rPr>
              <a:t>University of Trieste, Via </a:t>
            </a:r>
            <a:r>
              <a:rPr lang="en-US" sz="736" dirty="0" err="1">
                <a:latin typeface="+mn-lt"/>
              </a:rPr>
              <a:t>Filzi</a:t>
            </a:r>
            <a:r>
              <a:rPr lang="en-US" sz="736" dirty="0">
                <a:latin typeface="+mn-lt"/>
              </a:rPr>
              <a:t>, 14 - 34144 Trieste, Italy</a:t>
            </a:r>
          </a:p>
          <a:p>
            <a:pPr>
              <a:lnSpc>
                <a:spcPct val="0"/>
              </a:lnSpc>
              <a:spcBef>
                <a:spcPts val="859"/>
              </a:spcBef>
            </a:pPr>
            <a:r>
              <a:rPr lang="en-US" sz="736" dirty="0">
                <a:latin typeface="+mn-lt"/>
              </a:rPr>
              <a:t>Project </a:t>
            </a:r>
            <a:r>
              <a:rPr lang="en-US" sz="736" dirty="0" err="1">
                <a:latin typeface="+mn-lt"/>
              </a:rPr>
              <a:t>numberStudies</a:t>
            </a:r>
            <a:r>
              <a:rPr lang="en-US" sz="736" dirty="0">
                <a:latin typeface="+mn-lt"/>
              </a:rPr>
              <a:t>: 2016-1-IT02-KA203-024311</a:t>
            </a:r>
          </a:p>
          <a:p>
            <a:pPr>
              <a:lnSpc>
                <a:spcPct val="0"/>
              </a:lnSpc>
              <a:spcBef>
                <a:spcPts val="859"/>
              </a:spcBef>
            </a:pPr>
            <a:r>
              <a:rPr lang="en-US" sz="736" u="none" kern="1200" baseline="0" dirty="0">
                <a:solidFill>
                  <a:schemeClr val="tx1"/>
                </a:solidFill>
                <a:latin typeface="+mn-lt"/>
                <a:ea typeface="+mn-ea"/>
                <a:cs typeface="+mn-cs"/>
              </a:rPr>
              <a:t>www.adlabproject.eu</a:t>
            </a:r>
          </a:p>
          <a:p>
            <a:pPr>
              <a:lnSpc>
                <a:spcPct val="0"/>
              </a:lnSpc>
              <a:spcBef>
                <a:spcPts val="859"/>
              </a:spcBef>
            </a:pPr>
            <a:r>
              <a:rPr lang="en-US" sz="736" dirty="0">
                <a:latin typeface="+mn-lt"/>
              </a:rPr>
              <a:t>FUNDED BY THE ERASMUS + PROGRAMME OF THE EUROPEAN UNION</a:t>
            </a:r>
          </a:p>
          <a:p>
            <a:pPr>
              <a:lnSpc>
                <a:spcPct val="50000"/>
              </a:lnSpc>
            </a:pPr>
            <a:endParaRPr lang="en-US" sz="982" dirty="0">
              <a:latin typeface="+mn-lt"/>
            </a:endParaRPr>
          </a:p>
          <a:p>
            <a:pPr>
              <a:lnSpc>
                <a:spcPct val="50000"/>
              </a:lnSpc>
            </a:pPr>
            <a:endParaRPr lang="it-IT" sz="4909" dirty="0">
              <a:latin typeface="+mn-lt"/>
            </a:endParaRPr>
          </a:p>
        </p:txBody>
      </p:sp>
      <p:pic>
        <p:nvPicPr>
          <p:cNvPr id="21" name="Immagine 2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36164" y="9690834"/>
            <a:ext cx="815678" cy="540000"/>
          </a:xfrm>
          <a:prstGeom prst="rect">
            <a:avLst/>
          </a:prstGeom>
        </p:spPr>
      </p:pic>
      <p:sp>
        <p:nvSpPr>
          <p:cNvPr id="24" name="Titolo 23"/>
          <p:cNvSpPr>
            <a:spLocks noGrp="1"/>
          </p:cNvSpPr>
          <p:nvPr>
            <p:ph type="title" hasCustomPrompt="1"/>
          </p:nvPr>
        </p:nvSpPr>
        <p:spPr>
          <a:xfrm>
            <a:off x="1025381" y="647379"/>
            <a:ext cx="16166236" cy="1135047"/>
          </a:xfrm>
          <a:prstGeom prst="rect">
            <a:avLst/>
          </a:prstGeom>
        </p:spPr>
        <p:txBody>
          <a:bodyPr/>
          <a:lstStyle>
            <a:lvl1pPr algn="ctr">
              <a:defRPr sz="6136" b="1" cap="all" baseline="0">
                <a:solidFill>
                  <a:schemeClr val="tx1"/>
                </a:solidFill>
                <a:latin typeface="Verdana" panose="020B0604030504040204" pitchFamily="34" charset="0"/>
              </a:defRPr>
            </a:lvl1pPr>
          </a:lstStyle>
          <a:p>
            <a:r>
              <a:rPr lang="pl-PL" dirty="0" err="1"/>
              <a:t>Title</a:t>
            </a:r>
            <a:r>
              <a:rPr lang="pl-PL" dirty="0"/>
              <a:t> of te </a:t>
            </a:r>
            <a:r>
              <a:rPr lang="pl-PL" dirty="0" err="1"/>
              <a:t>presentation</a:t>
            </a:r>
            <a:endParaRPr lang="it-IT" dirty="0"/>
          </a:p>
        </p:txBody>
      </p:sp>
      <p:sp>
        <p:nvSpPr>
          <p:cNvPr id="26" name="Segnaposto testo 25"/>
          <p:cNvSpPr>
            <a:spLocks noGrp="1"/>
          </p:cNvSpPr>
          <p:nvPr>
            <p:ph type="body" sz="quarter" idx="10" hasCustomPrompt="1"/>
          </p:nvPr>
        </p:nvSpPr>
        <p:spPr>
          <a:xfrm>
            <a:off x="2286007" y="2115738"/>
            <a:ext cx="13715999" cy="1702918"/>
          </a:xfrm>
          <a:prstGeom prst="rect">
            <a:avLst/>
          </a:prstGeom>
        </p:spPr>
        <p:txBody>
          <a:bodyPr/>
          <a:lstStyle>
            <a:lvl1pPr marL="0" indent="0" algn="ctr">
              <a:buNone/>
              <a:defRPr sz="3682" b="1" cap="all" baseline="0">
                <a:solidFill>
                  <a:schemeClr val="tx1"/>
                </a:solidFill>
                <a:latin typeface="Verdana" panose="020B0604030504040204" pitchFamily="34" charset="0"/>
              </a:defRPr>
            </a:lvl1pPr>
          </a:lstStyle>
          <a:p>
            <a:pPr lvl="0"/>
            <a:r>
              <a:rPr lang="pl-PL" dirty="0"/>
              <a:t>Module numer</a:t>
            </a:r>
          </a:p>
          <a:p>
            <a:pPr lvl="0"/>
            <a:r>
              <a:rPr lang="pl-PL" dirty="0"/>
              <a:t>Unit </a:t>
            </a:r>
            <a:r>
              <a:rPr lang="pl-PL" dirty="0" err="1"/>
              <a:t>number</a:t>
            </a:r>
            <a:endParaRPr lang="pl-PL" dirty="0"/>
          </a:p>
          <a:p>
            <a:pPr lvl="0"/>
            <a:endParaRPr lang="it-IT" dirty="0"/>
          </a:p>
        </p:txBody>
      </p:sp>
      <p:sp>
        <p:nvSpPr>
          <p:cNvPr id="27" name="Rettangolo 26"/>
          <p:cNvSpPr/>
          <p:nvPr userDrawn="1"/>
        </p:nvSpPr>
        <p:spPr>
          <a:xfrm>
            <a:off x="123642" y="125968"/>
            <a:ext cx="18040739" cy="10161036"/>
          </a:xfrm>
          <a:prstGeom prst="rect">
            <a:avLst/>
          </a:prstGeom>
          <a:noFill/>
          <a:ln w="317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28" name="Rettangolo 27"/>
          <p:cNvSpPr/>
          <p:nvPr userDrawn="1"/>
        </p:nvSpPr>
        <p:spPr>
          <a:xfrm>
            <a:off x="217169" y="201149"/>
            <a:ext cx="17853660" cy="10085852"/>
          </a:xfrm>
          <a:prstGeom prst="rect">
            <a:avLst/>
          </a:prstGeom>
          <a:noFill/>
          <a:ln w="190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10" name="Segnaposto testo 25"/>
          <p:cNvSpPr>
            <a:spLocks noGrp="1"/>
          </p:cNvSpPr>
          <p:nvPr>
            <p:ph type="body" sz="quarter" idx="11" hasCustomPrompt="1"/>
          </p:nvPr>
        </p:nvSpPr>
        <p:spPr>
          <a:xfrm>
            <a:off x="2286007" y="4151973"/>
            <a:ext cx="13715999" cy="674450"/>
          </a:xfrm>
          <a:prstGeom prst="rect">
            <a:avLst/>
          </a:prstGeom>
        </p:spPr>
        <p:txBody>
          <a:bodyPr/>
          <a:lstStyle>
            <a:lvl1pPr marL="0" indent="0" algn="ctr">
              <a:buNone/>
              <a:defRPr sz="2945" b="1" cap="all" baseline="0">
                <a:solidFill>
                  <a:schemeClr val="tx1"/>
                </a:solidFill>
                <a:latin typeface="Verdana" panose="020B0604030504040204" pitchFamily="34" charset="0"/>
              </a:defRPr>
            </a:lvl1pPr>
          </a:lstStyle>
          <a:p>
            <a:pPr lvl="0"/>
            <a:r>
              <a:rPr lang="pl-PL" dirty="0" err="1"/>
              <a:t>presenter’s</a:t>
            </a:r>
            <a:r>
              <a:rPr lang="pl-PL" dirty="0"/>
              <a:t> </a:t>
            </a:r>
            <a:r>
              <a:rPr lang="pl-PL" dirty="0" err="1"/>
              <a:t>first</a:t>
            </a:r>
            <a:r>
              <a:rPr lang="pl-PL" dirty="0"/>
              <a:t> and </a:t>
            </a:r>
            <a:r>
              <a:rPr lang="pl-PL" dirty="0" err="1"/>
              <a:t>last</a:t>
            </a:r>
            <a:r>
              <a:rPr lang="pl-PL" dirty="0"/>
              <a:t> </a:t>
            </a:r>
            <a:r>
              <a:rPr lang="pl-PL" dirty="0" err="1"/>
              <a:t>name</a:t>
            </a:r>
            <a:endParaRPr lang="it-IT" dirty="0"/>
          </a:p>
        </p:txBody>
      </p:sp>
    </p:spTree>
    <p:extLst>
      <p:ext uri="{BB962C8B-B14F-4D97-AF65-F5344CB8AC3E}">
        <p14:creationId xmlns:p14="http://schemas.microsoft.com/office/powerpoint/2010/main" val="2085287226"/>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5" name="click.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slide for power point">
    <p:bg>
      <p:bgPr>
        <a:solidFill>
          <a:srgbClr val="91C6D8"/>
        </a:solidFill>
        <a:effectLst/>
      </p:bgPr>
    </p:bg>
    <p:spTree>
      <p:nvGrpSpPr>
        <p:cNvPr id="1" name=""/>
        <p:cNvGrpSpPr/>
        <p:nvPr/>
      </p:nvGrpSpPr>
      <p:grpSpPr>
        <a:xfrm>
          <a:off x="0" y="0"/>
          <a:ext cx="0" cy="0"/>
          <a:chOff x="0" y="0"/>
          <a:chExt cx="0" cy="0"/>
        </a:xfrm>
      </p:grpSpPr>
      <p:sp>
        <p:nvSpPr>
          <p:cNvPr id="18" name="Triangolo isoscele 17"/>
          <p:cNvSpPr/>
          <p:nvPr userDrawn="1"/>
        </p:nvSpPr>
        <p:spPr>
          <a:xfrm>
            <a:off x="1" y="6131590"/>
            <a:ext cx="18288000" cy="4155414"/>
          </a:xfrm>
          <a:prstGeom prst="triangle">
            <a:avLst>
              <a:gd name="adj" fmla="val 49694"/>
            </a:avLst>
          </a:prstGeom>
          <a:solidFill>
            <a:schemeClr val="bg1"/>
          </a:solidFill>
          <a:ln>
            <a:solidFill>
              <a:schemeClr val="bg1"/>
            </a:solid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it-IT" sz="2651"/>
          </a:p>
        </p:txBody>
      </p:sp>
      <p:pic>
        <p:nvPicPr>
          <p:cNvPr id="19" name="Immagin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91364" y="5228746"/>
            <a:ext cx="2505270" cy="2505270"/>
          </a:xfrm>
          <a:prstGeom prst="rect">
            <a:avLst/>
          </a:prstGeom>
        </p:spPr>
      </p:pic>
      <p:sp>
        <p:nvSpPr>
          <p:cNvPr id="20" name="Sottotitolo 2"/>
          <p:cNvSpPr txBox="1">
            <a:spLocks/>
          </p:cNvSpPr>
          <p:nvPr userDrawn="1"/>
        </p:nvSpPr>
        <p:spPr>
          <a:xfrm>
            <a:off x="2285998" y="8951775"/>
            <a:ext cx="13716000" cy="682900"/>
          </a:xfrm>
          <a:prstGeom prst="rect">
            <a:avLst/>
          </a:prstGeom>
        </p:spPr>
        <p:txBody>
          <a:bodyPr vert="horz" lIns="112222" tIns="56111" rIns="112222" bIns="56111"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Amatic SC"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0"/>
              </a:lnSpc>
              <a:spcBef>
                <a:spcPts val="859"/>
              </a:spcBef>
            </a:pPr>
            <a:r>
              <a:rPr lang="en-US" sz="736" dirty="0">
                <a:latin typeface="+mn-lt"/>
              </a:rPr>
              <a:t>Dept. of Legal, Language, Translation and Interpreting Studies, Section of in Modern Languages for Interpreters and Translators</a:t>
            </a:r>
          </a:p>
          <a:p>
            <a:pPr>
              <a:lnSpc>
                <a:spcPct val="0"/>
              </a:lnSpc>
              <a:spcBef>
                <a:spcPts val="859"/>
              </a:spcBef>
            </a:pPr>
            <a:r>
              <a:rPr lang="en-US" sz="736" dirty="0">
                <a:latin typeface="+mn-lt"/>
              </a:rPr>
              <a:t>University of Trieste, Via </a:t>
            </a:r>
            <a:r>
              <a:rPr lang="en-US" sz="736" dirty="0" err="1">
                <a:latin typeface="+mn-lt"/>
              </a:rPr>
              <a:t>Filzi</a:t>
            </a:r>
            <a:r>
              <a:rPr lang="en-US" sz="736" dirty="0">
                <a:latin typeface="+mn-lt"/>
              </a:rPr>
              <a:t>, 14 - 34144 Trieste, Italy</a:t>
            </a:r>
          </a:p>
          <a:p>
            <a:pPr>
              <a:lnSpc>
                <a:spcPct val="0"/>
              </a:lnSpc>
              <a:spcBef>
                <a:spcPts val="859"/>
              </a:spcBef>
            </a:pPr>
            <a:r>
              <a:rPr lang="en-US" sz="736" dirty="0">
                <a:latin typeface="+mn-lt"/>
              </a:rPr>
              <a:t>Project </a:t>
            </a:r>
            <a:r>
              <a:rPr lang="en-US" sz="736" dirty="0" err="1">
                <a:latin typeface="+mn-lt"/>
              </a:rPr>
              <a:t>numberStudies</a:t>
            </a:r>
            <a:r>
              <a:rPr lang="en-US" sz="736" dirty="0">
                <a:latin typeface="+mn-lt"/>
              </a:rPr>
              <a:t>: 2016-1-IT02-KA203-024311</a:t>
            </a:r>
          </a:p>
          <a:p>
            <a:pPr>
              <a:lnSpc>
                <a:spcPct val="0"/>
              </a:lnSpc>
              <a:spcBef>
                <a:spcPts val="859"/>
              </a:spcBef>
            </a:pPr>
            <a:r>
              <a:rPr lang="en-US" sz="736" u="none" kern="1200" baseline="0" dirty="0">
                <a:solidFill>
                  <a:schemeClr val="tx1"/>
                </a:solidFill>
                <a:latin typeface="+mn-lt"/>
                <a:ea typeface="+mn-ea"/>
                <a:cs typeface="+mn-cs"/>
              </a:rPr>
              <a:t>www.adlabproject.eu</a:t>
            </a:r>
          </a:p>
          <a:p>
            <a:pPr>
              <a:lnSpc>
                <a:spcPct val="0"/>
              </a:lnSpc>
              <a:spcBef>
                <a:spcPts val="859"/>
              </a:spcBef>
            </a:pPr>
            <a:r>
              <a:rPr lang="en-US" sz="736" dirty="0">
                <a:latin typeface="+mn-lt"/>
              </a:rPr>
              <a:t>FUNDED BY THE ERASMUS + PROGRAMME OF THE EUROPEAN UNION</a:t>
            </a:r>
          </a:p>
          <a:p>
            <a:pPr>
              <a:lnSpc>
                <a:spcPct val="50000"/>
              </a:lnSpc>
            </a:pPr>
            <a:endParaRPr lang="en-US" sz="982" dirty="0">
              <a:latin typeface="+mn-lt"/>
            </a:endParaRPr>
          </a:p>
          <a:p>
            <a:pPr>
              <a:lnSpc>
                <a:spcPct val="50000"/>
              </a:lnSpc>
            </a:pPr>
            <a:endParaRPr lang="it-IT" sz="4909" dirty="0">
              <a:latin typeface="+mn-lt"/>
            </a:endParaRPr>
          </a:p>
        </p:txBody>
      </p:sp>
      <p:pic>
        <p:nvPicPr>
          <p:cNvPr id="21" name="Immagine 2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36164" y="9690834"/>
            <a:ext cx="815678" cy="540000"/>
          </a:xfrm>
          <a:prstGeom prst="rect">
            <a:avLst/>
          </a:prstGeom>
        </p:spPr>
      </p:pic>
      <p:sp>
        <p:nvSpPr>
          <p:cNvPr id="24" name="Titolo 23"/>
          <p:cNvSpPr>
            <a:spLocks noGrp="1"/>
          </p:cNvSpPr>
          <p:nvPr>
            <p:ph type="title" hasCustomPrompt="1"/>
          </p:nvPr>
        </p:nvSpPr>
        <p:spPr>
          <a:xfrm>
            <a:off x="1025381" y="647379"/>
            <a:ext cx="16166236" cy="1135047"/>
          </a:xfrm>
          <a:prstGeom prst="rect">
            <a:avLst/>
          </a:prstGeom>
        </p:spPr>
        <p:txBody>
          <a:bodyPr/>
          <a:lstStyle>
            <a:lvl1pPr algn="ctr">
              <a:defRPr sz="6136" b="1" cap="all" baseline="0">
                <a:solidFill>
                  <a:schemeClr val="tx1"/>
                </a:solidFill>
                <a:latin typeface="Verdana" panose="020B0604030504040204" pitchFamily="34" charset="0"/>
              </a:defRPr>
            </a:lvl1pPr>
          </a:lstStyle>
          <a:p>
            <a:r>
              <a:rPr lang="pl-PL" dirty="0" err="1"/>
              <a:t>Title</a:t>
            </a:r>
            <a:r>
              <a:rPr lang="pl-PL" dirty="0"/>
              <a:t> of te </a:t>
            </a:r>
            <a:r>
              <a:rPr lang="pl-PL" dirty="0" err="1"/>
              <a:t>presentation</a:t>
            </a:r>
            <a:endParaRPr lang="it-IT" dirty="0"/>
          </a:p>
        </p:txBody>
      </p:sp>
      <p:sp>
        <p:nvSpPr>
          <p:cNvPr id="26" name="Segnaposto testo 25"/>
          <p:cNvSpPr>
            <a:spLocks noGrp="1"/>
          </p:cNvSpPr>
          <p:nvPr>
            <p:ph type="body" sz="quarter" idx="10" hasCustomPrompt="1"/>
          </p:nvPr>
        </p:nvSpPr>
        <p:spPr>
          <a:xfrm>
            <a:off x="2286007" y="2115738"/>
            <a:ext cx="13715999" cy="1702918"/>
          </a:xfrm>
          <a:prstGeom prst="rect">
            <a:avLst/>
          </a:prstGeom>
        </p:spPr>
        <p:txBody>
          <a:bodyPr/>
          <a:lstStyle>
            <a:lvl1pPr marL="0" indent="0" algn="ctr">
              <a:buNone/>
              <a:defRPr sz="3682" b="1" cap="all" baseline="0">
                <a:solidFill>
                  <a:schemeClr val="tx1"/>
                </a:solidFill>
                <a:latin typeface="Verdana" panose="020B0604030504040204" pitchFamily="34" charset="0"/>
              </a:defRPr>
            </a:lvl1pPr>
          </a:lstStyle>
          <a:p>
            <a:pPr lvl="0"/>
            <a:r>
              <a:rPr lang="pl-PL" dirty="0"/>
              <a:t>Module numer</a:t>
            </a:r>
          </a:p>
          <a:p>
            <a:pPr lvl="0"/>
            <a:r>
              <a:rPr lang="pl-PL" dirty="0"/>
              <a:t>Unit </a:t>
            </a:r>
            <a:r>
              <a:rPr lang="pl-PL" dirty="0" err="1"/>
              <a:t>number</a:t>
            </a:r>
            <a:endParaRPr lang="pl-PL" dirty="0"/>
          </a:p>
          <a:p>
            <a:pPr lvl="0"/>
            <a:endParaRPr lang="it-IT" dirty="0"/>
          </a:p>
        </p:txBody>
      </p:sp>
      <p:sp>
        <p:nvSpPr>
          <p:cNvPr id="27" name="Rettangolo 26"/>
          <p:cNvSpPr/>
          <p:nvPr userDrawn="1"/>
        </p:nvSpPr>
        <p:spPr>
          <a:xfrm>
            <a:off x="123642" y="125968"/>
            <a:ext cx="18040739" cy="10161036"/>
          </a:xfrm>
          <a:prstGeom prst="rect">
            <a:avLst/>
          </a:prstGeom>
          <a:noFill/>
          <a:ln w="317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28" name="Rettangolo 27"/>
          <p:cNvSpPr/>
          <p:nvPr userDrawn="1"/>
        </p:nvSpPr>
        <p:spPr>
          <a:xfrm>
            <a:off x="217169" y="201149"/>
            <a:ext cx="17853660" cy="10085852"/>
          </a:xfrm>
          <a:prstGeom prst="rect">
            <a:avLst/>
          </a:prstGeom>
          <a:noFill/>
          <a:ln w="190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10" name="Segnaposto testo 25"/>
          <p:cNvSpPr>
            <a:spLocks noGrp="1"/>
          </p:cNvSpPr>
          <p:nvPr>
            <p:ph type="body" sz="quarter" idx="11" hasCustomPrompt="1"/>
          </p:nvPr>
        </p:nvSpPr>
        <p:spPr>
          <a:xfrm>
            <a:off x="2286007" y="4151973"/>
            <a:ext cx="13715999" cy="674450"/>
          </a:xfrm>
          <a:prstGeom prst="rect">
            <a:avLst/>
          </a:prstGeom>
        </p:spPr>
        <p:txBody>
          <a:bodyPr/>
          <a:lstStyle>
            <a:lvl1pPr marL="0" indent="0" algn="ctr">
              <a:buNone/>
              <a:defRPr sz="2945" b="1" cap="all" baseline="0">
                <a:solidFill>
                  <a:schemeClr val="tx1"/>
                </a:solidFill>
                <a:latin typeface="Verdana" panose="020B0604030504040204" pitchFamily="34" charset="0"/>
              </a:defRPr>
            </a:lvl1pPr>
          </a:lstStyle>
          <a:p>
            <a:pPr lvl="0"/>
            <a:r>
              <a:rPr lang="pl-PL" dirty="0" err="1"/>
              <a:t>Author’s</a:t>
            </a:r>
            <a:r>
              <a:rPr lang="pl-PL" dirty="0"/>
              <a:t> </a:t>
            </a:r>
            <a:r>
              <a:rPr lang="pl-PL" dirty="0" err="1"/>
              <a:t>first</a:t>
            </a:r>
            <a:r>
              <a:rPr lang="pl-PL" dirty="0"/>
              <a:t> and </a:t>
            </a:r>
            <a:r>
              <a:rPr lang="pl-PL" dirty="0" err="1"/>
              <a:t>last</a:t>
            </a:r>
            <a:r>
              <a:rPr lang="pl-PL" dirty="0"/>
              <a:t> </a:t>
            </a:r>
            <a:r>
              <a:rPr lang="pl-PL" dirty="0" err="1"/>
              <a:t>name</a:t>
            </a:r>
            <a:endParaRPr lang="it-IT" dirty="0"/>
          </a:p>
        </p:txBody>
      </p:sp>
      <p:pic>
        <p:nvPicPr>
          <p:cNvPr id="11" name="Obraz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843419" y="7873811"/>
            <a:ext cx="2601158" cy="910405"/>
          </a:xfrm>
          <a:prstGeom prst="rect">
            <a:avLst/>
          </a:prstGeom>
        </p:spPr>
      </p:pic>
    </p:spTree>
    <p:extLst>
      <p:ext uri="{BB962C8B-B14F-4D97-AF65-F5344CB8AC3E}">
        <p14:creationId xmlns:p14="http://schemas.microsoft.com/office/powerpoint/2010/main" val="1974296799"/>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6" name="click.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Slide type 1">
    <p:spTree>
      <p:nvGrpSpPr>
        <p:cNvPr id="1" name=""/>
        <p:cNvGrpSpPr/>
        <p:nvPr/>
      </p:nvGrpSpPr>
      <p:grpSpPr>
        <a:xfrm>
          <a:off x="0" y="0"/>
          <a:ext cx="0" cy="0"/>
          <a:chOff x="0" y="0"/>
          <a:chExt cx="0" cy="0"/>
        </a:xfrm>
      </p:grpSpPr>
      <p:sp>
        <p:nvSpPr>
          <p:cNvPr id="4" name="Segnaposto titolo 1"/>
          <p:cNvSpPr>
            <a:spLocks noGrp="1"/>
          </p:cNvSpPr>
          <p:nvPr>
            <p:ph type="title" hasCustomPrompt="1"/>
          </p:nvPr>
        </p:nvSpPr>
        <p:spPr>
          <a:xfrm>
            <a:off x="2727003" y="499192"/>
            <a:ext cx="14786904" cy="1988345"/>
          </a:xfrm>
          <a:prstGeom prst="rect">
            <a:avLst/>
          </a:prstGeom>
        </p:spPr>
        <p:txBody>
          <a:bodyPr vert="horz" lIns="91440" tIns="45720" rIns="91440" bIns="45720" rtlCol="0" anchor="ctr">
            <a:normAutofit/>
          </a:bodyPr>
          <a:lstStyle>
            <a:lvl1pPr algn="r">
              <a:defRPr b="1" cap="all" baseline="0">
                <a:latin typeface="Verdana" panose="020B0604030504040204" pitchFamily="34" charset="0"/>
                <a:ea typeface="Verdana" panose="020B0604030504040204" pitchFamily="34" charset="0"/>
                <a:cs typeface="Verdana" panose="020B0604030504040204" pitchFamily="34" charset="0"/>
              </a:defRPr>
            </a:lvl1pPr>
          </a:lstStyle>
          <a:p>
            <a:r>
              <a:rPr lang="pl-PL" dirty="0" err="1"/>
              <a:t>click</a:t>
            </a:r>
            <a:r>
              <a:rPr lang="pl-PL" dirty="0"/>
              <a:t> to </a:t>
            </a:r>
            <a:r>
              <a:rPr lang="pl-PL" dirty="0" err="1"/>
              <a:t>modify</a:t>
            </a:r>
            <a:endParaRPr lang="it-IT" dirty="0"/>
          </a:p>
        </p:txBody>
      </p:sp>
      <p:pic>
        <p:nvPicPr>
          <p:cNvPr id="7" name="Immagine 6" descr=" "/>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6467" y="354005"/>
            <a:ext cx="1988345" cy="1988345"/>
          </a:xfrm>
          <a:prstGeom prst="rect">
            <a:avLst/>
          </a:prstGeom>
        </p:spPr>
      </p:pic>
      <p:sp>
        <p:nvSpPr>
          <p:cNvPr id="12" name="Segnaposto testo 11"/>
          <p:cNvSpPr>
            <a:spLocks noGrp="1"/>
          </p:cNvSpPr>
          <p:nvPr>
            <p:ph type="body" sz="quarter" idx="10" hasCustomPrompt="1"/>
          </p:nvPr>
        </p:nvSpPr>
        <p:spPr>
          <a:xfrm>
            <a:off x="532210" y="3131811"/>
            <a:ext cx="17223583" cy="4831465"/>
          </a:xfrm>
          <a:prstGeom prst="rect">
            <a:avLst/>
          </a:prstGeom>
        </p:spPr>
        <p:txBody>
          <a:bodyPr/>
          <a:lstStyle>
            <a:lvl1pPr>
              <a:lnSpc>
                <a:spcPct val="150000"/>
              </a:lnSpc>
              <a:defRPr baseline="0">
                <a:latin typeface="Verdana" panose="020B0604030504040204" pitchFamily="34" charset="0"/>
                <a:ea typeface="Verdana" panose="020B0604030504040204" pitchFamily="34" charset="0"/>
                <a:cs typeface="Verdana" panose="020B0604030504040204" pitchFamily="34" charset="0"/>
              </a:defRPr>
            </a:lvl1pPr>
          </a:lstStyle>
          <a:p>
            <a:pPr lvl="0"/>
            <a:r>
              <a:rPr lang="pl-PL" dirty="0" err="1"/>
              <a:t>Click</a:t>
            </a:r>
            <a:r>
              <a:rPr lang="pl-PL" dirty="0"/>
              <a:t> to </a:t>
            </a:r>
            <a:r>
              <a:rPr lang="pl-PL" dirty="0" err="1"/>
              <a:t>modify</a:t>
            </a:r>
            <a:endParaRPr lang="pl-PL" dirty="0"/>
          </a:p>
          <a:p>
            <a:pPr lvl="0"/>
            <a:endParaRPr lang="it-IT" dirty="0"/>
          </a:p>
        </p:txBody>
      </p:sp>
      <p:sp>
        <p:nvSpPr>
          <p:cNvPr id="13" name="Rettangolo 12"/>
          <p:cNvSpPr/>
          <p:nvPr userDrawn="1"/>
        </p:nvSpPr>
        <p:spPr>
          <a:xfrm>
            <a:off x="123642" y="125965"/>
            <a:ext cx="18040739" cy="9889572"/>
          </a:xfrm>
          <a:prstGeom prst="rect">
            <a:avLst/>
          </a:prstGeom>
          <a:noFill/>
          <a:ln w="317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14" name="Rettangolo 13"/>
          <p:cNvSpPr/>
          <p:nvPr userDrawn="1"/>
        </p:nvSpPr>
        <p:spPr>
          <a:xfrm>
            <a:off x="217169" y="201152"/>
            <a:ext cx="17853660" cy="9709614"/>
          </a:xfrm>
          <a:prstGeom prst="rect">
            <a:avLst/>
          </a:prstGeom>
          <a:noFill/>
          <a:ln w="190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6" name="Symbol zastępczy zawartości 5"/>
          <p:cNvSpPr>
            <a:spLocks noGrp="1"/>
          </p:cNvSpPr>
          <p:nvPr>
            <p:ph sz="quarter" idx="11"/>
          </p:nvPr>
        </p:nvSpPr>
        <p:spPr>
          <a:xfrm>
            <a:off x="10456070" y="10013158"/>
            <a:ext cx="1371600" cy="1371600"/>
          </a:xfrm>
          <a:prstGeom prst="rect">
            <a:avLst/>
          </a:prstGeo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 dirty="0"/>
          </a:p>
        </p:txBody>
      </p:sp>
      <p:pic>
        <p:nvPicPr>
          <p:cNvPr id="19" name="Obraz 18"/>
          <p:cNvPicPr>
            <a:picLocks noChangeAspect="1"/>
          </p:cNvPicPr>
          <p:nvPr userDrawn="1"/>
        </p:nvPicPr>
        <p:blipFill>
          <a:blip r:embed="rId4"/>
          <a:stretch>
            <a:fillRect/>
          </a:stretch>
        </p:blipFill>
        <p:spPr>
          <a:xfrm>
            <a:off x="7467265" y="9787180"/>
            <a:ext cx="3353481" cy="358610"/>
          </a:xfrm>
          <a:prstGeom prst="rect">
            <a:avLst/>
          </a:prstGeom>
        </p:spPr>
      </p:pic>
    </p:spTree>
    <p:extLst>
      <p:ext uri="{BB962C8B-B14F-4D97-AF65-F5344CB8AC3E}">
        <p14:creationId xmlns:p14="http://schemas.microsoft.com/office/powerpoint/2010/main" val="3292475720"/>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5" name="click.wav"/>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isclaimer slide">
    <p:spTree>
      <p:nvGrpSpPr>
        <p:cNvPr id="1" name=""/>
        <p:cNvGrpSpPr/>
        <p:nvPr/>
      </p:nvGrpSpPr>
      <p:grpSpPr>
        <a:xfrm>
          <a:off x="0" y="0"/>
          <a:ext cx="0" cy="0"/>
          <a:chOff x="0" y="0"/>
          <a:chExt cx="0" cy="0"/>
        </a:xfrm>
      </p:grpSpPr>
      <p:pic>
        <p:nvPicPr>
          <p:cNvPr id="7" name="Immagine 6" descr=" "/>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6467" y="354005"/>
            <a:ext cx="1988345" cy="1988345"/>
          </a:xfrm>
          <a:prstGeom prst="rect">
            <a:avLst/>
          </a:prstGeom>
        </p:spPr>
      </p:pic>
      <p:sp>
        <p:nvSpPr>
          <p:cNvPr id="12" name="Segnaposto testo 11"/>
          <p:cNvSpPr>
            <a:spLocks noGrp="1"/>
          </p:cNvSpPr>
          <p:nvPr>
            <p:ph type="body" sz="quarter" idx="10"/>
          </p:nvPr>
        </p:nvSpPr>
        <p:spPr>
          <a:xfrm>
            <a:off x="532210" y="379476"/>
            <a:ext cx="17223583" cy="7756915"/>
          </a:xfrm>
          <a:prstGeom prst="rect">
            <a:avLst/>
          </a:prstGeom>
        </p:spPr>
        <p:txBody>
          <a:bodyPr/>
          <a:lstStyle>
            <a:lvl1pPr marL="0" indent="0" algn="ctr">
              <a:lnSpc>
                <a:spcPct val="150000"/>
              </a:lnSpc>
              <a:buNone/>
              <a:defRPr lang="pl-PL" sz="1964" smtClean="0">
                <a:effectLst/>
              </a:defRPr>
            </a:lvl1pPr>
          </a:lstStyle>
          <a:p>
            <a:endParaRPr lang="pl-PL" sz="13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ettangolo 12"/>
          <p:cNvSpPr/>
          <p:nvPr userDrawn="1"/>
        </p:nvSpPr>
        <p:spPr>
          <a:xfrm>
            <a:off x="123642" y="125965"/>
            <a:ext cx="18040739" cy="9889572"/>
          </a:xfrm>
          <a:prstGeom prst="rect">
            <a:avLst/>
          </a:prstGeom>
          <a:noFill/>
          <a:ln w="317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14" name="Rettangolo 13"/>
          <p:cNvSpPr/>
          <p:nvPr userDrawn="1"/>
        </p:nvSpPr>
        <p:spPr>
          <a:xfrm>
            <a:off x="217169" y="201152"/>
            <a:ext cx="17853660" cy="9709614"/>
          </a:xfrm>
          <a:prstGeom prst="rect">
            <a:avLst/>
          </a:prstGeom>
          <a:noFill/>
          <a:ln w="190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pic>
        <p:nvPicPr>
          <p:cNvPr id="4" name="Obraz 3"/>
          <p:cNvPicPr>
            <a:picLocks noChangeAspect="1"/>
          </p:cNvPicPr>
          <p:nvPr userDrawn="1"/>
        </p:nvPicPr>
        <p:blipFill>
          <a:blip r:embed="rId4"/>
          <a:stretch>
            <a:fillRect/>
          </a:stretch>
        </p:blipFill>
        <p:spPr>
          <a:xfrm>
            <a:off x="7451521" y="9795609"/>
            <a:ext cx="3353481" cy="358610"/>
          </a:xfrm>
          <a:prstGeom prst="rect">
            <a:avLst/>
          </a:prstGeom>
        </p:spPr>
      </p:pic>
    </p:spTree>
    <p:extLst>
      <p:ext uri="{BB962C8B-B14F-4D97-AF65-F5344CB8AC3E}">
        <p14:creationId xmlns:p14="http://schemas.microsoft.com/office/powerpoint/2010/main" val="4060003421"/>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5" name="click.wav"/>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slide for power point">
    <p:bg>
      <p:bgPr>
        <a:solidFill>
          <a:srgbClr val="91C6D8"/>
        </a:solidFill>
        <a:effectLst/>
      </p:bgPr>
    </p:bg>
    <p:spTree>
      <p:nvGrpSpPr>
        <p:cNvPr id="1" name=""/>
        <p:cNvGrpSpPr/>
        <p:nvPr/>
      </p:nvGrpSpPr>
      <p:grpSpPr>
        <a:xfrm>
          <a:off x="0" y="0"/>
          <a:ext cx="0" cy="0"/>
          <a:chOff x="0" y="0"/>
          <a:chExt cx="0" cy="0"/>
        </a:xfrm>
      </p:grpSpPr>
      <p:sp>
        <p:nvSpPr>
          <p:cNvPr id="18" name="Triangolo isoscele 17"/>
          <p:cNvSpPr/>
          <p:nvPr userDrawn="1"/>
        </p:nvSpPr>
        <p:spPr>
          <a:xfrm>
            <a:off x="1" y="6131590"/>
            <a:ext cx="18288000" cy="4155414"/>
          </a:xfrm>
          <a:prstGeom prst="triangle">
            <a:avLst>
              <a:gd name="adj" fmla="val 49694"/>
            </a:avLst>
          </a:prstGeom>
          <a:solidFill>
            <a:schemeClr val="bg1"/>
          </a:solidFill>
          <a:ln>
            <a:solidFill>
              <a:schemeClr val="bg1"/>
            </a:solid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it-IT" sz="2651"/>
          </a:p>
        </p:txBody>
      </p:sp>
      <p:pic>
        <p:nvPicPr>
          <p:cNvPr id="19" name="Immagin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91364" y="5228746"/>
            <a:ext cx="2505270" cy="2505270"/>
          </a:xfrm>
          <a:prstGeom prst="rect">
            <a:avLst/>
          </a:prstGeom>
        </p:spPr>
      </p:pic>
      <p:sp>
        <p:nvSpPr>
          <p:cNvPr id="20" name="Sottotitolo 2"/>
          <p:cNvSpPr txBox="1">
            <a:spLocks/>
          </p:cNvSpPr>
          <p:nvPr userDrawn="1"/>
        </p:nvSpPr>
        <p:spPr>
          <a:xfrm>
            <a:off x="2285998" y="8951775"/>
            <a:ext cx="13716000" cy="682900"/>
          </a:xfrm>
          <a:prstGeom prst="rect">
            <a:avLst/>
          </a:prstGeom>
        </p:spPr>
        <p:txBody>
          <a:bodyPr vert="horz" lIns="112222" tIns="56111" rIns="112222" bIns="56111"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Amatic SC"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0"/>
              </a:lnSpc>
              <a:spcBef>
                <a:spcPts val="859"/>
              </a:spcBef>
            </a:pPr>
            <a:r>
              <a:rPr lang="en-US" sz="736" dirty="0">
                <a:latin typeface="+mn-lt"/>
              </a:rPr>
              <a:t>Dept. of Legal, Language, Translation and Interpreting Studies, Section of in Modern Languages for Interpreters and Translators</a:t>
            </a:r>
          </a:p>
          <a:p>
            <a:pPr>
              <a:lnSpc>
                <a:spcPct val="0"/>
              </a:lnSpc>
              <a:spcBef>
                <a:spcPts val="859"/>
              </a:spcBef>
            </a:pPr>
            <a:r>
              <a:rPr lang="en-US" sz="736" dirty="0">
                <a:latin typeface="+mn-lt"/>
              </a:rPr>
              <a:t>University of Trieste, Via </a:t>
            </a:r>
            <a:r>
              <a:rPr lang="en-US" sz="736" dirty="0" err="1">
                <a:latin typeface="+mn-lt"/>
              </a:rPr>
              <a:t>Filzi</a:t>
            </a:r>
            <a:r>
              <a:rPr lang="en-US" sz="736" dirty="0">
                <a:latin typeface="+mn-lt"/>
              </a:rPr>
              <a:t>, 14 - 34144 Trieste, Italy</a:t>
            </a:r>
          </a:p>
          <a:p>
            <a:pPr>
              <a:lnSpc>
                <a:spcPct val="0"/>
              </a:lnSpc>
              <a:spcBef>
                <a:spcPts val="859"/>
              </a:spcBef>
            </a:pPr>
            <a:r>
              <a:rPr lang="en-US" sz="736" dirty="0">
                <a:latin typeface="+mn-lt"/>
              </a:rPr>
              <a:t>Project </a:t>
            </a:r>
            <a:r>
              <a:rPr lang="en-US" sz="736" dirty="0" err="1">
                <a:latin typeface="+mn-lt"/>
              </a:rPr>
              <a:t>numberStudies</a:t>
            </a:r>
            <a:r>
              <a:rPr lang="en-US" sz="736" dirty="0">
                <a:latin typeface="+mn-lt"/>
              </a:rPr>
              <a:t>: 2016-1-IT02-KA203-024311</a:t>
            </a:r>
          </a:p>
          <a:p>
            <a:pPr>
              <a:lnSpc>
                <a:spcPct val="0"/>
              </a:lnSpc>
              <a:spcBef>
                <a:spcPts val="859"/>
              </a:spcBef>
            </a:pPr>
            <a:r>
              <a:rPr lang="en-US" sz="736" u="none" kern="1200" baseline="0" dirty="0">
                <a:solidFill>
                  <a:schemeClr val="tx1"/>
                </a:solidFill>
                <a:latin typeface="+mn-lt"/>
                <a:ea typeface="+mn-ea"/>
                <a:cs typeface="+mn-cs"/>
              </a:rPr>
              <a:t>www.adlabproject.eu</a:t>
            </a:r>
          </a:p>
          <a:p>
            <a:pPr>
              <a:lnSpc>
                <a:spcPct val="0"/>
              </a:lnSpc>
              <a:spcBef>
                <a:spcPts val="859"/>
              </a:spcBef>
            </a:pPr>
            <a:r>
              <a:rPr lang="en-US" sz="736" dirty="0">
                <a:latin typeface="+mn-lt"/>
              </a:rPr>
              <a:t>FUNDED BY THE ERASMUS + PROGRAMME OF THE EUROPEAN UNION</a:t>
            </a:r>
          </a:p>
          <a:p>
            <a:pPr>
              <a:lnSpc>
                <a:spcPct val="50000"/>
              </a:lnSpc>
            </a:pPr>
            <a:endParaRPr lang="en-US" sz="982" dirty="0">
              <a:latin typeface="+mn-lt"/>
            </a:endParaRPr>
          </a:p>
          <a:p>
            <a:pPr>
              <a:lnSpc>
                <a:spcPct val="50000"/>
              </a:lnSpc>
            </a:pPr>
            <a:endParaRPr lang="it-IT" sz="4909" dirty="0">
              <a:latin typeface="+mn-lt"/>
            </a:endParaRPr>
          </a:p>
        </p:txBody>
      </p:sp>
      <p:pic>
        <p:nvPicPr>
          <p:cNvPr id="21" name="Immagine 2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36164" y="9690834"/>
            <a:ext cx="815678" cy="540000"/>
          </a:xfrm>
          <a:prstGeom prst="rect">
            <a:avLst/>
          </a:prstGeom>
        </p:spPr>
      </p:pic>
      <p:sp>
        <p:nvSpPr>
          <p:cNvPr id="24" name="Titolo 23"/>
          <p:cNvSpPr>
            <a:spLocks noGrp="1"/>
          </p:cNvSpPr>
          <p:nvPr>
            <p:ph type="title" hasCustomPrompt="1"/>
          </p:nvPr>
        </p:nvSpPr>
        <p:spPr>
          <a:xfrm>
            <a:off x="1025381" y="647379"/>
            <a:ext cx="16166236" cy="1135047"/>
          </a:xfrm>
          <a:prstGeom prst="rect">
            <a:avLst/>
          </a:prstGeom>
        </p:spPr>
        <p:txBody>
          <a:bodyPr/>
          <a:lstStyle>
            <a:lvl1pPr algn="ctr">
              <a:defRPr sz="6136" b="1" cap="all" baseline="0">
                <a:solidFill>
                  <a:schemeClr val="tx1"/>
                </a:solidFill>
                <a:latin typeface="Verdana" panose="020B0604030504040204" pitchFamily="34" charset="0"/>
              </a:defRPr>
            </a:lvl1pPr>
          </a:lstStyle>
          <a:p>
            <a:r>
              <a:rPr lang="pl-PL" dirty="0" err="1"/>
              <a:t>Title</a:t>
            </a:r>
            <a:r>
              <a:rPr lang="pl-PL" dirty="0"/>
              <a:t> of te </a:t>
            </a:r>
            <a:r>
              <a:rPr lang="pl-PL" dirty="0" err="1"/>
              <a:t>presentation</a:t>
            </a:r>
            <a:endParaRPr lang="it-IT" dirty="0"/>
          </a:p>
        </p:txBody>
      </p:sp>
      <p:sp>
        <p:nvSpPr>
          <p:cNvPr id="26" name="Segnaposto testo 25"/>
          <p:cNvSpPr>
            <a:spLocks noGrp="1"/>
          </p:cNvSpPr>
          <p:nvPr>
            <p:ph type="body" sz="quarter" idx="10" hasCustomPrompt="1"/>
          </p:nvPr>
        </p:nvSpPr>
        <p:spPr>
          <a:xfrm>
            <a:off x="2286007" y="2115738"/>
            <a:ext cx="13715999" cy="1702918"/>
          </a:xfrm>
          <a:prstGeom prst="rect">
            <a:avLst/>
          </a:prstGeom>
        </p:spPr>
        <p:txBody>
          <a:bodyPr/>
          <a:lstStyle>
            <a:lvl1pPr marL="0" indent="0" algn="ctr">
              <a:buNone/>
              <a:defRPr sz="3682" b="1" cap="all" baseline="0">
                <a:solidFill>
                  <a:schemeClr val="tx1"/>
                </a:solidFill>
                <a:latin typeface="Verdana" panose="020B0604030504040204" pitchFamily="34" charset="0"/>
              </a:defRPr>
            </a:lvl1pPr>
          </a:lstStyle>
          <a:p>
            <a:pPr lvl="0"/>
            <a:r>
              <a:rPr lang="pl-PL" dirty="0"/>
              <a:t>Module numer</a:t>
            </a:r>
          </a:p>
          <a:p>
            <a:pPr lvl="0"/>
            <a:r>
              <a:rPr lang="pl-PL" dirty="0"/>
              <a:t>Unit </a:t>
            </a:r>
            <a:r>
              <a:rPr lang="pl-PL" dirty="0" err="1"/>
              <a:t>number</a:t>
            </a:r>
            <a:endParaRPr lang="pl-PL" dirty="0"/>
          </a:p>
          <a:p>
            <a:pPr lvl="0"/>
            <a:endParaRPr lang="it-IT" dirty="0"/>
          </a:p>
        </p:txBody>
      </p:sp>
      <p:sp>
        <p:nvSpPr>
          <p:cNvPr id="27" name="Rettangolo 26"/>
          <p:cNvSpPr/>
          <p:nvPr userDrawn="1"/>
        </p:nvSpPr>
        <p:spPr>
          <a:xfrm>
            <a:off x="123642" y="125968"/>
            <a:ext cx="18040739" cy="10161036"/>
          </a:xfrm>
          <a:prstGeom prst="rect">
            <a:avLst/>
          </a:prstGeom>
          <a:noFill/>
          <a:ln w="317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28" name="Rettangolo 27"/>
          <p:cNvSpPr/>
          <p:nvPr userDrawn="1"/>
        </p:nvSpPr>
        <p:spPr>
          <a:xfrm>
            <a:off x="217169" y="201149"/>
            <a:ext cx="17853660" cy="10085852"/>
          </a:xfrm>
          <a:prstGeom prst="rect">
            <a:avLst/>
          </a:prstGeom>
          <a:noFill/>
          <a:ln w="190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10" name="Segnaposto testo 25"/>
          <p:cNvSpPr>
            <a:spLocks noGrp="1"/>
          </p:cNvSpPr>
          <p:nvPr>
            <p:ph type="body" sz="quarter" idx="11" hasCustomPrompt="1"/>
          </p:nvPr>
        </p:nvSpPr>
        <p:spPr>
          <a:xfrm>
            <a:off x="2286007" y="4151973"/>
            <a:ext cx="13715999" cy="674450"/>
          </a:xfrm>
          <a:prstGeom prst="rect">
            <a:avLst/>
          </a:prstGeom>
        </p:spPr>
        <p:txBody>
          <a:bodyPr/>
          <a:lstStyle>
            <a:lvl1pPr marL="0" indent="0" algn="ctr">
              <a:buNone/>
              <a:defRPr sz="2945" b="1" cap="all" baseline="0">
                <a:solidFill>
                  <a:schemeClr val="tx1"/>
                </a:solidFill>
                <a:latin typeface="Verdana" panose="020B0604030504040204" pitchFamily="34" charset="0"/>
              </a:defRPr>
            </a:lvl1pPr>
          </a:lstStyle>
          <a:p>
            <a:pPr lvl="0"/>
            <a:r>
              <a:rPr lang="pl-PL" dirty="0" err="1"/>
              <a:t>Author’s</a:t>
            </a:r>
            <a:r>
              <a:rPr lang="pl-PL" dirty="0"/>
              <a:t> </a:t>
            </a:r>
            <a:r>
              <a:rPr lang="pl-PL" dirty="0" err="1"/>
              <a:t>first</a:t>
            </a:r>
            <a:r>
              <a:rPr lang="pl-PL" dirty="0"/>
              <a:t> and </a:t>
            </a:r>
            <a:r>
              <a:rPr lang="pl-PL" dirty="0" err="1"/>
              <a:t>last</a:t>
            </a:r>
            <a:r>
              <a:rPr lang="pl-PL" dirty="0"/>
              <a:t> </a:t>
            </a:r>
            <a:r>
              <a:rPr lang="pl-PL" dirty="0" err="1"/>
              <a:t>name</a:t>
            </a:r>
            <a:endParaRPr lang="it-IT" dirty="0"/>
          </a:p>
        </p:txBody>
      </p:sp>
      <p:pic>
        <p:nvPicPr>
          <p:cNvPr id="11" name="Obraz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843419" y="7873811"/>
            <a:ext cx="2601158" cy="910405"/>
          </a:xfrm>
          <a:prstGeom prst="rect">
            <a:avLst/>
          </a:prstGeom>
        </p:spPr>
      </p:pic>
    </p:spTree>
    <p:extLst>
      <p:ext uri="{BB962C8B-B14F-4D97-AF65-F5344CB8AC3E}">
        <p14:creationId xmlns:p14="http://schemas.microsoft.com/office/powerpoint/2010/main" val="4214968691"/>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6" name="click.wav"/>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Slide type 1">
    <p:spTree>
      <p:nvGrpSpPr>
        <p:cNvPr id="1" name=""/>
        <p:cNvGrpSpPr/>
        <p:nvPr/>
      </p:nvGrpSpPr>
      <p:grpSpPr>
        <a:xfrm>
          <a:off x="0" y="0"/>
          <a:ext cx="0" cy="0"/>
          <a:chOff x="0" y="0"/>
          <a:chExt cx="0" cy="0"/>
        </a:xfrm>
      </p:grpSpPr>
      <p:sp>
        <p:nvSpPr>
          <p:cNvPr id="4" name="Segnaposto titolo 1"/>
          <p:cNvSpPr>
            <a:spLocks noGrp="1"/>
          </p:cNvSpPr>
          <p:nvPr>
            <p:ph type="title" hasCustomPrompt="1"/>
          </p:nvPr>
        </p:nvSpPr>
        <p:spPr>
          <a:xfrm>
            <a:off x="2727003" y="499192"/>
            <a:ext cx="14786904" cy="1988345"/>
          </a:xfrm>
          <a:prstGeom prst="rect">
            <a:avLst/>
          </a:prstGeom>
        </p:spPr>
        <p:txBody>
          <a:bodyPr vert="horz" lIns="91440" tIns="45720" rIns="91440" bIns="45720" rtlCol="0" anchor="ctr">
            <a:normAutofit/>
          </a:bodyPr>
          <a:lstStyle>
            <a:lvl1pPr algn="r">
              <a:defRPr b="1" cap="all" baseline="0">
                <a:latin typeface="Verdana" panose="020B0604030504040204" pitchFamily="34" charset="0"/>
                <a:ea typeface="Verdana" panose="020B0604030504040204" pitchFamily="34" charset="0"/>
                <a:cs typeface="Verdana" panose="020B0604030504040204" pitchFamily="34" charset="0"/>
              </a:defRPr>
            </a:lvl1pPr>
          </a:lstStyle>
          <a:p>
            <a:r>
              <a:rPr lang="pl-PL" dirty="0" err="1"/>
              <a:t>click</a:t>
            </a:r>
            <a:r>
              <a:rPr lang="pl-PL" dirty="0"/>
              <a:t> to </a:t>
            </a:r>
            <a:r>
              <a:rPr lang="pl-PL" dirty="0" err="1"/>
              <a:t>modify</a:t>
            </a:r>
            <a:endParaRPr lang="it-IT" dirty="0"/>
          </a:p>
        </p:txBody>
      </p:sp>
      <p:pic>
        <p:nvPicPr>
          <p:cNvPr id="7" name="Immagine 6" descr=" "/>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6467" y="354005"/>
            <a:ext cx="1988345" cy="1988345"/>
          </a:xfrm>
          <a:prstGeom prst="rect">
            <a:avLst/>
          </a:prstGeom>
        </p:spPr>
      </p:pic>
      <p:sp>
        <p:nvSpPr>
          <p:cNvPr id="12" name="Segnaposto testo 11"/>
          <p:cNvSpPr>
            <a:spLocks noGrp="1"/>
          </p:cNvSpPr>
          <p:nvPr>
            <p:ph type="body" sz="quarter" idx="10" hasCustomPrompt="1"/>
          </p:nvPr>
        </p:nvSpPr>
        <p:spPr>
          <a:xfrm>
            <a:off x="532210" y="3131811"/>
            <a:ext cx="17223583" cy="4831465"/>
          </a:xfrm>
          <a:prstGeom prst="rect">
            <a:avLst/>
          </a:prstGeom>
        </p:spPr>
        <p:txBody>
          <a:bodyPr/>
          <a:lstStyle>
            <a:lvl1pPr>
              <a:lnSpc>
                <a:spcPct val="150000"/>
              </a:lnSpc>
              <a:defRPr baseline="0">
                <a:latin typeface="Verdana" panose="020B0604030504040204" pitchFamily="34" charset="0"/>
                <a:ea typeface="Verdana" panose="020B0604030504040204" pitchFamily="34" charset="0"/>
                <a:cs typeface="Verdana" panose="020B0604030504040204" pitchFamily="34" charset="0"/>
              </a:defRPr>
            </a:lvl1pPr>
          </a:lstStyle>
          <a:p>
            <a:pPr lvl="0"/>
            <a:r>
              <a:rPr lang="pl-PL" dirty="0" err="1"/>
              <a:t>Click</a:t>
            </a:r>
            <a:r>
              <a:rPr lang="pl-PL" dirty="0"/>
              <a:t> to </a:t>
            </a:r>
            <a:r>
              <a:rPr lang="pl-PL" dirty="0" err="1"/>
              <a:t>modify</a:t>
            </a:r>
            <a:endParaRPr lang="pl-PL" dirty="0"/>
          </a:p>
          <a:p>
            <a:pPr lvl="0"/>
            <a:endParaRPr lang="it-IT" dirty="0"/>
          </a:p>
        </p:txBody>
      </p:sp>
      <p:sp>
        <p:nvSpPr>
          <p:cNvPr id="13" name="Rettangolo 12"/>
          <p:cNvSpPr/>
          <p:nvPr userDrawn="1"/>
        </p:nvSpPr>
        <p:spPr>
          <a:xfrm>
            <a:off x="123642" y="125965"/>
            <a:ext cx="18040739" cy="9889572"/>
          </a:xfrm>
          <a:prstGeom prst="rect">
            <a:avLst/>
          </a:prstGeom>
          <a:noFill/>
          <a:ln w="317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14" name="Rettangolo 13"/>
          <p:cNvSpPr/>
          <p:nvPr userDrawn="1"/>
        </p:nvSpPr>
        <p:spPr>
          <a:xfrm>
            <a:off x="217169" y="201152"/>
            <a:ext cx="17853660" cy="9709614"/>
          </a:xfrm>
          <a:prstGeom prst="rect">
            <a:avLst/>
          </a:prstGeom>
          <a:noFill/>
          <a:ln w="190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6" name="Symbol zastępczy zawartości 5"/>
          <p:cNvSpPr>
            <a:spLocks noGrp="1"/>
          </p:cNvSpPr>
          <p:nvPr>
            <p:ph sz="quarter" idx="11"/>
          </p:nvPr>
        </p:nvSpPr>
        <p:spPr>
          <a:xfrm>
            <a:off x="10456070" y="10013158"/>
            <a:ext cx="1371600" cy="1371600"/>
          </a:xfrm>
          <a:prstGeom prst="rect">
            <a:avLst/>
          </a:prstGeo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 dirty="0"/>
          </a:p>
        </p:txBody>
      </p:sp>
      <p:pic>
        <p:nvPicPr>
          <p:cNvPr id="19" name="Obraz 18"/>
          <p:cNvPicPr>
            <a:picLocks noChangeAspect="1"/>
          </p:cNvPicPr>
          <p:nvPr userDrawn="1"/>
        </p:nvPicPr>
        <p:blipFill>
          <a:blip r:embed="rId4"/>
          <a:stretch>
            <a:fillRect/>
          </a:stretch>
        </p:blipFill>
        <p:spPr>
          <a:xfrm>
            <a:off x="7467265" y="9787180"/>
            <a:ext cx="3353481" cy="358610"/>
          </a:xfrm>
          <a:prstGeom prst="rect">
            <a:avLst/>
          </a:prstGeom>
        </p:spPr>
      </p:pic>
    </p:spTree>
    <p:extLst>
      <p:ext uri="{BB962C8B-B14F-4D97-AF65-F5344CB8AC3E}">
        <p14:creationId xmlns:p14="http://schemas.microsoft.com/office/powerpoint/2010/main" val="3216055971"/>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5" name="click.wav"/>
          </p:st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Disclaimer slide">
    <p:spTree>
      <p:nvGrpSpPr>
        <p:cNvPr id="1" name=""/>
        <p:cNvGrpSpPr/>
        <p:nvPr/>
      </p:nvGrpSpPr>
      <p:grpSpPr>
        <a:xfrm>
          <a:off x="0" y="0"/>
          <a:ext cx="0" cy="0"/>
          <a:chOff x="0" y="0"/>
          <a:chExt cx="0" cy="0"/>
        </a:xfrm>
      </p:grpSpPr>
      <p:pic>
        <p:nvPicPr>
          <p:cNvPr id="7" name="Immagine 6" descr=" "/>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6467" y="354005"/>
            <a:ext cx="1988345" cy="1988345"/>
          </a:xfrm>
          <a:prstGeom prst="rect">
            <a:avLst/>
          </a:prstGeom>
        </p:spPr>
      </p:pic>
      <p:sp>
        <p:nvSpPr>
          <p:cNvPr id="12" name="Segnaposto testo 11"/>
          <p:cNvSpPr>
            <a:spLocks noGrp="1"/>
          </p:cNvSpPr>
          <p:nvPr>
            <p:ph type="body" sz="quarter" idx="10"/>
          </p:nvPr>
        </p:nvSpPr>
        <p:spPr>
          <a:xfrm>
            <a:off x="532210" y="379476"/>
            <a:ext cx="17223583" cy="7756915"/>
          </a:xfrm>
          <a:prstGeom prst="rect">
            <a:avLst/>
          </a:prstGeom>
        </p:spPr>
        <p:txBody>
          <a:bodyPr/>
          <a:lstStyle>
            <a:lvl1pPr marL="0" indent="0" algn="ctr">
              <a:lnSpc>
                <a:spcPct val="150000"/>
              </a:lnSpc>
              <a:buNone/>
              <a:defRPr lang="pl-PL" sz="1964" smtClean="0">
                <a:effectLst/>
              </a:defRPr>
            </a:lvl1pPr>
          </a:lstStyle>
          <a:p>
            <a:endParaRPr lang="pl-PL" sz="13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ettangolo 12"/>
          <p:cNvSpPr/>
          <p:nvPr userDrawn="1"/>
        </p:nvSpPr>
        <p:spPr>
          <a:xfrm>
            <a:off x="123642" y="125965"/>
            <a:ext cx="18040739" cy="9889572"/>
          </a:xfrm>
          <a:prstGeom prst="rect">
            <a:avLst/>
          </a:prstGeom>
          <a:noFill/>
          <a:ln w="317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14" name="Rettangolo 13"/>
          <p:cNvSpPr/>
          <p:nvPr userDrawn="1"/>
        </p:nvSpPr>
        <p:spPr>
          <a:xfrm>
            <a:off x="217169" y="201152"/>
            <a:ext cx="17853660" cy="9709614"/>
          </a:xfrm>
          <a:prstGeom prst="rect">
            <a:avLst/>
          </a:prstGeom>
          <a:noFill/>
          <a:ln w="190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pic>
        <p:nvPicPr>
          <p:cNvPr id="4" name="Obraz 3"/>
          <p:cNvPicPr>
            <a:picLocks noChangeAspect="1"/>
          </p:cNvPicPr>
          <p:nvPr userDrawn="1"/>
        </p:nvPicPr>
        <p:blipFill>
          <a:blip r:embed="rId4"/>
          <a:stretch>
            <a:fillRect/>
          </a:stretch>
        </p:blipFill>
        <p:spPr>
          <a:xfrm>
            <a:off x="7451521" y="9795609"/>
            <a:ext cx="3353481" cy="358610"/>
          </a:xfrm>
          <a:prstGeom prst="rect">
            <a:avLst/>
          </a:prstGeom>
        </p:spPr>
      </p:pic>
    </p:spTree>
    <p:extLst>
      <p:ext uri="{BB962C8B-B14F-4D97-AF65-F5344CB8AC3E}">
        <p14:creationId xmlns:p14="http://schemas.microsoft.com/office/powerpoint/2010/main" val="3076403935"/>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5" name="click.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Disclaimer slide">
    <p:spTree>
      <p:nvGrpSpPr>
        <p:cNvPr id="1" name=""/>
        <p:cNvGrpSpPr/>
        <p:nvPr/>
      </p:nvGrpSpPr>
      <p:grpSpPr>
        <a:xfrm>
          <a:off x="0" y="0"/>
          <a:ext cx="0" cy="0"/>
          <a:chOff x="0" y="0"/>
          <a:chExt cx="0" cy="0"/>
        </a:xfrm>
      </p:grpSpPr>
      <p:pic>
        <p:nvPicPr>
          <p:cNvPr id="7" name="Immagine 6" descr=" "/>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6467" y="354005"/>
            <a:ext cx="1988345" cy="1988345"/>
          </a:xfrm>
          <a:prstGeom prst="rect">
            <a:avLst/>
          </a:prstGeom>
        </p:spPr>
      </p:pic>
      <p:sp>
        <p:nvSpPr>
          <p:cNvPr id="12" name="Segnaposto testo 11"/>
          <p:cNvSpPr>
            <a:spLocks noGrp="1"/>
          </p:cNvSpPr>
          <p:nvPr>
            <p:ph type="body" sz="quarter" idx="10"/>
          </p:nvPr>
        </p:nvSpPr>
        <p:spPr>
          <a:xfrm>
            <a:off x="532210" y="379476"/>
            <a:ext cx="17223583" cy="7756915"/>
          </a:xfrm>
          <a:prstGeom prst="rect">
            <a:avLst/>
          </a:prstGeom>
        </p:spPr>
        <p:txBody>
          <a:bodyPr/>
          <a:lstStyle>
            <a:lvl1pPr marL="0" indent="0" algn="ctr">
              <a:lnSpc>
                <a:spcPct val="150000"/>
              </a:lnSpc>
              <a:buNone/>
              <a:defRPr lang="pl-PL" sz="1964" smtClean="0">
                <a:effectLst/>
              </a:defRPr>
            </a:lvl1pPr>
          </a:lstStyle>
          <a:p>
            <a:endParaRPr lang="pl-PL" sz="13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ettangolo 12"/>
          <p:cNvSpPr/>
          <p:nvPr userDrawn="1"/>
        </p:nvSpPr>
        <p:spPr>
          <a:xfrm>
            <a:off x="123642" y="125965"/>
            <a:ext cx="18040739" cy="9889572"/>
          </a:xfrm>
          <a:prstGeom prst="rect">
            <a:avLst/>
          </a:prstGeom>
          <a:noFill/>
          <a:ln w="317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14" name="Rettangolo 13"/>
          <p:cNvSpPr/>
          <p:nvPr userDrawn="1"/>
        </p:nvSpPr>
        <p:spPr>
          <a:xfrm>
            <a:off x="217169" y="201152"/>
            <a:ext cx="17853660" cy="9709614"/>
          </a:xfrm>
          <a:prstGeom prst="rect">
            <a:avLst/>
          </a:prstGeom>
          <a:noFill/>
          <a:ln w="190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pic>
        <p:nvPicPr>
          <p:cNvPr id="4" name="Obraz 3"/>
          <p:cNvPicPr>
            <a:picLocks noChangeAspect="1"/>
          </p:cNvPicPr>
          <p:nvPr userDrawn="1"/>
        </p:nvPicPr>
        <p:blipFill>
          <a:blip r:embed="rId4"/>
          <a:stretch>
            <a:fillRect/>
          </a:stretch>
        </p:blipFill>
        <p:spPr>
          <a:xfrm>
            <a:off x="7451521" y="9795609"/>
            <a:ext cx="3353481" cy="358610"/>
          </a:xfrm>
          <a:prstGeom prst="rect">
            <a:avLst/>
          </a:prstGeom>
        </p:spPr>
      </p:pic>
    </p:spTree>
    <p:extLst>
      <p:ext uri="{BB962C8B-B14F-4D97-AF65-F5344CB8AC3E}">
        <p14:creationId xmlns:p14="http://schemas.microsoft.com/office/powerpoint/2010/main" val="3828922962"/>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5" name="click.wav"/>
          </p:stSnd>
        </p:sndAc>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Disclaimer slide">
    <p:spTree>
      <p:nvGrpSpPr>
        <p:cNvPr id="1" name=""/>
        <p:cNvGrpSpPr/>
        <p:nvPr/>
      </p:nvGrpSpPr>
      <p:grpSpPr>
        <a:xfrm>
          <a:off x="0" y="0"/>
          <a:ext cx="0" cy="0"/>
          <a:chOff x="0" y="0"/>
          <a:chExt cx="0" cy="0"/>
        </a:xfrm>
      </p:grpSpPr>
      <p:pic>
        <p:nvPicPr>
          <p:cNvPr id="7" name="Immagine 6" descr=" "/>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6467" y="354005"/>
            <a:ext cx="1988345" cy="1988345"/>
          </a:xfrm>
          <a:prstGeom prst="rect">
            <a:avLst/>
          </a:prstGeom>
        </p:spPr>
      </p:pic>
      <p:sp>
        <p:nvSpPr>
          <p:cNvPr id="12" name="Segnaposto testo 11"/>
          <p:cNvSpPr>
            <a:spLocks noGrp="1"/>
          </p:cNvSpPr>
          <p:nvPr>
            <p:ph type="body" sz="quarter" idx="10"/>
          </p:nvPr>
        </p:nvSpPr>
        <p:spPr>
          <a:xfrm>
            <a:off x="532210" y="379476"/>
            <a:ext cx="17223583" cy="7756915"/>
          </a:xfrm>
          <a:prstGeom prst="rect">
            <a:avLst/>
          </a:prstGeom>
        </p:spPr>
        <p:txBody>
          <a:bodyPr/>
          <a:lstStyle>
            <a:lvl1pPr marL="0" indent="0" algn="ctr">
              <a:lnSpc>
                <a:spcPct val="150000"/>
              </a:lnSpc>
              <a:buNone/>
              <a:defRPr lang="pl-PL" sz="1964" smtClean="0">
                <a:effectLst/>
              </a:defRPr>
            </a:lvl1pPr>
          </a:lstStyle>
          <a:p>
            <a:endParaRPr lang="pl-PL" sz="13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ettangolo 12"/>
          <p:cNvSpPr/>
          <p:nvPr userDrawn="1"/>
        </p:nvSpPr>
        <p:spPr>
          <a:xfrm>
            <a:off x="123642" y="125965"/>
            <a:ext cx="18040739" cy="9889572"/>
          </a:xfrm>
          <a:prstGeom prst="rect">
            <a:avLst/>
          </a:prstGeom>
          <a:noFill/>
          <a:ln w="317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14" name="Rettangolo 13"/>
          <p:cNvSpPr/>
          <p:nvPr userDrawn="1"/>
        </p:nvSpPr>
        <p:spPr>
          <a:xfrm>
            <a:off x="217169" y="201152"/>
            <a:ext cx="17853660" cy="9709614"/>
          </a:xfrm>
          <a:prstGeom prst="rect">
            <a:avLst/>
          </a:prstGeom>
          <a:noFill/>
          <a:ln w="190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pic>
        <p:nvPicPr>
          <p:cNvPr id="4" name="Obraz 3"/>
          <p:cNvPicPr>
            <a:picLocks noChangeAspect="1"/>
          </p:cNvPicPr>
          <p:nvPr userDrawn="1"/>
        </p:nvPicPr>
        <p:blipFill>
          <a:blip r:embed="rId4"/>
          <a:stretch>
            <a:fillRect/>
          </a:stretch>
        </p:blipFill>
        <p:spPr>
          <a:xfrm>
            <a:off x="7451521" y="9795609"/>
            <a:ext cx="3353481" cy="358610"/>
          </a:xfrm>
          <a:prstGeom prst="rect">
            <a:avLst/>
          </a:prstGeom>
        </p:spPr>
      </p:pic>
    </p:spTree>
    <p:extLst>
      <p:ext uri="{BB962C8B-B14F-4D97-AF65-F5344CB8AC3E}">
        <p14:creationId xmlns:p14="http://schemas.microsoft.com/office/powerpoint/2010/main" val="4259255462"/>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5"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for power point">
    <p:bg>
      <p:bgPr>
        <a:solidFill>
          <a:srgbClr val="91C6D8"/>
        </a:solidFill>
        <a:effectLst/>
      </p:bgPr>
    </p:bg>
    <p:spTree>
      <p:nvGrpSpPr>
        <p:cNvPr id="1" name=""/>
        <p:cNvGrpSpPr/>
        <p:nvPr/>
      </p:nvGrpSpPr>
      <p:grpSpPr>
        <a:xfrm>
          <a:off x="0" y="0"/>
          <a:ext cx="0" cy="0"/>
          <a:chOff x="0" y="0"/>
          <a:chExt cx="0" cy="0"/>
        </a:xfrm>
      </p:grpSpPr>
      <p:sp>
        <p:nvSpPr>
          <p:cNvPr id="18" name="Triangolo isoscele 17"/>
          <p:cNvSpPr/>
          <p:nvPr userDrawn="1"/>
        </p:nvSpPr>
        <p:spPr>
          <a:xfrm>
            <a:off x="1" y="6131590"/>
            <a:ext cx="18288000" cy="4155414"/>
          </a:xfrm>
          <a:prstGeom prst="triangle">
            <a:avLst>
              <a:gd name="adj" fmla="val 49694"/>
            </a:avLst>
          </a:prstGeom>
          <a:solidFill>
            <a:schemeClr val="bg1"/>
          </a:solidFill>
          <a:ln>
            <a:solidFill>
              <a:schemeClr val="bg1"/>
            </a:solid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it-IT" sz="2651"/>
          </a:p>
        </p:txBody>
      </p:sp>
      <p:pic>
        <p:nvPicPr>
          <p:cNvPr id="19" name="Immagin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91364" y="5228746"/>
            <a:ext cx="2505270" cy="2505270"/>
          </a:xfrm>
          <a:prstGeom prst="rect">
            <a:avLst/>
          </a:prstGeom>
        </p:spPr>
      </p:pic>
      <p:sp>
        <p:nvSpPr>
          <p:cNvPr id="20" name="Sottotitolo 2"/>
          <p:cNvSpPr txBox="1">
            <a:spLocks/>
          </p:cNvSpPr>
          <p:nvPr userDrawn="1"/>
        </p:nvSpPr>
        <p:spPr>
          <a:xfrm>
            <a:off x="2285998" y="8951775"/>
            <a:ext cx="13716000" cy="682900"/>
          </a:xfrm>
          <a:prstGeom prst="rect">
            <a:avLst/>
          </a:prstGeom>
        </p:spPr>
        <p:txBody>
          <a:bodyPr vert="horz" lIns="112222" tIns="56111" rIns="112222" bIns="56111"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Amatic SC"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0"/>
              </a:lnSpc>
              <a:spcBef>
                <a:spcPts val="859"/>
              </a:spcBef>
            </a:pPr>
            <a:r>
              <a:rPr lang="en-US" sz="736" dirty="0">
                <a:latin typeface="+mn-lt"/>
              </a:rPr>
              <a:t>Dept. of Legal, Language, Translation and Interpreting Studies, Section of in Modern Languages for Interpreters and Translators</a:t>
            </a:r>
          </a:p>
          <a:p>
            <a:pPr>
              <a:lnSpc>
                <a:spcPct val="0"/>
              </a:lnSpc>
              <a:spcBef>
                <a:spcPts val="859"/>
              </a:spcBef>
            </a:pPr>
            <a:r>
              <a:rPr lang="en-US" sz="736" dirty="0">
                <a:latin typeface="+mn-lt"/>
              </a:rPr>
              <a:t>University of Trieste, Via </a:t>
            </a:r>
            <a:r>
              <a:rPr lang="en-US" sz="736" dirty="0" err="1">
                <a:latin typeface="+mn-lt"/>
              </a:rPr>
              <a:t>Filzi</a:t>
            </a:r>
            <a:r>
              <a:rPr lang="en-US" sz="736" dirty="0">
                <a:latin typeface="+mn-lt"/>
              </a:rPr>
              <a:t>, 14 - 34144 Trieste, Italy</a:t>
            </a:r>
          </a:p>
          <a:p>
            <a:pPr>
              <a:lnSpc>
                <a:spcPct val="0"/>
              </a:lnSpc>
              <a:spcBef>
                <a:spcPts val="859"/>
              </a:spcBef>
            </a:pPr>
            <a:r>
              <a:rPr lang="en-US" sz="736" dirty="0">
                <a:latin typeface="+mn-lt"/>
              </a:rPr>
              <a:t>Project </a:t>
            </a:r>
            <a:r>
              <a:rPr lang="en-US" sz="736" dirty="0" err="1">
                <a:latin typeface="+mn-lt"/>
              </a:rPr>
              <a:t>numberStudies</a:t>
            </a:r>
            <a:r>
              <a:rPr lang="en-US" sz="736" dirty="0">
                <a:latin typeface="+mn-lt"/>
              </a:rPr>
              <a:t>: 2016-1-IT02-KA203-024311</a:t>
            </a:r>
          </a:p>
          <a:p>
            <a:pPr>
              <a:lnSpc>
                <a:spcPct val="0"/>
              </a:lnSpc>
              <a:spcBef>
                <a:spcPts val="859"/>
              </a:spcBef>
            </a:pPr>
            <a:r>
              <a:rPr lang="en-US" sz="736" u="none" kern="1200" baseline="0" dirty="0">
                <a:solidFill>
                  <a:schemeClr val="tx1"/>
                </a:solidFill>
                <a:latin typeface="+mn-lt"/>
                <a:ea typeface="+mn-ea"/>
                <a:cs typeface="+mn-cs"/>
              </a:rPr>
              <a:t>www.adlabproject.eu</a:t>
            </a:r>
          </a:p>
          <a:p>
            <a:pPr>
              <a:lnSpc>
                <a:spcPct val="0"/>
              </a:lnSpc>
              <a:spcBef>
                <a:spcPts val="859"/>
              </a:spcBef>
            </a:pPr>
            <a:r>
              <a:rPr lang="en-US" sz="736" dirty="0">
                <a:latin typeface="+mn-lt"/>
              </a:rPr>
              <a:t>FUNDED BY THE ERASMUS + PROGRAMME OF THE EUROPEAN UNION</a:t>
            </a:r>
          </a:p>
          <a:p>
            <a:pPr>
              <a:lnSpc>
                <a:spcPct val="50000"/>
              </a:lnSpc>
            </a:pPr>
            <a:endParaRPr lang="en-US" sz="982" dirty="0">
              <a:latin typeface="+mn-lt"/>
            </a:endParaRPr>
          </a:p>
          <a:p>
            <a:pPr>
              <a:lnSpc>
                <a:spcPct val="50000"/>
              </a:lnSpc>
            </a:pPr>
            <a:endParaRPr lang="it-IT" sz="4909" dirty="0">
              <a:latin typeface="+mn-lt"/>
            </a:endParaRPr>
          </a:p>
        </p:txBody>
      </p:sp>
      <p:pic>
        <p:nvPicPr>
          <p:cNvPr id="21" name="Immagine 2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36164" y="9690834"/>
            <a:ext cx="815678" cy="540000"/>
          </a:xfrm>
          <a:prstGeom prst="rect">
            <a:avLst/>
          </a:prstGeom>
        </p:spPr>
      </p:pic>
      <p:sp>
        <p:nvSpPr>
          <p:cNvPr id="24" name="Titolo 23"/>
          <p:cNvSpPr>
            <a:spLocks noGrp="1"/>
          </p:cNvSpPr>
          <p:nvPr>
            <p:ph type="title" hasCustomPrompt="1"/>
          </p:nvPr>
        </p:nvSpPr>
        <p:spPr>
          <a:xfrm>
            <a:off x="1025381" y="647379"/>
            <a:ext cx="16166236" cy="1135047"/>
          </a:xfrm>
          <a:prstGeom prst="rect">
            <a:avLst/>
          </a:prstGeom>
        </p:spPr>
        <p:txBody>
          <a:bodyPr/>
          <a:lstStyle>
            <a:lvl1pPr algn="ctr">
              <a:defRPr sz="6136" b="1" cap="all" baseline="0">
                <a:solidFill>
                  <a:schemeClr val="tx1"/>
                </a:solidFill>
                <a:latin typeface="Verdana" panose="020B0604030504040204" pitchFamily="34" charset="0"/>
              </a:defRPr>
            </a:lvl1pPr>
          </a:lstStyle>
          <a:p>
            <a:r>
              <a:rPr lang="pl-PL" dirty="0" err="1"/>
              <a:t>Title</a:t>
            </a:r>
            <a:r>
              <a:rPr lang="pl-PL" dirty="0"/>
              <a:t> of te </a:t>
            </a:r>
            <a:r>
              <a:rPr lang="pl-PL" dirty="0" err="1"/>
              <a:t>presentation</a:t>
            </a:r>
            <a:endParaRPr lang="it-IT" dirty="0"/>
          </a:p>
        </p:txBody>
      </p:sp>
      <p:sp>
        <p:nvSpPr>
          <p:cNvPr id="26" name="Segnaposto testo 25"/>
          <p:cNvSpPr>
            <a:spLocks noGrp="1"/>
          </p:cNvSpPr>
          <p:nvPr>
            <p:ph type="body" sz="quarter" idx="10" hasCustomPrompt="1"/>
          </p:nvPr>
        </p:nvSpPr>
        <p:spPr>
          <a:xfrm>
            <a:off x="2286007" y="2115738"/>
            <a:ext cx="13715999" cy="1702918"/>
          </a:xfrm>
          <a:prstGeom prst="rect">
            <a:avLst/>
          </a:prstGeom>
        </p:spPr>
        <p:txBody>
          <a:bodyPr/>
          <a:lstStyle>
            <a:lvl1pPr marL="0" indent="0" algn="ctr">
              <a:buNone/>
              <a:defRPr sz="3682" b="1" cap="all" baseline="0">
                <a:solidFill>
                  <a:schemeClr val="tx1"/>
                </a:solidFill>
                <a:latin typeface="Verdana" panose="020B0604030504040204" pitchFamily="34" charset="0"/>
              </a:defRPr>
            </a:lvl1pPr>
          </a:lstStyle>
          <a:p>
            <a:pPr lvl="0"/>
            <a:r>
              <a:rPr lang="pl-PL" dirty="0"/>
              <a:t>Module numer</a:t>
            </a:r>
          </a:p>
          <a:p>
            <a:pPr lvl="0"/>
            <a:r>
              <a:rPr lang="pl-PL" dirty="0"/>
              <a:t>Unit </a:t>
            </a:r>
            <a:r>
              <a:rPr lang="pl-PL" dirty="0" err="1"/>
              <a:t>number</a:t>
            </a:r>
            <a:endParaRPr lang="pl-PL" dirty="0"/>
          </a:p>
          <a:p>
            <a:pPr lvl="0"/>
            <a:endParaRPr lang="it-IT" dirty="0"/>
          </a:p>
        </p:txBody>
      </p:sp>
      <p:sp>
        <p:nvSpPr>
          <p:cNvPr id="27" name="Rettangolo 26"/>
          <p:cNvSpPr/>
          <p:nvPr userDrawn="1"/>
        </p:nvSpPr>
        <p:spPr>
          <a:xfrm>
            <a:off x="123642" y="125968"/>
            <a:ext cx="18040739" cy="10161036"/>
          </a:xfrm>
          <a:prstGeom prst="rect">
            <a:avLst/>
          </a:prstGeom>
          <a:noFill/>
          <a:ln w="317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28" name="Rettangolo 27"/>
          <p:cNvSpPr/>
          <p:nvPr userDrawn="1"/>
        </p:nvSpPr>
        <p:spPr>
          <a:xfrm>
            <a:off x="217169" y="201149"/>
            <a:ext cx="17853660" cy="10085852"/>
          </a:xfrm>
          <a:prstGeom prst="rect">
            <a:avLst/>
          </a:prstGeom>
          <a:noFill/>
          <a:ln w="190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10" name="Segnaposto testo 25"/>
          <p:cNvSpPr>
            <a:spLocks noGrp="1"/>
          </p:cNvSpPr>
          <p:nvPr>
            <p:ph type="body" sz="quarter" idx="11" hasCustomPrompt="1"/>
          </p:nvPr>
        </p:nvSpPr>
        <p:spPr>
          <a:xfrm>
            <a:off x="2286007" y="4151973"/>
            <a:ext cx="13715999" cy="674450"/>
          </a:xfrm>
          <a:prstGeom prst="rect">
            <a:avLst/>
          </a:prstGeom>
        </p:spPr>
        <p:txBody>
          <a:bodyPr/>
          <a:lstStyle>
            <a:lvl1pPr marL="0" indent="0" algn="ctr">
              <a:buNone/>
              <a:defRPr sz="2945" b="1" cap="all" baseline="0">
                <a:solidFill>
                  <a:schemeClr val="tx1"/>
                </a:solidFill>
                <a:latin typeface="Verdana" panose="020B0604030504040204" pitchFamily="34" charset="0"/>
              </a:defRPr>
            </a:lvl1pPr>
          </a:lstStyle>
          <a:p>
            <a:pPr lvl="0"/>
            <a:r>
              <a:rPr lang="pl-PL" dirty="0" err="1"/>
              <a:t>Author’s</a:t>
            </a:r>
            <a:r>
              <a:rPr lang="pl-PL" dirty="0"/>
              <a:t> </a:t>
            </a:r>
            <a:r>
              <a:rPr lang="pl-PL" dirty="0" err="1"/>
              <a:t>first</a:t>
            </a:r>
            <a:r>
              <a:rPr lang="pl-PL" dirty="0"/>
              <a:t> and </a:t>
            </a:r>
            <a:r>
              <a:rPr lang="pl-PL" dirty="0" err="1"/>
              <a:t>last</a:t>
            </a:r>
            <a:r>
              <a:rPr lang="pl-PL" dirty="0"/>
              <a:t> </a:t>
            </a:r>
            <a:r>
              <a:rPr lang="pl-PL" dirty="0" err="1"/>
              <a:t>name</a:t>
            </a:r>
            <a:endParaRPr lang="it-IT" dirty="0"/>
          </a:p>
        </p:txBody>
      </p:sp>
      <p:pic>
        <p:nvPicPr>
          <p:cNvPr id="11" name="Obraz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843419" y="7873811"/>
            <a:ext cx="2601158" cy="910405"/>
          </a:xfrm>
          <a:prstGeom prst="rect">
            <a:avLst/>
          </a:prstGeom>
        </p:spPr>
      </p:pic>
    </p:spTree>
    <p:extLst>
      <p:ext uri="{BB962C8B-B14F-4D97-AF65-F5344CB8AC3E}">
        <p14:creationId xmlns:p14="http://schemas.microsoft.com/office/powerpoint/2010/main" val="25524470"/>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6" name="click.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type 1">
    <p:spTree>
      <p:nvGrpSpPr>
        <p:cNvPr id="1" name=""/>
        <p:cNvGrpSpPr/>
        <p:nvPr/>
      </p:nvGrpSpPr>
      <p:grpSpPr>
        <a:xfrm>
          <a:off x="0" y="0"/>
          <a:ext cx="0" cy="0"/>
          <a:chOff x="0" y="0"/>
          <a:chExt cx="0" cy="0"/>
        </a:xfrm>
      </p:grpSpPr>
      <p:sp>
        <p:nvSpPr>
          <p:cNvPr id="4" name="Segnaposto titolo 1"/>
          <p:cNvSpPr>
            <a:spLocks noGrp="1"/>
          </p:cNvSpPr>
          <p:nvPr>
            <p:ph type="title" hasCustomPrompt="1"/>
          </p:nvPr>
        </p:nvSpPr>
        <p:spPr>
          <a:xfrm>
            <a:off x="2727003" y="499192"/>
            <a:ext cx="14786904" cy="1988345"/>
          </a:xfrm>
          <a:prstGeom prst="rect">
            <a:avLst/>
          </a:prstGeom>
        </p:spPr>
        <p:txBody>
          <a:bodyPr vert="horz" lIns="91440" tIns="45720" rIns="91440" bIns="45720" rtlCol="0" anchor="ctr">
            <a:normAutofit/>
          </a:bodyPr>
          <a:lstStyle>
            <a:lvl1pPr algn="r">
              <a:defRPr sz="6000" b="1" cap="all" baseline="0">
                <a:latin typeface="Verdana" panose="020B0604030504040204" pitchFamily="34" charset="0"/>
                <a:ea typeface="Verdana" panose="020B0604030504040204" pitchFamily="34" charset="0"/>
                <a:cs typeface="Verdana" panose="020B0604030504040204" pitchFamily="34" charset="0"/>
              </a:defRPr>
            </a:lvl1pPr>
          </a:lstStyle>
          <a:p>
            <a:r>
              <a:rPr lang="pl-PL" dirty="0" err="1"/>
              <a:t>click</a:t>
            </a:r>
            <a:r>
              <a:rPr lang="pl-PL" dirty="0"/>
              <a:t> to </a:t>
            </a:r>
            <a:r>
              <a:rPr lang="pl-PL" dirty="0" err="1"/>
              <a:t>modify</a:t>
            </a:r>
            <a:endParaRPr lang="it-IT" dirty="0"/>
          </a:p>
        </p:txBody>
      </p:sp>
      <p:pic>
        <p:nvPicPr>
          <p:cNvPr id="7" name="Immagine 6" descr=" "/>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6467" y="354005"/>
            <a:ext cx="1988345" cy="1988345"/>
          </a:xfrm>
          <a:prstGeom prst="rect">
            <a:avLst/>
          </a:prstGeom>
        </p:spPr>
      </p:pic>
      <p:sp>
        <p:nvSpPr>
          <p:cNvPr id="12" name="Segnaposto testo 11"/>
          <p:cNvSpPr>
            <a:spLocks noGrp="1"/>
          </p:cNvSpPr>
          <p:nvPr>
            <p:ph type="body" sz="quarter" idx="10" hasCustomPrompt="1"/>
          </p:nvPr>
        </p:nvSpPr>
        <p:spPr>
          <a:xfrm>
            <a:off x="532210" y="3131811"/>
            <a:ext cx="17223583" cy="4831465"/>
          </a:xfrm>
          <a:prstGeom prst="rect">
            <a:avLst/>
          </a:prstGeom>
        </p:spPr>
        <p:txBody>
          <a:bodyPr/>
          <a:lstStyle>
            <a:lvl1pPr>
              <a:lnSpc>
                <a:spcPct val="150000"/>
              </a:lnSpc>
              <a:defRPr sz="4000" baseline="0">
                <a:latin typeface="Verdana" panose="020B0604030504040204" pitchFamily="34" charset="0"/>
                <a:ea typeface="Verdana" panose="020B0604030504040204" pitchFamily="34" charset="0"/>
                <a:cs typeface="Verdana" panose="020B0604030504040204" pitchFamily="34" charset="0"/>
              </a:defRPr>
            </a:lvl1pPr>
          </a:lstStyle>
          <a:p>
            <a:pPr lvl="0"/>
            <a:r>
              <a:rPr lang="pl-PL" dirty="0" err="1"/>
              <a:t>Click</a:t>
            </a:r>
            <a:r>
              <a:rPr lang="pl-PL" dirty="0"/>
              <a:t> to </a:t>
            </a:r>
            <a:r>
              <a:rPr lang="pl-PL" dirty="0" err="1"/>
              <a:t>modify</a:t>
            </a:r>
            <a:endParaRPr lang="pl-PL" dirty="0"/>
          </a:p>
          <a:p>
            <a:pPr lvl="0"/>
            <a:endParaRPr lang="it-IT" dirty="0"/>
          </a:p>
        </p:txBody>
      </p:sp>
      <p:sp>
        <p:nvSpPr>
          <p:cNvPr id="13" name="Rettangolo 12"/>
          <p:cNvSpPr/>
          <p:nvPr userDrawn="1"/>
        </p:nvSpPr>
        <p:spPr>
          <a:xfrm>
            <a:off x="123642" y="125965"/>
            <a:ext cx="18040739" cy="9889572"/>
          </a:xfrm>
          <a:prstGeom prst="rect">
            <a:avLst/>
          </a:prstGeom>
          <a:noFill/>
          <a:ln w="317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14" name="Rettangolo 13"/>
          <p:cNvSpPr/>
          <p:nvPr userDrawn="1"/>
        </p:nvSpPr>
        <p:spPr>
          <a:xfrm>
            <a:off x="217169" y="201152"/>
            <a:ext cx="17853660" cy="9709614"/>
          </a:xfrm>
          <a:prstGeom prst="rect">
            <a:avLst/>
          </a:prstGeom>
          <a:noFill/>
          <a:ln w="190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6" name="Symbol zastępczy zawartości 5"/>
          <p:cNvSpPr>
            <a:spLocks noGrp="1"/>
          </p:cNvSpPr>
          <p:nvPr>
            <p:ph sz="quarter" idx="11"/>
          </p:nvPr>
        </p:nvSpPr>
        <p:spPr>
          <a:xfrm>
            <a:off x="10456070" y="10013158"/>
            <a:ext cx="1371600" cy="1371600"/>
          </a:xfrm>
          <a:prstGeom prst="rect">
            <a:avLst/>
          </a:prstGeo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 dirty="0"/>
          </a:p>
        </p:txBody>
      </p:sp>
      <p:pic>
        <p:nvPicPr>
          <p:cNvPr id="19" name="Obraz 18"/>
          <p:cNvPicPr>
            <a:picLocks noChangeAspect="1"/>
          </p:cNvPicPr>
          <p:nvPr userDrawn="1"/>
        </p:nvPicPr>
        <p:blipFill>
          <a:blip r:embed="rId4"/>
          <a:stretch>
            <a:fillRect/>
          </a:stretch>
        </p:blipFill>
        <p:spPr>
          <a:xfrm>
            <a:off x="7467265" y="9787180"/>
            <a:ext cx="3353481" cy="358610"/>
          </a:xfrm>
          <a:prstGeom prst="rect">
            <a:avLst/>
          </a:prstGeom>
        </p:spPr>
      </p:pic>
    </p:spTree>
    <p:extLst>
      <p:ext uri="{BB962C8B-B14F-4D97-AF65-F5344CB8AC3E}">
        <p14:creationId xmlns:p14="http://schemas.microsoft.com/office/powerpoint/2010/main" val="3601809441"/>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5" name="click.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sclaimer slide">
    <p:spTree>
      <p:nvGrpSpPr>
        <p:cNvPr id="1" name=""/>
        <p:cNvGrpSpPr/>
        <p:nvPr/>
      </p:nvGrpSpPr>
      <p:grpSpPr>
        <a:xfrm>
          <a:off x="0" y="0"/>
          <a:ext cx="0" cy="0"/>
          <a:chOff x="0" y="0"/>
          <a:chExt cx="0" cy="0"/>
        </a:xfrm>
      </p:grpSpPr>
      <p:pic>
        <p:nvPicPr>
          <p:cNvPr id="7" name="Immagine 6" descr=" "/>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6467" y="354005"/>
            <a:ext cx="1988345" cy="1988345"/>
          </a:xfrm>
          <a:prstGeom prst="rect">
            <a:avLst/>
          </a:prstGeom>
        </p:spPr>
      </p:pic>
      <p:sp>
        <p:nvSpPr>
          <p:cNvPr id="13" name="Rettangolo 12"/>
          <p:cNvSpPr/>
          <p:nvPr userDrawn="1"/>
        </p:nvSpPr>
        <p:spPr>
          <a:xfrm>
            <a:off x="123642" y="125965"/>
            <a:ext cx="18040739" cy="9889572"/>
          </a:xfrm>
          <a:prstGeom prst="rect">
            <a:avLst/>
          </a:prstGeom>
          <a:noFill/>
          <a:ln w="317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14" name="Rettangolo 13"/>
          <p:cNvSpPr/>
          <p:nvPr userDrawn="1"/>
        </p:nvSpPr>
        <p:spPr>
          <a:xfrm>
            <a:off x="217169" y="201152"/>
            <a:ext cx="17853660" cy="9709614"/>
          </a:xfrm>
          <a:prstGeom prst="rect">
            <a:avLst/>
          </a:prstGeom>
          <a:noFill/>
          <a:ln w="190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pic>
        <p:nvPicPr>
          <p:cNvPr id="4" name="Obraz 3"/>
          <p:cNvPicPr>
            <a:picLocks noChangeAspect="1"/>
          </p:cNvPicPr>
          <p:nvPr userDrawn="1"/>
        </p:nvPicPr>
        <p:blipFill>
          <a:blip r:embed="rId4"/>
          <a:stretch>
            <a:fillRect/>
          </a:stretch>
        </p:blipFill>
        <p:spPr>
          <a:xfrm>
            <a:off x="7451521" y="9795609"/>
            <a:ext cx="3353481" cy="358610"/>
          </a:xfrm>
          <a:prstGeom prst="rect">
            <a:avLst/>
          </a:prstGeom>
        </p:spPr>
      </p:pic>
    </p:spTree>
    <p:extLst>
      <p:ext uri="{BB962C8B-B14F-4D97-AF65-F5344CB8AC3E}">
        <p14:creationId xmlns:p14="http://schemas.microsoft.com/office/powerpoint/2010/main" val="3174630049"/>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5" name="click.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 slide for video">
    <p:bg>
      <p:bgPr>
        <a:solidFill>
          <a:srgbClr val="91C6D8"/>
        </a:solidFill>
        <a:effectLst/>
      </p:bgPr>
    </p:bg>
    <p:spTree>
      <p:nvGrpSpPr>
        <p:cNvPr id="1" name=""/>
        <p:cNvGrpSpPr/>
        <p:nvPr/>
      </p:nvGrpSpPr>
      <p:grpSpPr>
        <a:xfrm>
          <a:off x="0" y="0"/>
          <a:ext cx="0" cy="0"/>
          <a:chOff x="0" y="0"/>
          <a:chExt cx="0" cy="0"/>
        </a:xfrm>
      </p:grpSpPr>
      <p:sp>
        <p:nvSpPr>
          <p:cNvPr id="18" name="Triangolo isoscele 17"/>
          <p:cNvSpPr/>
          <p:nvPr userDrawn="1"/>
        </p:nvSpPr>
        <p:spPr>
          <a:xfrm>
            <a:off x="1" y="6131590"/>
            <a:ext cx="18288000" cy="4155414"/>
          </a:xfrm>
          <a:prstGeom prst="triangle">
            <a:avLst>
              <a:gd name="adj" fmla="val 49694"/>
            </a:avLst>
          </a:prstGeom>
          <a:solidFill>
            <a:schemeClr val="bg1"/>
          </a:solidFill>
          <a:ln>
            <a:solidFill>
              <a:schemeClr val="bg1"/>
            </a:solid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it-IT" sz="2651"/>
          </a:p>
        </p:txBody>
      </p:sp>
      <p:pic>
        <p:nvPicPr>
          <p:cNvPr id="19" name="Immagin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91364" y="5228746"/>
            <a:ext cx="2505270" cy="2505270"/>
          </a:xfrm>
          <a:prstGeom prst="rect">
            <a:avLst/>
          </a:prstGeom>
        </p:spPr>
      </p:pic>
      <p:sp>
        <p:nvSpPr>
          <p:cNvPr id="20" name="Sottotitolo 2"/>
          <p:cNvSpPr txBox="1">
            <a:spLocks/>
          </p:cNvSpPr>
          <p:nvPr userDrawn="1"/>
        </p:nvSpPr>
        <p:spPr>
          <a:xfrm>
            <a:off x="2285998" y="8951775"/>
            <a:ext cx="13716000" cy="682900"/>
          </a:xfrm>
          <a:prstGeom prst="rect">
            <a:avLst/>
          </a:prstGeom>
        </p:spPr>
        <p:txBody>
          <a:bodyPr vert="horz" lIns="112222" tIns="56111" rIns="112222" bIns="56111"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Amatic SC"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0"/>
              </a:lnSpc>
              <a:spcBef>
                <a:spcPts val="859"/>
              </a:spcBef>
            </a:pPr>
            <a:r>
              <a:rPr lang="en-US" sz="736" dirty="0">
                <a:latin typeface="+mn-lt"/>
              </a:rPr>
              <a:t>Dept. of Legal, Language, Translation and Interpreting Studies, Section of in Modern Languages for Interpreters and Translators</a:t>
            </a:r>
          </a:p>
          <a:p>
            <a:pPr>
              <a:lnSpc>
                <a:spcPct val="0"/>
              </a:lnSpc>
              <a:spcBef>
                <a:spcPts val="859"/>
              </a:spcBef>
            </a:pPr>
            <a:r>
              <a:rPr lang="en-US" sz="736" dirty="0">
                <a:latin typeface="+mn-lt"/>
              </a:rPr>
              <a:t>University of Trieste, Via </a:t>
            </a:r>
            <a:r>
              <a:rPr lang="en-US" sz="736" dirty="0" err="1">
                <a:latin typeface="+mn-lt"/>
              </a:rPr>
              <a:t>Filzi</a:t>
            </a:r>
            <a:r>
              <a:rPr lang="en-US" sz="736" dirty="0">
                <a:latin typeface="+mn-lt"/>
              </a:rPr>
              <a:t>, 14 - 34144 Trieste, Italy</a:t>
            </a:r>
          </a:p>
          <a:p>
            <a:pPr>
              <a:lnSpc>
                <a:spcPct val="0"/>
              </a:lnSpc>
              <a:spcBef>
                <a:spcPts val="859"/>
              </a:spcBef>
            </a:pPr>
            <a:r>
              <a:rPr lang="en-US" sz="736" dirty="0">
                <a:latin typeface="+mn-lt"/>
              </a:rPr>
              <a:t>Project </a:t>
            </a:r>
            <a:r>
              <a:rPr lang="en-US" sz="736" dirty="0" err="1">
                <a:latin typeface="+mn-lt"/>
              </a:rPr>
              <a:t>numberStudies</a:t>
            </a:r>
            <a:r>
              <a:rPr lang="en-US" sz="736" dirty="0">
                <a:latin typeface="+mn-lt"/>
              </a:rPr>
              <a:t>: 2016-1-IT02-KA203-024311</a:t>
            </a:r>
          </a:p>
          <a:p>
            <a:pPr>
              <a:lnSpc>
                <a:spcPct val="0"/>
              </a:lnSpc>
              <a:spcBef>
                <a:spcPts val="859"/>
              </a:spcBef>
            </a:pPr>
            <a:r>
              <a:rPr lang="en-US" sz="736" u="none" kern="1200" baseline="0" dirty="0">
                <a:solidFill>
                  <a:schemeClr val="tx1"/>
                </a:solidFill>
                <a:latin typeface="+mn-lt"/>
                <a:ea typeface="+mn-ea"/>
                <a:cs typeface="+mn-cs"/>
              </a:rPr>
              <a:t>www.adlabproject.eu</a:t>
            </a:r>
          </a:p>
          <a:p>
            <a:pPr>
              <a:lnSpc>
                <a:spcPct val="0"/>
              </a:lnSpc>
              <a:spcBef>
                <a:spcPts val="859"/>
              </a:spcBef>
            </a:pPr>
            <a:r>
              <a:rPr lang="en-US" sz="736" dirty="0">
                <a:latin typeface="+mn-lt"/>
              </a:rPr>
              <a:t>FUNDED BY THE ERASMUS + PROGRAMME OF THE EUROPEAN UNION</a:t>
            </a:r>
          </a:p>
          <a:p>
            <a:pPr>
              <a:lnSpc>
                <a:spcPct val="50000"/>
              </a:lnSpc>
            </a:pPr>
            <a:endParaRPr lang="en-US" sz="982" dirty="0">
              <a:latin typeface="+mn-lt"/>
            </a:endParaRPr>
          </a:p>
          <a:p>
            <a:pPr>
              <a:lnSpc>
                <a:spcPct val="50000"/>
              </a:lnSpc>
            </a:pPr>
            <a:endParaRPr lang="it-IT" sz="4909" dirty="0">
              <a:latin typeface="+mn-lt"/>
            </a:endParaRPr>
          </a:p>
        </p:txBody>
      </p:sp>
      <p:pic>
        <p:nvPicPr>
          <p:cNvPr id="21" name="Immagine 2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36164" y="9690834"/>
            <a:ext cx="815678" cy="540000"/>
          </a:xfrm>
          <a:prstGeom prst="rect">
            <a:avLst/>
          </a:prstGeom>
        </p:spPr>
      </p:pic>
      <p:sp>
        <p:nvSpPr>
          <p:cNvPr id="24" name="Titolo 23"/>
          <p:cNvSpPr>
            <a:spLocks noGrp="1"/>
          </p:cNvSpPr>
          <p:nvPr>
            <p:ph type="title" hasCustomPrompt="1"/>
          </p:nvPr>
        </p:nvSpPr>
        <p:spPr>
          <a:xfrm>
            <a:off x="1025381" y="647379"/>
            <a:ext cx="16166236" cy="1135047"/>
          </a:xfrm>
          <a:prstGeom prst="rect">
            <a:avLst/>
          </a:prstGeom>
        </p:spPr>
        <p:txBody>
          <a:bodyPr/>
          <a:lstStyle>
            <a:lvl1pPr algn="ctr">
              <a:defRPr sz="6136" b="1" cap="all" baseline="0">
                <a:solidFill>
                  <a:schemeClr val="tx1"/>
                </a:solidFill>
                <a:latin typeface="Verdana" panose="020B0604030504040204" pitchFamily="34" charset="0"/>
              </a:defRPr>
            </a:lvl1pPr>
          </a:lstStyle>
          <a:p>
            <a:r>
              <a:rPr lang="pl-PL" dirty="0" err="1"/>
              <a:t>Title</a:t>
            </a:r>
            <a:r>
              <a:rPr lang="pl-PL" dirty="0"/>
              <a:t> of te </a:t>
            </a:r>
            <a:r>
              <a:rPr lang="pl-PL" dirty="0" err="1"/>
              <a:t>presentation</a:t>
            </a:r>
            <a:endParaRPr lang="it-IT" dirty="0"/>
          </a:p>
        </p:txBody>
      </p:sp>
      <p:sp>
        <p:nvSpPr>
          <p:cNvPr id="26" name="Segnaposto testo 25"/>
          <p:cNvSpPr>
            <a:spLocks noGrp="1"/>
          </p:cNvSpPr>
          <p:nvPr>
            <p:ph type="body" sz="quarter" idx="10" hasCustomPrompt="1"/>
          </p:nvPr>
        </p:nvSpPr>
        <p:spPr>
          <a:xfrm>
            <a:off x="2286007" y="2115738"/>
            <a:ext cx="13715999" cy="1702918"/>
          </a:xfrm>
          <a:prstGeom prst="rect">
            <a:avLst/>
          </a:prstGeom>
        </p:spPr>
        <p:txBody>
          <a:bodyPr/>
          <a:lstStyle>
            <a:lvl1pPr marL="0" indent="0" algn="ctr">
              <a:buNone/>
              <a:defRPr sz="3682" b="1" cap="all" baseline="0">
                <a:solidFill>
                  <a:schemeClr val="tx1"/>
                </a:solidFill>
                <a:latin typeface="Verdana" panose="020B0604030504040204" pitchFamily="34" charset="0"/>
              </a:defRPr>
            </a:lvl1pPr>
          </a:lstStyle>
          <a:p>
            <a:pPr lvl="0"/>
            <a:r>
              <a:rPr lang="pl-PL" dirty="0"/>
              <a:t>Module numer</a:t>
            </a:r>
          </a:p>
          <a:p>
            <a:pPr lvl="0"/>
            <a:r>
              <a:rPr lang="pl-PL" dirty="0"/>
              <a:t>Unit </a:t>
            </a:r>
            <a:r>
              <a:rPr lang="pl-PL" dirty="0" err="1"/>
              <a:t>number</a:t>
            </a:r>
            <a:endParaRPr lang="pl-PL" dirty="0"/>
          </a:p>
          <a:p>
            <a:pPr lvl="0"/>
            <a:endParaRPr lang="it-IT" dirty="0"/>
          </a:p>
        </p:txBody>
      </p:sp>
      <p:sp>
        <p:nvSpPr>
          <p:cNvPr id="27" name="Rettangolo 26"/>
          <p:cNvSpPr/>
          <p:nvPr userDrawn="1"/>
        </p:nvSpPr>
        <p:spPr>
          <a:xfrm>
            <a:off x="123642" y="125968"/>
            <a:ext cx="18040739" cy="10161036"/>
          </a:xfrm>
          <a:prstGeom prst="rect">
            <a:avLst/>
          </a:prstGeom>
          <a:noFill/>
          <a:ln w="317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28" name="Rettangolo 27"/>
          <p:cNvSpPr/>
          <p:nvPr userDrawn="1"/>
        </p:nvSpPr>
        <p:spPr>
          <a:xfrm>
            <a:off x="217169" y="201149"/>
            <a:ext cx="17853660" cy="10085852"/>
          </a:xfrm>
          <a:prstGeom prst="rect">
            <a:avLst/>
          </a:prstGeom>
          <a:noFill/>
          <a:ln w="190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10" name="Segnaposto testo 25"/>
          <p:cNvSpPr>
            <a:spLocks noGrp="1"/>
          </p:cNvSpPr>
          <p:nvPr>
            <p:ph type="body" sz="quarter" idx="11" hasCustomPrompt="1"/>
          </p:nvPr>
        </p:nvSpPr>
        <p:spPr>
          <a:xfrm>
            <a:off x="2286007" y="4151973"/>
            <a:ext cx="13715999" cy="674450"/>
          </a:xfrm>
          <a:prstGeom prst="rect">
            <a:avLst/>
          </a:prstGeom>
        </p:spPr>
        <p:txBody>
          <a:bodyPr/>
          <a:lstStyle>
            <a:lvl1pPr marL="0" indent="0" algn="ctr">
              <a:buNone/>
              <a:defRPr sz="2945" b="1" cap="none" baseline="0">
                <a:solidFill>
                  <a:schemeClr val="tx1"/>
                </a:solidFill>
                <a:latin typeface="Verdana" panose="020B0604030504040204" pitchFamily="34" charset="0"/>
              </a:defRPr>
            </a:lvl1pPr>
          </a:lstStyle>
          <a:p>
            <a:pPr lvl="0"/>
            <a:r>
              <a:rPr lang="pl-PL" dirty="0" err="1"/>
              <a:t>Author’s</a:t>
            </a:r>
            <a:r>
              <a:rPr lang="pl-PL" dirty="0"/>
              <a:t> </a:t>
            </a:r>
            <a:r>
              <a:rPr lang="pl-PL" dirty="0" err="1"/>
              <a:t>first</a:t>
            </a:r>
            <a:r>
              <a:rPr lang="pl-PL" dirty="0"/>
              <a:t> and </a:t>
            </a:r>
            <a:r>
              <a:rPr lang="pl-PL" dirty="0" err="1"/>
              <a:t>last</a:t>
            </a:r>
            <a:r>
              <a:rPr lang="pl-PL" dirty="0"/>
              <a:t> </a:t>
            </a:r>
            <a:r>
              <a:rPr lang="pl-PL" dirty="0" err="1"/>
              <a:t>name</a:t>
            </a:r>
            <a:endParaRPr lang="it-IT" dirty="0"/>
          </a:p>
        </p:txBody>
      </p:sp>
    </p:spTree>
    <p:extLst>
      <p:ext uri="{BB962C8B-B14F-4D97-AF65-F5344CB8AC3E}">
        <p14:creationId xmlns:p14="http://schemas.microsoft.com/office/powerpoint/2010/main" val="2538288069"/>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5" name="click.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slide for powerpoint">
    <p:bg>
      <p:bgPr>
        <a:solidFill>
          <a:srgbClr val="91C6D8"/>
        </a:solidFill>
        <a:effectLst/>
      </p:bgPr>
    </p:bg>
    <p:spTree>
      <p:nvGrpSpPr>
        <p:cNvPr id="1" name=""/>
        <p:cNvGrpSpPr/>
        <p:nvPr/>
      </p:nvGrpSpPr>
      <p:grpSpPr>
        <a:xfrm>
          <a:off x="0" y="0"/>
          <a:ext cx="0" cy="0"/>
          <a:chOff x="0" y="0"/>
          <a:chExt cx="0" cy="0"/>
        </a:xfrm>
      </p:grpSpPr>
      <p:sp>
        <p:nvSpPr>
          <p:cNvPr id="18" name="Triangolo isoscele 17"/>
          <p:cNvSpPr/>
          <p:nvPr userDrawn="1"/>
        </p:nvSpPr>
        <p:spPr>
          <a:xfrm>
            <a:off x="1" y="6131590"/>
            <a:ext cx="18288000" cy="4155414"/>
          </a:xfrm>
          <a:prstGeom prst="triangle">
            <a:avLst>
              <a:gd name="adj" fmla="val 49694"/>
            </a:avLst>
          </a:prstGeom>
          <a:solidFill>
            <a:schemeClr val="bg1"/>
          </a:solidFill>
          <a:ln>
            <a:solidFill>
              <a:schemeClr val="bg1"/>
            </a:solid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it-IT" sz="2651"/>
          </a:p>
        </p:txBody>
      </p:sp>
      <p:pic>
        <p:nvPicPr>
          <p:cNvPr id="19" name="Immagin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91364" y="5228746"/>
            <a:ext cx="2505270" cy="2505270"/>
          </a:xfrm>
          <a:prstGeom prst="rect">
            <a:avLst/>
          </a:prstGeom>
        </p:spPr>
      </p:pic>
      <p:sp>
        <p:nvSpPr>
          <p:cNvPr id="20" name="Sottotitolo 2"/>
          <p:cNvSpPr txBox="1">
            <a:spLocks/>
          </p:cNvSpPr>
          <p:nvPr userDrawn="1"/>
        </p:nvSpPr>
        <p:spPr>
          <a:xfrm>
            <a:off x="2285998" y="8951775"/>
            <a:ext cx="13716000" cy="682900"/>
          </a:xfrm>
          <a:prstGeom prst="rect">
            <a:avLst/>
          </a:prstGeom>
        </p:spPr>
        <p:txBody>
          <a:bodyPr vert="horz" lIns="112222" tIns="56111" rIns="112222" bIns="56111"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Amatic SC"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0"/>
              </a:lnSpc>
              <a:spcBef>
                <a:spcPts val="859"/>
              </a:spcBef>
            </a:pPr>
            <a:r>
              <a:rPr lang="en-US" sz="736" dirty="0">
                <a:latin typeface="+mn-lt"/>
              </a:rPr>
              <a:t>Dept. of Legal, Language, Translation and Interpreting Studies, Section of in Modern Languages for Interpreters and Translators</a:t>
            </a:r>
          </a:p>
          <a:p>
            <a:pPr>
              <a:lnSpc>
                <a:spcPct val="0"/>
              </a:lnSpc>
              <a:spcBef>
                <a:spcPts val="859"/>
              </a:spcBef>
            </a:pPr>
            <a:r>
              <a:rPr lang="en-US" sz="736" dirty="0">
                <a:latin typeface="+mn-lt"/>
              </a:rPr>
              <a:t>University of Trieste, Via </a:t>
            </a:r>
            <a:r>
              <a:rPr lang="en-US" sz="736" dirty="0" err="1">
                <a:latin typeface="+mn-lt"/>
              </a:rPr>
              <a:t>Filzi</a:t>
            </a:r>
            <a:r>
              <a:rPr lang="en-US" sz="736" dirty="0">
                <a:latin typeface="+mn-lt"/>
              </a:rPr>
              <a:t>, 14 - 34144 Trieste, Italy</a:t>
            </a:r>
          </a:p>
          <a:p>
            <a:pPr>
              <a:lnSpc>
                <a:spcPct val="0"/>
              </a:lnSpc>
              <a:spcBef>
                <a:spcPts val="859"/>
              </a:spcBef>
            </a:pPr>
            <a:r>
              <a:rPr lang="en-US" sz="736" dirty="0">
                <a:latin typeface="+mn-lt"/>
              </a:rPr>
              <a:t>Project </a:t>
            </a:r>
            <a:r>
              <a:rPr lang="en-US" sz="736" dirty="0" err="1">
                <a:latin typeface="+mn-lt"/>
              </a:rPr>
              <a:t>numberStudies</a:t>
            </a:r>
            <a:r>
              <a:rPr lang="en-US" sz="736" dirty="0">
                <a:latin typeface="+mn-lt"/>
              </a:rPr>
              <a:t>: 2016-1-IT02-KA203-024311</a:t>
            </a:r>
          </a:p>
          <a:p>
            <a:pPr>
              <a:lnSpc>
                <a:spcPct val="0"/>
              </a:lnSpc>
              <a:spcBef>
                <a:spcPts val="859"/>
              </a:spcBef>
            </a:pPr>
            <a:r>
              <a:rPr lang="en-US" sz="736" u="none" kern="1200" baseline="0" dirty="0">
                <a:solidFill>
                  <a:schemeClr val="tx1"/>
                </a:solidFill>
                <a:latin typeface="+mn-lt"/>
                <a:ea typeface="+mn-ea"/>
                <a:cs typeface="+mn-cs"/>
              </a:rPr>
              <a:t>www.adlabproject.eu</a:t>
            </a:r>
          </a:p>
          <a:p>
            <a:pPr>
              <a:lnSpc>
                <a:spcPct val="0"/>
              </a:lnSpc>
              <a:spcBef>
                <a:spcPts val="859"/>
              </a:spcBef>
            </a:pPr>
            <a:r>
              <a:rPr lang="en-US" sz="736" dirty="0">
                <a:latin typeface="+mn-lt"/>
              </a:rPr>
              <a:t>FUNDED BY THE ERASMUS + PROGRAMME OF THE EUROPEAN UNION</a:t>
            </a:r>
          </a:p>
          <a:p>
            <a:pPr>
              <a:lnSpc>
                <a:spcPct val="50000"/>
              </a:lnSpc>
            </a:pPr>
            <a:endParaRPr lang="en-US" sz="982" dirty="0">
              <a:latin typeface="+mn-lt"/>
            </a:endParaRPr>
          </a:p>
          <a:p>
            <a:pPr>
              <a:lnSpc>
                <a:spcPct val="50000"/>
              </a:lnSpc>
            </a:pPr>
            <a:endParaRPr lang="it-IT" sz="4909" dirty="0">
              <a:latin typeface="+mn-lt"/>
            </a:endParaRPr>
          </a:p>
        </p:txBody>
      </p:sp>
      <p:pic>
        <p:nvPicPr>
          <p:cNvPr id="21" name="Immagine 2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36164" y="9690834"/>
            <a:ext cx="815678" cy="540000"/>
          </a:xfrm>
          <a:prstGeom prst="rect">
            <a:avLst/>
          </a:prstGeom>
        </p:spPr>
      </p:pic>
      <p:sp>
        <p:nvSpPr>
          <p:cNvPr id="24" name="Titolo 23"/>
          <p:cNvSpPr>
            <a:spLocks noGrp="1"/>
          </p:cNvSpPr>
          <p:nvPr>
            <p:ph type="title" hasCustomPrompt="1"/>
          </p:nvPr>
        </p:nvSpPr>
        <p:spPr>
          <a:xfrm>
            <a:off x="1025381" y="647379"/>
            <a:ext cx="16166236" cy="1135047"/>
          </a:xfrm>
          <a:prstGeom prst="rect">
            <a:avLst/>
          </a:prstGeom>
        </p:spPr>
        <p:txBody>
          <a:bodyPr/>
          <a:lstStyle>
            <a:lvl1pPr algn="ctr">
              <a:defRPr sz="6136" b="1" cap="all" baseline="0">
                <a:solidFill>
                  <a:schemeClr val="tx1"/>
                </a:solidFill>
                <a:latin typeface="Verdana" panose="020B0604030504040204" pitchFamily="34" charset="0"/>
              </a:defRPr>
            </a:lvl1pPr>
          </a:lstStyle>
          <a:p>
            <a:r>
              <a:rPr lang="pl-PL" dirty="0" err="1"/>
              <a:t>Title</a:t>
            </a:r>
            <a:r>
              <a:rPr lang="pl-PL" dirty="0"/>
              <a:t> of te </a:t>
            </a:r>
            <a:r>
              <a:rPr lang="pl-PL" dirty="0" err="1"/>
              <a:t>presentation</a:t>
            </a:r>
            <a:endParaRPr lang="it-IT" dirty="0"/>
          </a:p>
        </p:txBody>
      </p:sp>
      <p:sp>
        <p:nvSpPr>
          <p:cNvPr id="26" name="Segnaposto testo 25"/>
          <p:cNvSpPr>
            <a:spLocks noGrp="1"/>
          </p:cNvSpPr>
          <p:nvPr>
            <p:ph type="body" sz="quarter" idx="10" hasCustomPrompt="1"/>
          </p:nvPr>
        </p:nvSpPr>
        <p:spPr>
          <a:xfrm>
            <a:off x="2286007" y="2115738"/>
            <a:ext cx="13715999" cy="1702918"/>
          </a:xfrm>
          <a:prstGeom prst="rect">
            <a:avLst/>
          </a:prstGeom>
        </p:spPr>
        <p:txBody>
          <a:bodyPr/>
          <a:lstStyle>
            <a:lvl1pPr marL="0" indent="0" algn="ctr">
              <a:buNone/>
              <a:defRPr sz="3682" b="1" cap="all" baseline="0">
                <a:solidFill>
                  <a:schemeClr val="tx1"/>
                </a:solidFill>
                <a:latin typeface="Verdana" panose="020B0604030504040204" pitchFamily="34" charset="0"/>
              </a:defRPr>
            </a:lvl1pPr>
          </a:lstStyle>
          <a:p>
            <a:pPr lvl="0"/>
            <a:r>
              <a:rPr lang="pl-PL" dirty="0"/>
              <a:t>Module numer</a:t>
            </a:r>
          </a:p>
          <a:p>
            <a:pPr lvl="0"/>
            <a:r>
              <a:rPr lang="pl-PL" dirty="0"/>
              <a:t>Unit </a:t>
            </a:r>
            <a:r>
              <a:rPr lang="pl-PL" dirty="0" err="1"/>
              <a:t>number</a:t>
            </a:r>
            <a:endParaRPr lang="pl-PL" dirty="0"/>
          </a:p>
          <a:p>
            <a:pPr lvl="0"/>
            <a:endParaRPr lang="it-IT" dirty="0"/>
          </a:p>
        </p:txBody>
      </p:sp>
      <p:sp>
        <p:nvSpPr>
          <p:cNvPr id="27" name="Rettangolo 26"/>
          <p:cNvSpPr/>
          <p:nvPr userDrawn="1"/>
        </p:nvSpPr>
        <p:spPr>
          <a:xfrm>
            <a:off x="123642" y="125968"/>
            <a:ext cx="18040739" cy="10161036"/>
          </a:xfrm>
          <a:prstGeom prst="rect">
            <a:avLst/>
          </a:prstGeom>
          <a:noFill/>
          <a:ln w="317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28" name="Rettangolo 27"/>
          <p:cNvSpPr/>
          <p:nvPr userDrawn="1"/>
        </p:nvSpPr>
        <p:spPr>
          <a:xfrm>
            <a:off x="217169" y="201149"/>
            <a:ext cx="17853660" cy="10085852"/>
          </a:xfrm>
          <a:prstGeom prst="rect">
            <a:avLst/>
          </a:prstGeom>
          <a:noFill/>
          <a:ln w="190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10" name="Segnaposto testo 25"/>
          <p:cNvSpPr>
            <a:spLocks noGrp="1"/>
          </p:cNvSpPr>
          <p:nvPr>
            <p:ph type="body" sz="quarter" idx="11" hasCustomPrompt="1"/>
          </p:nvPr>
        </p:nvSpPr>
        <p:spPr>
          <a:xfrm>
            <a:off x="2286007" y="4151973"/>
            <a:ext cx="13715999" cy="674450"/>
          </a:xfrm>
          <a:prstGeom prst="rect">
            <a:avLst/>
          </a:prstGeom>
        </p:spPr>
        <p:txBody>
          <a:bodyPr/>
          <a:lstStyle>
            <a:lvl1pPr marL="0" indent="0" algn="ctr">
              <a:buNone/>
              <a:defRPr sz="2945" b="1" cap="all" baseline="0">
                <a:solidFill>
                  <a:schemeClr val="tx1"/>
                </a:solidFill>
                <a:latin typeface="Verdana" panose="020B0604030504040204" pitchFamily="34" charset="0"/>
              </a:defRPr>
            </a:lvl1pPr>
          </a:lstStyle>
          <a:p>
            <a:pPr lvl="0"/>
            <a:r>
              <a:rPr lang="pl-PL" dirty="0" err="1"/>
              <a:t>Author’s</a:t>
            </a:r>
            <a:r>
              <a:rPr lang="pl-PL" dirty="0"/>
              <a:t> </a:t>
            </a:r>
            <a:r>
              <a:rPr lang="pl-PL" dirty="0" err="1"/>
              <a:t>first</a:t>
            </a:r>
            <a:r>
              <a:rPr lang="pl-PL" dirty="0"/>
              <a:t> and </a:t>
            </a:r>
            <a:r>
              <a:rPr lang="pl-PL" dirty="0" err="1"/>
              <a:t>last</a:t>
            </a:r>
            <a:r>
              <a:rPr lang="pl-PL" dirty="0"/>
              <a:t> </a:t>
            </a:r>
            <a:r>
              <a:rPr lang="pl-PL" dirty="0" err="1"/>
              <a:t>name</a:t>
            </a:r>
            <a:endParaRPr lang="it-IT" dirty="0"/>
          </a:p>
        </p:txBody>
      </p:sp>
      <p:pic>
        <p:nvPicPr>
          <p:cNvPr id="2" name="Obraz 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843419" y="7873811"/>
            <a:ext cx="2601158" cy="910405"/>
          </a:xfrm>
          <a:prstGeom prst="rect">
            <a:avLst/>
          </a:prstGeom>
        </p:spPr>
      </p:pic>
    </p:spTree>
    <p:extLst>
      <p:ext uri="{BB962C8B-B14F-4D97-AF65-F5344CB8AC3E}">
        <p14:creationId xmlns:p14="http://schemas.microsoft.com/office/powerpoint/2010/main" val="3868052449"/>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6" name="click.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for power point">
    <p:bg>
      <p:bgPr>
        <a:solidFill>
          <a:srgbClr val="91C6D8"/>
        </a:solidFill>
        <a:effectLst/>
      </p:bgPr>
    </p:bg>
    <p:spTree>
      <p:nvGrpSpPr>
        <p:cNvPr id="1" name=""/>
        <p:cNvGrpSpPr/>
        <p:nvPr/>
      </p:nvGrpSpPr>
      <p:grpSpPr>
        <a:xfrm>
          <a:off x="0" y="0"/>
          <a:ext cx="0" cy="0"/>
          <a:chOff x="0" y="0"/>
          <a:chExt cx="0" cy="0"/>
        </a:xfrm>
      </p:grpSpPr>
      <p:sp>
        <p:nvSpPr>
          <p:cNvPr id="18" name="Triangolo isoscele 17"/>
          <p:cNvSpPr/>
          <p:nvPr userDrawn="1"/>
        </p:nvSpPr>
        <p:spPr>
          <a:xfrm>
            <a:off x="1" y="6131590"/>
            <a:ext cx="18288000" cy="4155414"/>
          </a:xfrm>
          <a:prstGeom prst="triangle">
            <a:avLst>
              <a:gd name="adj" fmla="val 49694"/>
            </a:avLst>
          </a:prstGeom>
          <a:solidFill>
            <a:schemeClr val="bg1"/>
          </a:solidFill>
          <a:ln>
            <a:solidFill>
              <a:schemeClr val="bg1"/>
            </a:solid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it-IT" sz="2651"/>
          </a:p>
        </p:txBody>
      </p:sp>
      <p:pic>
        <p:nvPicPr>
          <p:cNvPr id="19" name="Immagin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91364" y="5228746"/>
            <a:ext cx="2505270" cy="2505270"/>
          </a:xfrm>
          <a:prstGeom prst="rect">
            <a:avLst/>
          </a:prstGeom>
        </p:spPr>
      </p:pic>
      <p:sp>
        <p:nvSpPr>
          <p:cNvPr id="20" name="Sottotitolo 2"/>
          <p:cNvSpPr txBox="1">
            <a:spLocks/>
          </p:cNvSpPr>
          <p:nvPr userDrawn="1"/>
        </p:nvSpPr>
        <p:spPr>
          <a:xfrm>
            <a:off x="2285998" y="8951775"/>
            <a:ext cx="13716000" cy="682900"/>
          </a:xfrm>
          <a:prstGeom prst="rect">
            <a:avLst/>
          </a:prstGeom>
        </p:spPr>
        <p:txBody>
          <a:bodyPr vert="horz" lIns="112222" tIns="56111" rIns="112222" bIns="56111"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Amatic SC"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0"/>
              </a:lnSpc>
              <a:spcBef>
                <a:spcPts val="859"/>
              </a:spcBef>
            </a:pPr>
            <a:r>
              <a:rPr lang="en-US" sz="736" dirty="0">
                <a:latin typeface="+mn-lt"/>
              </a:rPr>
              <a:t>Dept. of Legal, Language, Translation and Interpreting Studies, Section of in Modern Languages for Interpreters and Translators</a:t>
            </a:r>
          </a:p>
          <a:p>
            <a:pPr>
              <a:lnSpc>
                <a:spcPct val="0"/>
              </a:lnSpc>
              <a:spcBef>
                <a:spcPts val="859"/>
              </a:spcBef>
            </a:pPr>
            <a:r>
              <a:rPr lang="en-US" sz="736" dirty="0">
                <a:latin typeface="+mn-lt"/>
              </a:rPr>
              <a:t>University of Trieste, Via </a:t>
            </a:r>
            <a:r>
              <a:rPr lang="en-US" sz="736" dirty="0" err="1">
                <a:latin typeface="+mn-lt"/>
              </a:rPr>
              <a:t>Filzi</a:t>
            </a:r>
            <a:r>
              <a:rPr lang="en-US" sz="736" dirty="0">
                <a:latin typeface="+mn-lt"/>
              </a:rPr>
              <a:t>, 14 - 34144 Trieste, Italy</a:t>
            </a:r>
          </a:p>
          <a:p>
            <a:pPr>
              <a:lnSpc>
                <a:spcPct val="0"/>
              </a:lnSpc>
              <a:spcBef>
                <a:spcPts val="859"/>
              </a:spcBef>
            </a:pPr>
            <a:r>
              <a:rPr lang="en-US" sz="736" dirty="0">
                <a:latin typeface="+mn-lt"/>
              </a:rPr>
              <a:t>Project </a:t>
            </a:r>
            <a:r>
              <a:rPr lang="en-US" sz="736" dirty="0" err="1">
                <a:latin typeface="+mn-lt"/>
              </a:rPr>
              <a:t>numberStudies</a:t>
            </a:r>
            <a:r>
              <a:rPr lang="en-US" sz="736" dirty="0">
                <a:latin typeface="+mn-lt"/>
              </a:rPr>
              <a:t>: 2016-1-IT02-KA203-024311</a:t>
            </a:r>
          </a:p>
          <a:p>
            <a:pPr>
              <a:lnSpc>
                <a:spcPct val="0"/>
              </a:lnSpc>
              <a:spcBef>
                <a:spcPts val="859"/>
              </a:spcBef>
            </a:pPr>
            <a:r>
              <a:rPr lang="en-US" sz="736" u="none" kern="1200" baseline="0" dirty="0">
                <a:solidFill>
                  <a:schemeClr val="tx1"/>
                </a:solidFill>
                <a:latin typeface="+mn-lt"/>
                <a:ea typeface="+mn-ea"/>
                <a:cs typeface="+mn-cs"/>
              </a:rPr>
              <a:t>www.adlabproject.eu</a:t>
            </a:r>
          </a:p>
          <a:p>
            <a:pPr>
              <a:lnSpc>
                <a:spcPct val="0"/>
              </a:lnSpc>
              <a:spcBef>
                <a:spcPts val="859"/>
              </a:spcBef>
            </a:pPr>
            <a:r>
              <a:rPr lang="en-US" sz="736" dirty="0">
                <a:latin typeface="+mn-lt"/>
              </a:rPr>
              <a:t>FUNDED BY THE ERASMUS + PROGRAMME OF THE EUROPEAN UNION</a:t>
            </a:r>
          </a:p>
          <a:p>
            <a:pPr>
              <a:lnSpc>
                <a:spcPct val="50000"/>
              </a:lnSpc>
            </a:pPr>
            <a:endParaRPr lang="en-US" sz="982" dirty="0">
              <a:latin typeface="+mn-lt"/>
            </a:endParaRPr>
          </a:p>
          <a:p>
            <a:pPr>
              <a:lnSpc>
                <a:spcPct val="50000"/>
              </a:lnSpc>
            </a:pPr>
            <a:endParaRPr lang="it-IT" sz="4909" dirty="0">
              <a:latin typeface="+mn-lt"/>
            </a:endParaRPr>
          </a:p>
        </p:txBody>
      </p:sp>
      <p:pic>
        <p:nvPicPr>
          <p:cNvPr id="21" name="Immagine 2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36164" y="9690834"/>
            <a:ext cx="815678" cy="540000"/>
          </a:xfrm>
          <a:prstGeom prst="rect">
            <a:avLst/>
          </a:prstGeom>
        </p:spPr>
      </p:pic>
      <p:sp>
        <p:nvSpPr>
          <p:cNvPr id="24" name="Titolo 23"/>
          <p:cNvSpPr>
            <a:spLocks noGrp="1"/>
          </p:cNvSpPr>
          <p:nvPr>
            <p:ph type="title" hasCustomPrompt="1"/>
          </p:nvPr>
        </p:nvSpPr>
        <p:spPr>
          <a:xfrm>
            <a:off x="1025381" y="647379"/>
            <a:ext cx="16166236" cy="1135047"/>
          </a:xfrm>
          <a:prstGeom prst="rect">
            <a:avLst/>
          </a:prstGeom>
        </p:spPr>
        <p:txBody>
          <a:bodyPr/>
          <a:lstStyle>
            <a:lvl1pPr algn="ctr">
              <a:defRPr sz="6136" b="1" cap="all" baseline="0">
                <a:solidFill>
                  <a:schemeClr val="tx1"/>
                </a:solidFill>
                <a:latin typeface="Verdana" panose="020B0604030504040204" pitchFamily="34" charset="0"/>
              </a:defRPr>
            </a:lvl1pPr>
          </a:lstStyle>
          <a:p>
            <a:r>
              <a:rPr lang="pl-PL" dirty="0" err="1"/>
              <a:t>Title</a:t>
            </a:r>
            <a:r>
              <a:rPr lang="pl-PL" dirty="0"/>
              <a:t> of te </a:t>
            </a:r>
            <a:r>
              <a:rPr lang="pl-PL" dirty="0" err="1"/>
              <a:t>presentation</a:t>
            </a:r>
            <a:endParaRPr lang="it-IT" dirty="0"/>
          </a:p>
        </p:txBody>
      </p:sp>
      <p:sp>
        <p:nvSpPr>
          <p:cNvPr id="26" name="Segnaposto testo 25"/>
          <p:cNvSpPr>
            <a:spLocks noGrp="1"/>
          </p:cNvSpPr>
          <p:nvPr>
            <p:ph type="body" sz="quarter" idx="10" hasCustomPrompt="1"/>
          </p:nvPr>
        </p:nvSpPr>
        <p:spPr>
          <a:xfrm>
            <a:off x="2286007" y="2115738"/>
            <a:ext cx="13715999" cy="1702918"/>
          </a:xfrm>
          <a:prstGeom prst="rect">
            <a:avLst/>
          </a:prstGeom>
        </p:spPr>
        <p:txBody>
          <a:bodyPr/>
          <a:lstStyle>
            <a:lvl1pPr marL="0" indent="0" algn="ctr">
              <a:buNone/>
              <a:defRPr sz="3682" b="1" cap="all" baseline="0">
                <a:solidFill>
                  <a:schemeClr val="tx1"/>
                </a:solidFill>
                <a:latin typeface="Verdana" panose="020B0604030504040204" pitchFamily="34" charset="0"/>
              </a:defRPr>
            </a:lvl1pPr>
          </a:lstStyle>
          <a:p>
            <a:pPr lvl="0"/>
            <a:r>
              <a:rPr lang="pl-PL" dirty="0"/>
              <a:t>Module numer</a:t>
            </a:r>
          </a:p>
          <a:p>
            <a:pPr lvl="0"/>
            <a:r>
              <a:rPr lang="pl-PL" dirty="0"/>
              <a:t>Unit </a:t>
            </a:r>
            <a:r>
              <a:rPr lang="pl-PL" dirty="0" err="1"/>
              <a:t>number</a:t>
            </a:r>
            <a:endParaRPr lang="pl-PL" dirty="0"/>
          </a:p>
          <a:p>
            <a:pPr lvl="0"/>
            <a:endParaRPr lang="it-IT" dirty="0"/>
          </a:p>
        </p:txBody>
      </p:sp>
      <p:sp>
        <p:nvSpPr>
          <p:cNvPr id="27" name="Rettangolo 26"/>
          <p:cNvSpPr/>
          <p:nvPr userDrawn="1"/>
        </p:nvSpPr>
        <p:spPr>
          <a:xfrm>
            <a:off x="123642" y="125968"/>
            <a:ext cx="18040739" cy="10161036"/>
          </a:xfrm>
          <a:prstGeom prst="rect">
            <a:avLst/>
          </a:prstGeom>
          <a:noFill/>
          <a:ln w="317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28" name="Rettangolo 27"/>
          <p:cNvSpPr/>
          <p:nvPr userDrawn="1"/>
        </p:nvSpPr>
        <p:spPr>
          <a:xfrm>
            <a:off x="217169" y="201149"/>
            <a:ext cx="17853660" cy="10085852"/>
          </a:xfrm>
          <a:prstGeom prst="rect">
            <a:avLst/>
          </a:prstGeom>
          <a:noFill/>
          <a:ln w="190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10" name="Segnaposto testo 25"/>
          <p:cNvSpPr>
            <a:spLocks noGrp="1"/>
          </p:cNvSpPr>
          <p:nvPr>
            <p:ph type="body" sz="quarter" idx="11" hasCustomPrompt="1"/>
          </p:nvPr>
        </p:nvSpPr>
        <p:spPr>
          <a:xfrm>
            <a:off x="2286007" y="4151973"/>
            <a:ext cx="13715999" cy="674450"/>
          </a:xfrm>
          <a:prstGeom prst="rect">
            <a:avLst/>
          </a:prstGeom>
        </p:spPr>
        <p:txBody>
          <a:bodyPr/>
          <a:lstStyle>
            <a:lvl1pPr marL="0" indent="0" algn="ctr">
              <a:buNone/>
              <a:defRPr sz="2945" b="1" cap="all" baseline="0">
                <a:solidFill>
                  <a:schemeClr val="tx1"/>
                </a:solidFill>
                <a:latin typeface="Verdana" panose="020B0604030504040204" pitchFamily="34" charset="0"/>
              </a:defRPr>
            </a:lvl1pPr>
          </a:lstStyle>
          <a:p>
            <a:pPr lvl="0"/>
            <a:r>
              <a:rPr lang="pl-PL" dirty="0" err="1"/>
              <a:t>Author’s</a:t>
            </a:r>
            <a:r>
              <a:rPr lang="pl-PL" dirty="0"/>
              <a:t> </a:t>
            </a:r>
            <a:r>
              <a:rPr lang="pl-PL" dirty="0" err="1"/>
              <a:t>first</a:t>
            </a:r>
            <a:r>
              <a:rPr lang="pl-PL" dirty="0"/>
              <a:t> and </a:t>
            </a:r>
            <a:r>
              <a:rPr lang="pl-PL" dirty="0" err="1"/>
              <a:t>last</a:t>
            </a:r>
            <a:r>
              <a:rPr lang="pl-PL" dirty="0"/>
              <a:t> </a:t>
            </a:r>
            <a:r>
              <a:rPr lang="pl-PL" dirty="0" err="1"/>
              <a:t>name</a:t>
            </a:r>
            <a:endParaRPr lang="it-IT" dirty="0"/>
          </a:p>
        </p:txBody>
      </p:sp>
      <p:pic>
        <p:nvPicPr>
          <p:cNvPr id="11" name="Obraz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843419" y="7873811"/>
            <a:ext cx="2601158" cy="910405"/>
          </a:xfrm>
          <a:prstGeom prst="rect">
            <a:avLst/>
          </a:prstGeom>
        </p:spPr>
      </p:pic>
    </p:spTree>
    <p:extLst>
      <p:ext uri="{BB962C8B-B14F-4D97-AF65-F5344CB8AC3E}">
        <p14:creationId xmlns:p14="http://schemas.microsoft.com/office/powerpoint/2010/main" val="4238300039"/>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6" name="click.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Slide type 1">
    <p:spTree>
      <p:nvGrpSpPr>
        <p:cNvPr id="1" name=""/>
        <p:cNvGrpSpPr/>
        <p:nvPr/>
      </p:nvGrpSpPr>
      <p:grpSpPr>
        <a:xfrm>
          <a:off x="0" y="0"/>
          <a:ext cx="0" cy="0"/>
          <a:chOff x="0" y="0"/>
          <a:chExt cx="0" cy="0"/>
        </a:xfrm>
      </p:grpSpPr>
      <p:sp>
        <p:nvSpPr>
          <p:cNvPr id="4" name="Segnaposto titolo 1"/>
          <p:cNvSpPr>
            <a:spLocks noGrp="1"/>
          </p:cNvSpPr>
          <p:nvPr>
            <p:ph type="title" hasCustomPrompt="1"/>
          </p:nvPr>
        </p:nvSpPr>
        <p:spPr>
          <a:xfrm>
            <a:off x="2727003" y="499192"/>
            <a:ext cx="14786904" cy="1988345"/>
          </a:xfrm>
          <a:prstGeom prst="rect">
            <a:avLst/>
          </a:prstGeom>
        </p:spPr>
        <p:txBody>
          <a:bodyPr vert="horz" lIns="91440" tIns="45720" rIns="91440" bIns="45720" rtlCol="0" anchor="ctr">
            <a:normAutofit/>
          </a:bodyPr>
          <a:lstStyle>
            <a:lvl1pPr algn="r">
              <a:defRPr b="1" cap="all" baseline="0">
                <a:latin typeface="Verdana" panose="020B0604030504040204" pitchFamily="34" charset="0"/>
                <a:ea typeface="Verdana" panose="020B0604030504040204" pitchFamily="34" charset="0"/>
                <a:cs typeface="Verdana" panose="020B0604030504040204" pitchFamily="34" charset="0"/>
              </a:defRPr>
            </a:lvl1pPr>
          </a:lstStyle>
          <a:p>
            <a:r>
              <a:rPr lang="pl-PL" dirty="0" err="1"/>
              <a:t>click</a:t>
            </a:r>
            <a:r>
              <a:rPr lang="pl-PL" dirty="0"/>
              <a:t> to </a:t>
            </a:r>
            <a:r>
              <a:rPr lang="pl-PL" dirty="0" err="1"/>
              <a:t>modify</a:t>
            </a:r>
            <a:endParaRPr lang="it-IT" dirty="0"/>
          </a:p>
        </p:txBody>
      </p:sp>
      <p:pic>
        <p:nvPicPr>
          <p:cNvPr id="7" name="Immagine 6" descr=" "/>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6467" y="354005"/>
            <a:ext cx="1988345" cy="1988345"/>
          </a:xfrm>
          <a:prstGeom prst="rect">
            <a:avLst/>
          </a:prstGeom>
        </p:spPr>
      </p:pic>
      <p:sp>
        <p:nvSpPr>
          <p:cNvPr id="12" name="Segnaposto testo 11"/>
          <p:cNvSpPr>
            <a:spLocks noGrp="1"/>
          </p:cNvSpPr>
          <p:nvPr>
            <p:ph type="body" sz="quarter" idx="10" hasCustomPrompt="1"/>
          </p:nvPr>
        </p:nvSpPr>
        <p:spPr>
          <a:xfrm>
            <a:off x="532210" y="3131811"/>
            <a:ext cx="17223583" cy="4831465"/>
          </a:xfrm>
          <a:prstGeom prst="rect">
            <a:avLst/>
          </a:prstGeom>
        </p:spPr>
        <p:txBody>
          <a:bodyPr/>
          <a:lstStyle>
            <a:lvl1pPr>
              <a:lnSpc>
                <a:spcPct val="150000"/>
              </a:lnSpc>
              <a:defRPr baseline="0">
                <a:latin typeface="Verdana" panose="020B0604030504040204" pitchFamily="34" charset="0"/>
                <a:ea typeface="Verdana" panose="020B0604030504040204" pitchFamily="34" charset="0"/>
                <a:cs typeface="Verdana" panose="020B0604030504040204" pitchFamily="34" charset="0"/>
              </a:defRPr>
            </a:lvl1pPr>
          </a:lstStyle>
          <a:p>
            <a:pPr lvl="0"/>
            <a:r>
              <a:rPr lang="pl-PL" dirty="0" err="1"/>
              <a:t>Click</a:t>
            </a:r>
            <a:r>
              <a:rPr lang="pl-PL" dirty="0"/>
              <a:t> to </a:t>
            </a:r>
            <a:r>
              <a:rPr lang="pl-PL" dirty="0" err="1"/>
              <a:t>modify</a:t>
            </a:r>
            <a:endParaRPr lang="pl-PL" dirty="0"/>
          </a:p>
          <a:p>
            <a:pPr lvl="0"/>
            <a:endParaRPr lang="it-IT" dirty="0"/>
          </a:p>
        </p:txBody>
      </p:sp>
      <p:sp>
        <p:nvSpPr>
          <p:cNvPr id="13" name="Rettangolo 12"/>
          <p:cNvSpPr/>
          <p:nvPr userDrawn="1"/>
        </p:nvSpPr>
        <p:spPr>
          <a:xfrm>
            <a:off x="123642" y="125965"/>
            <a:ext cx="18040739" cy="9889572"/>
          </a:xfrm>
          <a:prstGeom prst="rect">
            <a:avLst/>
          </a:prstGeom>
          <a:noFill/>
          <a:ln w="317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14" name="Rettangolo 13"/>
          <p:cNvSpPr/>
          <p:nvPr userDrawn="1"/>
        </p:nvSpPr>
        <p:spPr>
          <a:xfrm>
            <a:off x="217169" y="201152"/>
            <a:ext cx="17853660" cy="9709614"/>
          </a:xfrm>
          <a:prstGeom prst="rect">
            <a:avLst/>
          </a:prstGeom>
          <a:noFill/>
          <a:ln w="190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6" name="Symbol zastępczy zawartości 5"/>
          <p:cNvSpPr>
            <a:spLocks noGrp="1"/>
          </p:cNvSpPr>
          <p:nvPr>
            <p:ph sz="quarter" idx="11"/>
          </p:nvPr>
        </p:nvSpPr>
        <p:spPr>
          <a:xfrm>
            <a:off x="10456070" y="10013158"/>
            <a:ext cx="1371600" cy="1371600"/>
          </a:xfrm>
          <a:prstGeom prst="rect">
            <a:avLst/>
          </a:prstGeo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 dirty="0"/>
          </a:p>
        </p:txBody>
      </p:sp>
      <p:pic>
        <p:nvPicPr>
          <p:cNvPr id="19" name="Obraz 18"/>
          <p:cNvPicPr>
            <a:picLocks noChangeAspect="1"/>
          </p:cNvPicPr>
          <p:nvPr userDrawn="1"/>
        </p:nvPicPr>
        <p:blipFill>
          <a:blip r:embed="rId4"/>
          <a:stretch>
            <a:fillRect/>
          </a:stretch>
        </p:blipFill>
        <p:spPr>
          <a:xfrm>
            <a:off x="7467265" y="9787180"/>
            <a:ext cx="3353481" cy="358610"/>
          </a:xfrm>
          <a:prstGeom prst="rect">
            <a:avLst/>
          </a:prstGeom>
        </p:spPr>
      </p:pic>
    </p:spTree>
    <p:extLst>
      <p:ext uri="{BB962C8B-B14F-4D97-AF65-F5344CB8AC3E}">
        <p14:creationId xmlns:p14="http://schemas.microsoft.com/office/powerpoint/2010/main" val="2263892186"/>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5" name="click.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Disclaimer slide">
    <p:spTree>
      <p:nvGrpSpPr>
        <p:cNvPr id="1" name=""/>
        <p:cNvGrpSpPr/>
        <p:nvPr/>
      </p:nvGrpSpPr>
      <p:grpSpPr>
        <a:xfrm>
          <a:off x="0" y="0"/>
          <a:ext cx="0" cy="0"/>
          <a:chOff x="0" y="0"/>
          <a:chExt cx="0" cy="0"/>
        </a:xfrm>
      </p:grpSpPr>
      <p:pic>
        <p:nvPicPr>
          <p:cNvPr id="7" name="Immagine 6" descr=" "/>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6467" y="354005"/>
            <a:ext cx="1988345" cy="1988345"/>
          </a:xfrm>
          <a:prstGeom prst="rect">
            <a:avLst/>
          </a:prstGeom>
        </p:spPr>
      </p:pic>
      <p:sp>
        <p:nvSpPr>
          <p:cNvPr id="12" name="Segnaposto testo 11"/>
          <p:cNvSpPr>
            <a:spLocks noGrp="1"/>
          </p:cNvSpPr>
          <p:nvPr>
            <p:ph type="body" sz="quarter" idx="10"/>
          </p:nvPr>
        </p:nvSpPr>
        <p:spPr>
          <a:xfrm>
            <a:off x="532210" y="379476"/>
            <a:ext cx="17223583" cy="7756915"/>
          </a:xfrm>
          <a:prstGeom prst="rect">
            <a:avLst/>
          </a:prstGeom>
        </p:spPr>
        <p:txBody>
          <a:bodyPr/>
          <a:lstStyle>
            <a:lvl1pPr marL="0" indent="0" algn="ctr">
              <a:lnSpc>
                <a:spcPct val="150000"/>
              </a:lnSpc>
              <a:buNone/>
              <a:defRPr lang="pl-PL" sz="1964" smtClean="0">
                <a:effectLst/>
              </a:defRPr>
            </a:lvl1pPr>
          </a:lstStyle>
          <a:p>
            <a:endParaRPr lang="pl-PL" sz="13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ettangolo 12"/>
          <p:cNvSpPr/>
          <p:nvPr userDrawn="1"/>
        </p:nvSpPr>
        <p:spPr>
          <a:xfrm>
            <a:off x="123642" y="125965"/>
            <a:ext cx="18040739" cy="9889572"/>
          </a:xfrm>
          <a:prstGeom prst="rect">
            <a:avLst/>
          </a:prstGeom>
          <a:noFill/>
          <a:ln w="317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sp>
        <p:nvSpPr>
          <p:cNvPr id="14" name="Rettangolo 13"/>
          <p:cNvSpPr/>
          <p:nvPr userDrawn="1"/>
        </p:nvSpPr>
        <p:spPr>
          <a:xfrm>
            <a:off x="217169" y="201152"/>
            <a:ext cx="17853660" cy="9709614"/>
          </a:xfrm>
          <a:prstGeom prst="rect">
            <a:avLst/>
          </a:prstGeom>
          <a:noFill/>
          <a:ln w="1905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651"/>
          </a:p>
        </p:txBody>
      </p:sp>
      <p:pic>
        <p:nvPicPr>
          <p:cNvPr id="4" name="Obraz 3"/>
          <p:cNvPicPr>
            <a:picLocks noChangeAspect="1"/>
          </p:cNvPicPr>
          <p:nvPr userDrawn="1"/>
        </p:nvPicPr>
        <p:blipFill>
          <a:blip r:embed="rId4"/>
          <a:stretch>
            <a:fillRect/>
          </a:stretch>
        </p:blipFill>
        <p:spPr>
          <a:xfrm>
            <a:off x="7451521" y="9795609"/>
            <a:ext cx="3353481" cy="358610"/>
          </a:xfrm>
          <a:prstGeom prst="rect">
            <a:avLst/>
          </a:prstGeom>
        </p:spPr>
      </p:pic>
    </p:spTree>
    <p:extLst>
      <p:ext uri="{BB962C8B-B14F-4D97-AF65-F5344CB8AC3E}">
        <p14:creationId xmlns:p14="http://schemas.microsoft.com/office/powerpoint/2010/main" val="4255296396"/>
      </p:ext>
    </p:extLst>
  </p:cSld>
  <p:clrMapOvr>
    <a:masterClrMapping/>
  </p:clrMapOvr>
  <mc:AlternateContent xmlns:mc="http://schemas.openxmlformats.org/markup-compatibility/2006" xmlns:p14="http://schemas.microsoft.com/office/powerpoint/2010/main">
    <mc:Choice Requires="p14">
      <p:transition spd="slow" p14:dur="2000">
        <p:sndAc>
          <p:stSnd>
            <p:snd r:embed="rId1" name="click.wav"/>
          </p:stSnd>
        </p:sndAc>
      </p:transition>
    </mc:Choice>
    <mc:Fallback xmlns="">
      <p:transition spd="slow">
        <p:sndAc>
          <p:stSnd>
            <p:snd r:embed="rId5" name="click.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audio" Target="../media/audio10.wav"/><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audio" Target="../media/audio1.wav"/><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91C6D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435343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5" r:id="rId3"/>
    <p:sldLayoutId id="2147483662" r:id="rId4"/>
    <p:sldLayoutId id="2147483659" r:id="rId5"/>
    <p:sldLayoutId id="2147483661" r:id="rId6"/>
    <p:sldLayoutId id="2147483675" r:id="rId7"/>
    <p:sldLayoutId id="2147483676" r:id="rId8"/>
    <p:sldLayoutId id="2147483677" r:id="rId9"/>
    <p:sldLayoutId id="2147483690" r:id="rId10"/>
    <p:sldLayoutId id="2147483691" r:id="rId11"/>
    <p:sldLayoutId id="2147483692" r:id="rId12"/>
    <p:sldLayoutId id="2147483735" r:id="rId13"/>
    <p:sldLayoutId id="2147483736" r:id="rId14"/>
    <p:sldLayoutId id="2147483737" r:id="rId15"/>
    <p:sldLayoutId id="2147483738" r:id="rId16"/>
    <p:sldLayoutId id="2147483739" r:id="rId17"/>
  </p:sldLayoutIdLst>
  <mc:AlternateContent xmlns:mc="http://schemas.openxmlformats.org/markup-compatibility/2006" xmlns:p14="http://schemas.microsoft.com/office/powerpoint/2010/main">
    <mc:Choice Requires="p14">
      <p:transition spd="slow" p14:dur="2000">
        <p:sndAc>
          <p:stSnd>
            <p:snd r:embed="rId19" name="click.wav"/>
          </p:stSnd>
        </p:sndAc>
      </p:transition>
    </mc:Choice>
    <mc:Fallback xmlns="">
      <p:transition spd="slow">
        <p:sndAc>
          <p:stSnd>
            <p:snd r:embed="rId20" name="click.wav"/>
          </p:stSnd>
        </p:sndAc>
      </p:transition>
    </mc:Fallback>
  </mc:AlternateContent>
  <p:txStyles>
    <p:titleStyle>
      <a:lvl1pPr algn="l" defTabSz="1122094" rtl="0" eaLnBrk="1" latinLnBrk="0" hangingPunct="1">
        <a:lnSpc>
          <a:spcPct val="90000"/>
        </a:lnSpc>
        <a:spcBef>
          <a:spcPct val="0"/>
        </a:spcBef>
        <a:buNone/>
        <a:defRPr sz="5400" kern="1200">
          <a:solidFill>
            <a:schemeClr val="tx1"/>
          </a:solidFill>
          <a:latin typeface="+mj-lt"/>
          <a:ea typeface="+mj-ea"/>
          <a:cs typeface="+mj-cs"/>
        </a:defRPr>
      </a:lvl1pPr>
    </p:titleStyle>
    <p:bodyStyle>
      <a:lvl1pPr marL="280524" indent="-280524" algn="l" defTabSz="1122094" rtl="0" eaLnBrk="1" latinLnBrk="0" hangingPunct="1">
        <a:lnSpc>
          <a:spcPct val="90000"/>
        </a:lnSpc>
        <a:spcBef>
          <a:spcPts val="1227"/>
        </a:spcBef>
        <a:buFont typeface="Arial" panose="020B0604020202020204" pitchFamily="34" charset="0"/>
        <a:buChar char="•"/>
        <a:defRPr sz="3436" kern="1200">
          <a:solidFill>
            <a:schemeClr val="tx1"/>
          </a:solidFill>
          <a:latin typeface="+mn-lt"/>
          <a:ea typeface="+mn-ea"/>
          <a:cs typeface="+mn-cs"/>
        </a:defRPr>
      </a:lvl1pPr>
      <a:lvl2pPr marL="841573" indent="-280524" algn="l" defTabSz="1122094" rtl="0" eaLnBrk="1" latinLnBrk="0" hangingPunct="1">
        <a:lnSpc>
          <a:spcPct val="90000"/>
        </a:lnSpc>
        <a:spcBef>
          <a:spcPts val="614"/>
        </a:spcBef>
        <a:buFont typeface="Arial" panose="020B0604020202020204" pitchFamily="34" charset="0"/>
        <a:buChar char="•"/>
        <a:defRPr sz="2945" kern="1200">
          <a:solidFill>
            <a:schemeClr val="tx1"/>
          </a:solidFill>
          <a:latin typeface="+mn-lt"/>
          <a:ea typeface="+mn-ea"/>
          <a:cs typeface="+mn-cs"/>
        </a:defRPr>
      </a:lvl2pPr>
      <a:lvl3pPr marL="1402617" indent="-280524" algn="l" defTabSz="1122094" rtl="0" eaLnBrk="1" latinLnBrk="0" hangingPunct="1">
        <a:lnSpc>
          <a:spcPct val="90000"/>
        </a:lnSpc>
        <a:spcBef>
          <a:spcPts val="614"/>
        </a:spcBef>
        <a:buFont typeface="Arial" panose="020B0604020202020204" pitchFamily="34" charset="0"/>
        <a:buChar char="•"/>
        <a:defRPr sz="2454" kern="1200">
          <a:solidFill>
            <a:schemeClr val="tx1"/>
          </a:solidFill>
          <a:latin typeface="+mn-lt"/>
          <a:ea typeface="+mn-ea"/>
          <a:cs typeface="+mn-cs"/>
        </a:defRPr>
      </a:lvl3pPr>
      <a:lvl4pPr marL="1963665" indent="-280524" algn="l" defTabSz="1122094" rtl="0" eaLnBrk="1" latinLnBrk="0" hangingPunct="1">
        <a:lnSpc>
          <a:spcPct val="90000"/>
        </a:lnSpc>
        <a:spcBef>
          <a:spcPts val="614"/>
        </a:spcBef>
        <a:buFont typeface="Arial" panose="020B0604020202020204" pitchFamily="34" charset="0"/>
        <a:buChar char="•"/>
        <a:defRPr sz="2209" kern="1200">
          <a:solidFill>
            <a:schemeClr val="tx1"/>
          </a:solidFill>
          <a:latin typeface="+mn-lt"/>
          <a:ea typeface="+mn-ea"/>
          <a:cs typeface="+mn-cs"/>
        </a:defRPr>
      </a:lvl4pPr>
      <a:lvl5pPr marL="2524713" indent="-280524" algn="l" defTabSz="1122094" rtl="0" eaLnBrk="1" latinLnBrk="0" hangingPunct="1">
        <a:lnSpc>
          <a:spcPct val="90000"/>
        </a:lnSpc>
        <a:spcBef>
          <a:spcPts val="614"/>
        </a:spcBef>
        <a:buFont typeface="Arial" panose="020B0604020202020204" pitchFamily="34" charset="0"/>
        <a:buChar char="•"/>
        <a:defRPr sz="2209" kern="1200">
          <a:solidFill>
            <a:schemeClr val="tx1"/>
          </a:solidFill>
          <a:latin typeface="+mn-lt"/>
          <a:ea typeface="+mn-ea"/>
          <a:cs typeface="+mn-cs"/>
        </a:defRPr>
      </a:lvl5pPr>
      <a:lvl6pPr marL="3085759" indent="-280524" algn="l" defTabSz="1122094" rtl="0" eaLnBrk="1" latinLnBrk="0" hangingPunct="1">
        <a:lnSpc>
          <a:spcPct val="90000"/>
        </a:lnSpc>
        <a:spcBef>
          <a:spcPts val="614"/>
        </a:spcBef>
        <a:buFont typeface="Arial" panose="020B0604020202020204" pitchFamily="34" charset="0"/>
        <a:buChar char="•"/>
        <a:defRPr sz="2209" kern="1200">
          <a:solidFill>
            <a:schemeClr val="tx1"/>
          </a:solidFill>
          <a:latin typeface="+mn-lt"/>
          <a:ea typeface="+mn-ea"/>
          <a:cs typeface="+mn-cs"/>
        </a:defRPr>
      </a:lvl6pPr>
      <a:lvl7pPr marL="3646805" indent="-280524" algn="l" defTabSz="1122094" rtl="0" eaLnBrk="1" latinLnBrk="0" hangingPunct="1">
        <a:lnSpc>
          <a:spcPct val="90000"/>
        </a:lnSpc>
        <a:spcBef>
          <a:spcPts val="614"/>
        </a:spcBef>
        <a:buFont typeface="Arial" panose="020B0604020202020204" pitchFamily="34" charset="0"/>
        <a:buChar char="•"/>
        <a:defRPr sz="2209" kern="1200">
          <a:solidFill>
            <a:schemeClr val="tx1"/>
          </a:solidFill>
          <a:latin typeface="+mn-lt"/>
          <a:ea typeface="+mn-ea"/>
          <a:cs typeface="+mn-cs"/>
        </a:defRPr>
      </a:lvl7pPr>
      <a:lvl8pPr marL="4207852" indent="-280524" algn="l" defTabSz="1122094" rtl="0" eaLnBrk="1" latinLnBrk="0" hangingPunct="1">
        <a:lnSpc>
          <a:spcPct val="90000"/>
        </a:lnSpc>
        <a:spcBef>
          <a:spcPts val="614"/>
        </a:spcBef>
        <a:buFont typeface="Arial" panose="020B0604020202020204" pitchFamily="34" charset="0"/>
        <a:buChar char="•"/>
        <a:defRPr sz="2209" kern="1200">
          <a:solidFill>
            <a:schemeClr val="tx1"/>
          </a:solidFill>
          <a:latin typeface="+mn-lt"/>
          <a:ea typeface="+mn-ea"/>
          <a:cs typeface="+mn-cs"/>
        </a:defRPr>
      </a:lvl8pPr>
      <a:lvl9pPr marL="4768901" indent="-280524" algn="l" defTabSz="1122094" rtl="0" eaLnBrk="1" latinLnBrk="0" hangingPunct="1">
        <a:lnSpc>
          <a:spcPct val="90000"/>
        </a:lnSpc>
        <a:spcBef>
          <a:spcPts val="614"/>
        </a:spcBef>
        <a:buFont typeface="Arial" panose="020B0604020202020204" pitchFamily="34" charset="0"/>
        <a:buChar char="•"/>
        <a:defRPr sz="2209" kern="1200">
          <a:solidFill>
            <a:schemeClr val="tx1"/>
          </a:solidFill>
          <a:latin typeface="+mn-lt"/>
          <a:ea typeface="+mn-ea"/>
          <a:cs typeface="+mn-cs"/>
        </a:defRPr>
      </a:lvl9pPr>
    </p:bodyStyle>
    <p:otherStyle>
      <a:defPPr>
        <a:defRPr lang="it-IT"/>
      </a:defPPr>
      <a:lvl1pPr marL="0" algn="l" defTabSz="1122094" rtl="0" eaLnBrk="1" latinLnBrk="0" hangingPunct="1">
        <a:defRPr sz="2209" kern="1200">
          <a:solidFill>
            <a:schemeClr val="tx1"/>
          </a:solidFill>
          <a:latin typeface="+mn-lt"/>
          <a:ea typeface="+mn-ea"/>
          <a:cs typeface="+mn-cs"/>
        </a:defRPr>
      </a:lvl1pPr>
      <a:lvl2pPr marL="561046" algn="l" defTabSz="1122094" rtl="0" eaLnBrk="1" latinLnBrk="0" hangingPunct="1">
        <a:defRPr sz="2209" kern="1200">
          <a:solidFill>
            <a:schemeClr val="tx1"/>
          </a:solidFill>
          <a:latin typeface="+mn-lt"/>
          <a:ea typeface="+mn-ea"/>
          <a:cs typeface="+mn-cs"/>
        </a:defRPr>
      </a:lvl2pPr>
      <a:lvl3pPr marL="1122094" algn="l" defTabSz="1122094" rtl="0" eaLnBrk="1" latinLnBrk="0" hangingPunct="1">
        <a:defRPr sz="2209" kern="1200">
          <a:solidFill>
            <a:schemeClr val="tx1"/>
          </a:solidFill>
          <a:latin typeface="+mn-lt"/>
          <a:ea typeface="+mn-ea"/>
          <a:cs typeface="+mn-cs"/>
        </a:defRPr>
      </a:lvl3pPr>
      <a:lvl4pPr marL="1683140" algn="l" defTabSz="1122094" rtl="0" eaLnBrk="1" latinLnBrk="0" hangingPunct="1">
        <a:defRPr sz="2209" kern="1200">
          <a:solidFill>
            <a:schemeClr val="tx1"/>
          </a:solidFill>
          <a:latin typeface="+mn-lt"/>
          <a:ea typeface="+mn-ea"/>
          <a:cs typeface="+mn-cs"/>
        </a:defRPr>
      </a:lvl4pPr>
      <a:lvl5pPr marL="2244188" algn="l" defTabSz="1122094" rtl="0" eaLnBrk="1" latinLnBrk="0" hangingPunct="1">
        <a:defRPr sz="2209" kern="1200">
          <a:solidFill>
            <a:schemeClr val="tx1"/>
          </a:solidFill>
          <a:latin typeface="+mn-lt"/>
          <a:ea typeface="+mn-ea"/>
          <a:cs typeface="+mn-cs"/>
        </a:defRPr>
      </a:lvl5pPr>
      <a:lvl6pPr marL="2805236" algn="l" defTabSz="1122094" rtl="0" eaLnBrk="1" latinLnBrk="0" hangingPunct="1">
        <a:defRPr sz="2209" kern="1200">
          <a:solidFill>
            <a:schemeClr val="tx1"/>
          </a:solidFill>
          <a:latin typeface="+mn-lt"/>
          <a:ea typeface="+mn-ea"/>
          <a:cs typeface="+mn-cs"/>
        </a:defRPr>
      </a:lvl6pPr>
      <a:lvl7pPr marL="3366281" algn="l" defTabSz="1122094" rtl="0" eaLnBrk="1" latinLnBrk="0" hangingPunct="1">
        <a:defRPr sz="2209" kern="1200">
          <a:solidFill>
            <a:schemeClr val="tx1"/>
          </a:solidFill>
          <a:latin typeface="+mn-lt"/>
          <a:ea typeface="+mn-ea"/>
          <a:cs typeface="+mn-cs"/>
        </a:defRPr>
      </a:lvl7pPr>
      <a:lvl8pPr marL="3927329" algn="l" defTabSz="1122094" rtl="0" eaLnBrk="1" latinLnBrk="0" hangingPunct="1">
        <a:defRPr sz="2209" kern="1200">
          <a:solidFill>
            <a:schemeClr val="tx1"/>
          </a:solidFill>
          <a:latin typeface="+mn-lt"/>
          <a:ea typeface="+mn-ea"/>
          <a:cs typeface="+mn-cs"/>
        </a:defRPr>
      </a:lvl8pPr>
      <a:lvl9pPr marL="4488378" algn="l" defTabSz="1122094" rtl="0" eaLnBrk="1" latinLnBrk="0" hangingPunct="1">
        <a:defRPr sz="2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audio" Target="../media/audio10.wav"/></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audio" Target="../media/audio11.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audio" Target="../media/audio10.wav"/></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audio" Target="../media/audio10.wav"/></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audio" Target="../media/audio10.wav"/></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audio" Target="../media/audio10.wav"/></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audio" Target="../media/audio10.wav"/></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audio" Target="../media/audio10.wav"/></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audio" Target="../media/audio10.wav"/></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16.xml"/><Relationship Id="rId4" Type="http://schemas.openxmlformats.org/officeDocument/2006/relationships/audio" Target="NULL"/></Relationships>
</file>

<file path=ppt/slides/_rels/slide19.xml.rels><?xml version="1.0" encoding="UTF-8" standalone="yes"?>
<Relationships xmlns="http://schemas.openxmlformats.org/package/2006/relationships"><Relationship Id="rId3" Type="http://schemas.openxmlformats.org/officeDocument/2006/relationships/audio" Target="NULL"/><Relationship Id="rId2" Type="http://schemas.openxmlformats.org/officeDocument/2006/relationships/audio" Target="../media/audio1.wav"/><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audio" Target="../media/audio10.wav"/></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audio" Target="../media/audio10.wav"/></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audio" Target="../media/audio10.wav"/></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audio" Target="../media/audio10.wav"/></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audio" Target="../media/audio10.wav"/></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audio" Target="../media/audio10.wav"/></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audio" Target="../media/audio10.wav"/></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audio" Target="../media/audio10.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818903" y="632630"/>
            <a:ext cx="16820167" cy="1135047"/>
          </a:xfrm>
        </p:spPr>
        <p:txBody>
          <a:bodyPr>
            <a:normAutofit/>
          </a:bodyPr>
          <a:lstStyle/>
          <a:p>
            <a:r>
              <a:rPr lang="pl-PL" sz="6600" dirty="0" err="1"/>
              <a:t>Accessible</a:t>
            </a:r>
            <a:r>
              <a:rPr lang="pl-PL" sz="6600" dirty="0"/>
              <a:t> </a:t>
            </a:r>
            <a:r>
              <a:rPr lang="pl-PL" sz="6600" dirty="0" err="1"/>
              <a:t>productions</a:t>
            </a:r>
            <a:endParaRPr lang="en-AU" sz="6600" dirty="0"/>
          </a:p>
        </p:txBody>
      </p:sp>
      <p:sp>
        <p:nvSpPr>
          <p:cNvPr id="6" name="Symbol zastępczy tekstu 5"/>
          <p:cNvSpPr>
            <a:spLocks noGrp="1"/>
          </p:cNvSpPr>
          <p:nvPr>
            <p:ph type="body" sz="quarter" idx="10"/>
          </p:nvPr>
        </p:nvSpPr>
        <p:spPr>
          <a:xfrm>
            <a:off x="3497407" y="2031135"/>
            <a:ext cx="11222181" cy="1393296"/>
          </a:xfrm>
        </p:spPr>
        <p:txBody>
          <a:bodyPr/>
          <a:lstStyle/>
          <a:p>
            <a:r>
              <a:rPr lang="en-US" sz="4000" dirty="0"/>
              <a:t>Module </a:t>
            </a:r>
            <a:r>
              <a:rPr lang="pl-PL" sz="4000" dirty="0"/>
              <a:t>6</a:t>
            </a:r>
            <a:endParaRPr lang="en-US" sz="4000" dirty="0"/>
          </a:p>
          <a:p>
            <a:r>
              <a:rPr lang="en-US" sz="4000" dirty="0"/>
              <a:t>Unit </a:t>
            </a:r>
            <a:r>
              <a:rPr lang="pl-PL" sz="4000" dirty="0"/>
              <a:t>7</a:t>
            </a:r>
            <a:endParaRPr lang="en-US" sz="4000" dirty="0"/>
          </a:p>
        </p:txBody>
      </p:sp>
      <p:sp>
        <p:nvSpPr>
          <p:cNvPr id="7" name="Symbol zastępczy tekstu 6"/>
          <p:cNvSpPr>
            <a:spLocks noGrp="1"/>
          </p:cNvSpPr>
          <p:nvPr>
            <p:ph type="body" sz="quarter" idx="11"/>
          </p:nvPr>
        </p:nvSpPr>
        <p:spPr>
          <a:xfrm>
            <a:off x="3497408" y="3673140"/>
            <a:ext cx="11222181" cy="551823"/>
          </a:xfrm>
        </p:spPr>
        <p:txBody>
          <a:bodyPr/>
          <a:lstStyle/>
          <a:p>
            <a:r>
              <a:rPr lang="pl-PL" sz="3500" dirty="0"/>
              <a:t>Anna </a:t>
            </a:r>
            <a:r>
              <a:rPr lang="pl-PL" sz="3500" dirty="0" err="1"/>
              <a:t>jankowska</a:t>
            </a:r>
            <a:endParaRPr lang="en-US" sz="3500" dirty="0"/>
          </a:p>
        </p:txBody>
      </p:sp>
      <p:sp>
        <p:nvSpPr>
          <p:cNvPr id="8" name="Symbol zastępczy tekstu 6"/>
          <p:cNvSpPr txBox="1">
            <a:spLocks/>
          </p:cNvSpPr>
          <p:nvPr/>
        </p:nvSpPr>
        <p:spPr>
          <a:xfrm>
            <a:off x="3497408" y="4335716"/>
            <a:ext cx="11222181" cy="551823"/>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b="1" kern="1200" cap="all" baseline="0">
                <a:solidFill>
                  <a:schemeClr val="tx1"/>
                </a:solidFill>
                <a:latin typeface="Verdana" panose="020B060403050404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l-PL" sz="3500" dirty="0" err="1">
                <a:latin typeface="Verdana" charset="0"/>
                <a:ea typeface="Verdana" charset="0"/>
                <a:cs typeface="Verdana" charset="0"/>
              </a:rPr>
              <a:t>Universitat</a:t>
            </a:r>
            <a:r>
              <a:rPr lang="pl-PL" sz="3500" dirty="0">
                <a:latin typeface="Verdana" charset="0"/>
                <a:ea typeface="Verdana" charset="0"/>
                <a:cs typeface="Verdana" charset="0"/>
              </a:rPr>
              <a:t> </a:t>
            </a:r>
            <a:r>
              <a:rPr lang="pl-PL" sz="3500" dirty="0" err="1">
                <a:latin typeface="Verdana" charset="0"/>
                <a:ea typeface="Verdana" charset="0"/>
                <a:cs typeface="Verdana" charset="0"/>
              </a:rPr>
              <a:t>autÒnoma</a:t>
            </a:r>
            <a:r>
              <a:rPr lang="pl-PL" sz="3500" dirty="0">
                <a:latin typeface="Verdana" charset="0"/>
                <a:ea typeface="Verdana" charset="0"/>
                <a:cs typeface="Verdana" charset="0"/>
              </a:rPr>
              <a:t> de </a:t>
            </a:r>
            <a:r>
              <a:rPr lang="pl-PL" sz="3500" dirty="0" err="1">
                <a:latin typeface="Verdana" charset="0"/>
                <a:ea typeface="Verdana" charset="0"/>
                <a:cs typeface="Verdana" charset="0"/>
              </a:rPr>
              <a:t>barcelona</a:t>
            </a:r>
            <a:endParaRPr lang="en-US" sz="3500" dirty="0">
              <a:latin typeface="Verdana" charset="0"/>
              <a:ea typeface="Verdana" charset="0"/>
              <a:cs typeface="Verdana" charset="0"/>
            </a:endParaRPr>
          </a:p>
        </p:txBody>
      </p:sp>
    </p:spTree>
    <p:extLst>
      <p:ext uri="{BB962C8B-B14F-4D97-AF65-F5344CB8AC3E}">
        <p14:creationId xmlns:p14="http://schemas.microsoft.com/office/powerpoint/2010/main" val="1869807231"/>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AU" dirty="0"/>
              <a:t>Accessible filmmaking</a:t>
            </a:r>
            <a:endParaRPr lang="en-AU" sz="6000" dirty="0"/>
          </a:p>
        </p:txBody>
      </p:sp>
      <p:sp>
        <p:nvSpPr>
          <p:cNvPr id="3" name="Symbol zastępczy tekstu 2"/>
          <p:cNvSpPr>
            <a:spLocks noGrp="1"/>
          </p:cNvSpPr>
          <p:nvPr>
            <p:ph type="body" sz="quarter" idx="10"/>
          </p:nvPr>
        </p:nvSpPr>
        <p:spPr>
          <a:xfrm>
            <a:off x="1017332" y="2487537"/>
            <a:ext cx="16496575" cy="5010543"/>
          </a:xfrm>
        </p:spPr>
        <p:txBody>
          <a:bodyPr>
            <a:noAutofit/>
          </a:bodyPr>
          <a:lstStyle/>
          <a:p>
            <a:pPr marL="441325" indent="-441325"/>
            <a:r>
              <a:rPr lang="en-US" dirty="0"/>
              <a:t>Romero</a:t>
            </a:r>
            <a:r>
              <a:rPr lang="pl-PL" dirty="0"/>
              <a:t>-</a:t>
            </a:r>
            <a:r>
              <a:rPr lang="en-US" dirty="0"/>
              <a:t>Fresco, P. (2013). Accessible filmmaking: Joining the dots between audiovisual translation, accessibility and filmmaking. </a:t>
            </a:r>
            <a:r>
              <a:rPr lang="en-US" i="1" dirty="0"/>
              <a:t>Jo</a:t>
            </a:r>
            <a:r>
              <a:rPr lang="pl-PL" i="1" dirty="0" err="1"/>
              <a:t>STr</a:t>
            </a:r>
            <a:r>
              <a:rPr lang="en-US" i="1" dirty="0" err="1"/>
              <a:t>ans</a:t>
            </a:r>
            <a:r>
              <a:rPr lang="en-US" dirty="0"/>
              <a:t> 13, 201-223.</a:t>
            </a:r>
            <a:endParaRPr lang="en-GB" sz="4000" dirty="0"/>
          </a:p>
        </p:txBody>
      </p:sp>
    </p:spTree>
    <p:extLst>
      <p:ext uri="{BB962C8B-B14F-4D97-AF65-F5344CB8AC3E}">
        <p14:creationId xmlns:p14="http://schemas.microsoft.com/office/powerpoint/2010/main" val="1521875879"/>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GB"/>
              <a:t>Accessible filmmaking:</a:t>
            </a:r>
            <a:br>
              <a:rPr lang="en-GB"/>
            </a:br>
            <a:r>
              <a:rPr lang="en-GB"/>
              <a:t>how does it work?</a:t>
            </a:r>
            <a:endParaRPr lang="en-GB" sz="6000"/>
          </a:p>
        </p:txBody>
      </p:sp>
      <p:sp>
        <p:nvSpPr>
          <p:cNvPr id="3" name="Symbol zastępczy tekstu 2"/>
          <p:cNvSpPr>
            <a:spLocks noGrp="1"/>
          </p:cNvSpPr>
          <p:nvPr>
            <p:ph type="body" sz="quarter" idx="10"/>
          </p:nvPr>
        </p:nvSpPr>
        <p:spPr>
          <a:xfrm>
            <a:off x="1017332" y="2487537"/>
            <a:ext cx="17270668" cy="5010543"/>
          </a:xfrm>
        </p:spPr>
        <p:txBody>
          <a:bodyPr>
            <a:noAutofit/>
          </a:bodyPr>
          <a:lstStyle/>
          <a:p>
            <a:pPr marL="0" indent="0"/>
            <a:r>
              <a:rPr lang="en-GB" sz="4000"/>
              <a:t> Film is </a:t>
            </a:r>
            <a:r>
              <a:rPr lang="en-GB"/>
              <a:t>planned so that AD could be included.</a:t>
            </a:r>
          </a:p>
          <a:p>
            <a:pPr marL="0" indent="0"/>
            <a:r>
              <a:rPr lang="en-GB" sz="4000"/>
              <a:t> In editing images without dialogues are introduced.</a:t>
            </a:r>
          </a:p>
          <a:p>
            <a:pPr marL="0" indent="0"/>
            <a:r>
              <a:rPr lang="en-GB"/>
              <a:t> In editing some dialogues can be moved to make space for AD.</a:t>
            </a:r>
          </a:p>
          <a:p>
            <a:pPr marL="0" indent="0"/>
            <a:r>
              <a:rPr lang="en-GB"/>
              <a:t> Describers receive information from the creative team.</a:t>
            </a:r>
            <a:endParaRPr lang="en-GB" sz="4000"/>
          </a:p>
        </p:txBody>
      </p:sp>
    </p:spTree>
    <p:extLst>
      <p:ext uri="{BB962C8B-B14F-4D97-AF65-F5344CB8AC3E}">
        <p14:creationId xmlns:p14="http://schemas.microsoft.com/office/powerpoint/2010/main" val="3569002800"/>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71040" y="3637247"/>
            <a:ext cx="14786904" cy="1988345"/>
          </a:xfrm>
        </p:spPr>
        <p:txBody>
          <a:bodyPr>
            <a:normAutofit/>
          </a:bodyPr>
          <a:lstStyle/>
          <a:p>
            <a:pPr algn="ctr"/>
            <a:r>
              <a:rPr lang="en-AU" dirty="0"/>
              <a:t>Accessible filmmaking</a:t>
            </a:r>
            <a:r>
              <a:rPr lang="pl-PL" dirty="0"/>
              <a:t/>
            </a:r>
            <a:br>
              <a:rPr lang="pl-PL" dirty="0"/>
            </a:br>
            <a:r>
              <a:rPr lang="pl-PL" dirty="0"/>
              <a:t>in </a:t>
            </a:r>
            <a:r>
              <a:rPr lang="pl-PL" dirty="0" err="1"/>
              <a:t>practice</a:t>
            </a:r>
            <a:endParaRPr lang="en-AU" sz="6000" dirty="0"/>
          </a:p>
        </p:txBody>
      </p:sp>
    </p:spTree>
    <p:extLst>
      <p:ext uri="{BB962C8B-B14F-4D97-AF65-F5344CB8AC3E}">
        <p14:creationId xmlns:p14="http://schemas.microsoft.com/office/powerpoint/2010/main" val="2092697650"/>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GB" dirty="0"/>
              <a:t>Accessible filmmaking</a:t>
            </a:r>
            <a:br>
              <a:rPr lang="en-GB" dirty="0"/>
            </a:br>
            <a:r>
              <a:rPr lang="en-GB" dirty="0"/>
              <a:t>in </a:t>
            </a:r>
            <a:r>
              <a:rPr lang="pl-PL" dirty="0" err="1"/>
              <a:t>practice</a:t>
            </a:r>
            <a:endParaRPr lang="en-GB" sz="6000" dirty="0"/>
          </a:p>
        </p:txBody>
      </p:sp>
      <p:sp>
        <p:nvSpPr>
          <p:cNvPr id="3" name="Symbol zastępczy tekstu 2"/>
          <p:cNvSpPr>
            <a:spLocks noGrp="1"/>
          </p:cNvSpPr>
          <p:nvPr>
            <p:ph type="body" sz="quarter" idx="10"/>
          </p:nvPr>
        </p:nvSpPr>
        <p:spPr>
          <a:xfrm>
            <a:off x="1017332" y="2487537"/>
            <a:ext cx="16496575" cy="5010543"/>
          </a:xfrm>
        </p:spPr>
        <p:txBody>
          <a:bodyPr>
            <a:noAutofit/>
          </a:bodyPr>
          <a:lstStyle/>
          <a:p>
            <a:pPr marL="0" indent="0"/>
            <a:r>
              <a:rPr lang="en-GB" dirty="0"/>
              <a:t> Drive (dir. R. Haig, 1997).</a:t>
            </a:r>
          </a:p>
          <a:p>
            <a:pPr marL="0" indent="0"/>
            <a:r>
              <a:rPr lang="pl-PL" dirty="0"/>
              <a:t> </a:t>
            </a:r>
            <a:r>
              <a:rPr lang="en-GB" dirty="0"/>
              <a:t>Screen (UK).</a:t>
            </a:r>
          </a:p>
          <a:p>
            <a:pPr marL="0" indent="0"/>
            <a:r>
              <a:rPr lang="en-GB" dirty="0"/>
              <a:t> VRT (Belgium).</a:t>
            </a:r>
          </a:p>
          <a:p>
            <a:pPr marL="0" indent="0" algn="r">
              <a:buNone/>
            </a:pPr>
            <a:r>
              <a:rPr lang="en-GB" dirty="0"/>
              <a:t>	 (Romero-Fresco, 2013)</a:t>
            </a:r>
            <a:endParaRPr lang="en-GB" sz="4000" dirty="0"/>
          </a:p>
        </p:txBody>
      </p:sp>
    </p:spTree>
    <p:extLst>
      <p:ext uri="{BB962C8B-B14F-4D97-AF65-F5344CB8AC3E}">
        <p14:creationId xmlns:p14="http://schemas.microsoft.com/office/powerpoint/2010/main" val="1726505407"/>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GB" dirty="0"/>
              <a:t>Accessible filmmaking</a:t>
            </a:r>
            <a:br>
              <a:rPr lang="en-GB" dirty="0"/>
            </a:br>
            <a:r>
              <a:rPr lang="en-GB" dirty="0"/>
              <a:t>in </a:t>
            </a:r>
            <a:r>
              <a:rPr lang="pl-PL" dirty="0" err="1"/>
              <a:t>practice</a:t>
            </a:r>
            <a:endParaRPr lang="en-GB" sz="6000" dirty="0"/>
          </a:p>
        </p:txBody>
      </p:sp>
      <p:sp>
        <p:nvSpPr>
          <p:cNvPr id="3" name="Symbol zastępczy tekstu 2"/>
          <p:cNvSpPr>
            <a:spLocks noGrp="1"/>
          </p:cNvSpPr>
          <p:nvPr>
            <p:ph type="body" sz="quarter" idx="10"/>
          </p:nvPr>
        </p:nvSpPr>
        <p:spPr>
          <a:xfrm>
            <a:off x="1017332" y="2487537"/>
            <a:ext cx="16496575" cy="5010543"/>
          </a:xfrm>
        </p:spPr>
        <p:txBody>
          <a:bodyPr>
            <a:noAutofit/>
          </a:bodyPr>
          <a:lstStyle/>
          <a:p>
            <a:pPr marL="0" indent="0"/>
            <a:r>
              <a:rPr lang="en-GB" dirty="0"/>
              <a:t> </a:t>
            </a:r>
            <a:r>
              <a:rPr lang="pl-PL" dirty="0" err="1"/>
              <a:t>Nicolás</a:t>
            </a:r>
            <a:r>
              <a:rPr lang="pl-PL" dirty="0"/>
              <a:t> (</a:t>
            </a:r>
            <a:r>
              <a:rPr lang="pl-PL" dirty="0" err="1"/>
              <a:t>Spain</a:t>
            </a:r>
            <a:r>
              <a:rPr lang="pl-PL" dirty="0"/>
              <a:t>).</a:t>
            </a:r>
            <a:endParaRPr lang="en-GB" dirty="0"/>
          </a:p>
          <a:p>
            <a:pPr marL="0" indent="0" algn="r">
              <a:buNone/>
            </a:pPr>
            <a:endParaRPr lang="pl-PL" dirty="0"/>
          </a:p>
          <a:p>
            <a:pPr marL="0" indent="0" algn="r">
              <a:buNone/>
            </a:pPr>
            <a:endParaRPr lang="pl-PL" dirty="0"/>
          </a:p>
          <a:p>
            <a:pPr marL="0" indent="0" algn="r">
              <a:buNone/>
            </a:pPr>
            <a:endParaRPr lang="pl-PL" dirty="0"/>
          </a:p>
          <a:p>
            <a:pPr marL="0" indent="0" algn="r">
              <a:buNone/>
            </a:pPr>
            <a:r>
              <a:rPr lang="en-GB" dirty="0"/>
              <a:t>	 (</a:t>
            </a:r>
            <a:r>
              <a:rPr lang="pl-PL" dirty="0" err="1"/>
              <a:t>Utray</a:t>
            </a:r>
            <a:r>
              <a:rPr lang="pl-PL" dirty="0"/>
              <a:t>, Pereira and </a:t>
            </a:r>
            <a:r>
              <a:rPr lang="pl-PL" dirty="0" err="1"/>
              <a:t>Orero</a:t>
            </a:r>
            <a:r>
              <a:rPr lang="pl-PL" dirty="0"/>
              <a:t>, 2009</a:t>
            </a:r>
            <a:r>
              <a:rPr lang="en-GB" dirty="0"/>
              <a:t>)</a:t>
            </a:r>
            <a:endParaRPr lang="en-GB" sz="4000" dirty="0"/>
          </a:p>
        </p:txBody>
      </p:sp>
    </p:spTree>
    <p:extLst>
      <p:ext uri="{BB962C8B-B14F-4D97-AF65-F5344CB8AC3E}">
        <p14:creationId xmlns:p14="http://schemas.microsoft.com/office/powerpoint/2010/main" val="2852992981"/>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GB"/>
              <a:t>Accessible filmmaking</a:t>
            </a:r>
            <a:br>
              <a:rPr lang="en-GB"/>
            </a:br>
            <a:r>
              <a:rPr lang="en-GB"/>
              <a:t>in training</a:t>
            </a:r>
            <a:endParaRPr lang="en-GB" sz="6000"/>
          </a:p>
        </p:txBody>
      </p:sp>
      <p:sp>
        <p:nvSpPr>
          <p:cNvPr id="3" name="Symbol zastępczy tekstu 2"/>
          <p:cNvSpPr>
            <a:spLocks noGrp="1"/>
          </p:cNvSpPr>
          <p:nvPr>
            <p:ph type="body" sz="quarter" idx="10"/>
          </p:nvPr>
        </p:nvSpPr>
        <p:spPr>
          <a:xfrm>
            <a:off x="1017332" y="2487537"/>
            <a:ext cx="16496575" cy="5010543"/>
          </a:xfrm>
        </p:spPr>
        <p:txBody>
          <a:bodyPr>
            <a:noAutofit/>
          </a:bodyPr>
          <a:lstStyle/>
          <a:p>
            <a:pPr marL="0" indent="0"/>
            <a:r>
              <a:rPr lang="pl-PL" dirty="0"/>
              <a:t> </a:t>
            </a:r>
            <a:r>
              <a:rPr lang="en-GB" dirty="0"/>
              <a:t>Kingston University (UK).</a:t>
            </a:r>
          </a:p>
          <a:p>
            <a:pPr marL="0" indent="0"/>
            <a:r>
              <a:rPr lang="pl-PL" dirty="0"/>
              <a:t> </a:t>
            </a:r>
            <a:r>
              <a:rPr lang="en-GB" dirty="0"/>
              <a:t>Central School of Speech and Drama (UK).</a:t>
            </a:r>
            <a:endParaRPr lang="pl-PL" dirty="0"/>
          </a:p>
          <a:p>
            <a:pPr marL="0" indent="0"/>
            <a:r>
              <a:rPr lang="pl-PL" dirty="0"/>
              <a:t> </a:t>
            </a:r>
            <a:r>
              <a:rPr lang="en-GB" dirty="0"/>
              <a:t>University of Valladolid (Spain).</a:t>
            </a:r>
          </a:p>
          <a:p>
            <a:pPr marL="0" indent="0"/>
            <a:r>
              <a:rPr lang="pl-PL" sz="4000" dirty="0"/>
              <a:t> </a:t>
            </a:r>
            <a:r>
              <a:rPr lang="en-GB" sz="4000" dirty="0"/>
              <a:t>University of Roehampton (UK).</a:t>
            </a:r>
          </a:p>
          <a:p>
            <a:pPr marL="0" indent="0" algn="r">
              <a:buNone/>
            </a:pPr>
            <a:r>
              <a:rPr lang="en-GB" dirty="0"/>
              <a:t>		(Romero-Fresco, 2013)</a:t>
            </a:r>
            <a:endParaRPr lang="en-GB" sz="4000" dirty="0"/>
          </a:p>
        </p:txBody>
      </p:sp>
    </p:spTree>
    <p:extLst>
      <p:ext uri="{BB962C8B-B14F-4D97-AF65-F5344CB8AC3E}">
        <p14:creationId xmlns:p14="http://schemas.microsoft.com/office/powerpoint/2010/main" val="3569002800"/>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err="1"/>
              <a:t>Accessibility</a:t>
            </a:r>
            <a:r>
              <a:rPr lang="pl-PL" dirty="0"/>
              <a:t>: a </a:t>
            </a:r>
            <a:r>
              <a:rPr lang="pl-PL" dirty="0" err="1"/>
              <a:t>necessary</a:t>
            </a:r>
            <a:r>
              <a:rPr lang="pl-PL" dirty="0"/>
              <a:t> </a:t>
            </a:r>
            <a:r>
              <a:rPr lang="pl-PL" dirty="0" err="1"/>
              <a:t>evil</a:t>
            </a:r>
            <a:r>
              <a:rPr lang="pl-PL" dirty="0"/>
              <a:t>?</a:t>
            </a:r>
            <a:endParaRPr lang="en-GB" sz="6000" dirty="0"/>
          </a:p>
        </p:txBody>
      </p:sp>
      <p:sp>
        <p:nvSpPr>
          <p:cNvPr id="3" name="Symbol zastępczy tekstu 2"/>
          <p:cNvSpPr>
            <a:spLocks noGrp="1"/>
          </p:cNvSpPr>
          <p:nvPr>
            <p:ph type="body" sz="quarter" idx="10"/>
          </p:nvPr>
        </p:nvSpPr>
        <p:spPr>
          <a:xfrm>
            <a:off x="1017332" y="2487537"/>
            <a:ext cx="16496575" cy="5010543"/>
          </a:xfrm>
        </p:spPr>
        <p:txBody>
          <a:bodyPr>
            <a:noAutofit/>
          </a:bodyPr>
          <a:lstStyle/>
          <a:p>
            <a:pPr marL="0" indent="0" algn="ctr">
              <a:buNone/>
            </a:pPr>
            <a:r>
              <a:rPr lang="pl-PL" sz="3200" dirty="0"/>
              <a:t>“</a:t>
            </a:r>
            <a:r>
              <a:rPr lang="en-US" sz="3200" dirty="0"/>
              <a:t>You have a group of artists: writer, director, actors, and designers, who collaborate on a creative project, the film. Well, the audio describer to my mind is just one more participant in that project, and how can they work as part of an otherwise highly qualified team, without a sound basis in how film works? (...) I'd like to see screen writers and filmmakers training and working</a:t>
            </a:r>
            <a:r>
              <a:rPr lang="pl-PL" sz="3200" dirty="0"/>
              <a:t>                   </a:t>
            </a:r>
            <a:r>
              <a:rPr lang="en-US" sz="3200" dirty="0"/>
              <a:t> as audio describers.</a:t>
            </a:r>
            <a:r>
              <a:rPr lang="pl-PL" sz="3200" dirty="0"/>
              <a:t>”</a:t>
            </a:r>
            <a:r>
              <a:rPr lang="en-US" sz="3200" dirty="0"/>
              <a:t> </a:t>
            </a:r>
            <a:endParaRPr lang="pl-PL" sz="3200" dirty="0"/>
          </a:p>
          <a:p>
            <a:pPr marL="0" indent="0" algn="r">
              <a:buNone/>
            </a:pPr>
            <a:r>
              <a:rPr lang="pl-PL" sz="3200"/>
              <a:t>(Haig, </a:t>
            </a:r>
            <a:r>
              <a:rPr lang="pl-PL" sz="3200" dirty="0"/>
              <a:t>2002)</a:t>
            </a:r>
            <a:endParaRPr lang="en-GB" sz="3200" dirty="0"/>
          </a:p>
        </p:txBody>
      </p:sp>
    </p:spTree>
    <p:extLst>
      <p:ext uri="{BB962C8B-B14F-4D97-AF65-F5344CB8AC3E}">
        <p14:creationId xmlns:p14="http://schemas.microsoft.com/office/powerpoint/2010/main" val="3569002800"/>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818903" y="632630"/>
            <a:ext cx="16820167" cy="1135047"/>
          </a:xfrm>
        </p:spPr>
        <p:txBody>
          <a:bodyPr>
            <a:normAutofit/>
          </a:bodyPr>
          <a:lstStyle/>
          <a:p>
            <a:r>
              <a:rPr lang="en-GB" sz="6600"/>
              <a:t>Accessible productions</a:t>
            </a:r>
          </a:p>
        </p:txBody>
      </p:sp>
      <p:sp>
        <p:nvSpPr>
          <p:cNvPr id="6" name="Symbol zastępczy tekstu 5"/>
          <p:cNvSpPr>
            <a:spLocks noGrp="1"/>
          </p:cNvSpPr>
          <p:nvPr>
            <p:ph type="body" sz="quarter" idx="10"/>
          </p:nvPr>
        </p:nvSpPr>
        <p:spPr>
          <a:xfrm>
            <a:off x="3497407" y="2031135"/>
            <a:ext cx="11222181" cy="1393296"/>
          </a:xfrm>
        </p:spPr>
        <p:txBody>
          <a:bodyPr/>
          <a:lstStyle/>
          <a:p>
            <a:r>
              <a:rPr lang="en-GB" sz="4000"/>
              <a:t>Module 6</a:t>
            </a:r>
          </a:p>
          <a:p>
            <a:r>
              <a:rPr lang="en-GB" sz="4000"/>
              <a:t>Unit 7</a:t>
            </a:r>
          </a:p>
        </p:txBody>
      </p:sp>
      <p:sp>
        <p:nvSpPr>
          <p:cNvPr id="7" name="Symbol zastępczy tekstu 6"/>
          <p:cNvSpPr>
            <a:spLocks noGrp="1"/>
          </p:cNvSpPr>
          <p:nvPr>
            <p:ph type="body" sz="quarter" idx="11"/>
          </p:nvPr>
        </p:nvSpPr>
        <p:spPr>
          <a:xfrm>
            <a:off x="3497408" y="3673140"/>
            <a:ext cx="11222181" cy="551823"/>
          </a:xfrm>
        </p:spPr>
        <p:txBody>
          <a:bodyPr/>
          <a:lstStyle/>
          <a:p>
            <a:r>
              <a:rPr lang="en-GB" sz="3500"/>
              <a:t>Anna jankowska</a:t>
            </a:r>
          </a:p>
        </p:txBody>
      </p:sp>
      <p:sp>
        <p:nvSpPr>
          <p:cNvPr id="8" name="Symbol zastępczy tekstu 6"/>
          <p:cNvSpPr txBox="1">
            <a:spLocks/>
          </p:cNvSpPr>
          <p:nvPr/>
        </p:nvSpPr>
        <p:spPr>
          <a:xfrm>
            <a:off x="3497408" y="4335716"/>
            <a:ext cx="11222181" cy="551823"/>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b="1" kern="1200" cap="all" baseline="0">
                <a:solidFill>
                  <a:schemeClr val="tx1"/>
                </a:solidFill>
                <a:latin typeface="Verdana" panose="020B060403050404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3500">
                <a:latin typeface="Verdana" charset="0"/>
                <a:ea typeface="Verdana" charset="0"/>
                <a:cs typeface="Verdana" charset="0"/>
              </a:rPr>
              <a:t>Universitat autÒnoma de barcelona</a:t>
            </a:r>
          </a:p>
        </p:txBody>
      </p:sp>
    </p:spTree>
    <p:extLst>
      <p:ext uri="{BB962C8B-B14F-4D97-AF65-F5344CB8AC3E}">
        <p14:creationId xmlns:p14="http://schemas.microsoft.com/office/powerpoint/2010/main" val="1869807231"/>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tekstu 4"/>
          <p:cNvSpPr>
            <a:spLocks noGrp="1"/>
          </p:cNvSpPr>
          <p:nvPr>
            <p:ph type="body" sz="quarter" idx="10"/>
          </p:nvPr>
        </p:nvSpPr>
        <p:spPr>
          <a:xfrm>
            <a:off x="1912446" y="580826"/>
            <a:ext cx="14763322" cy="8635363"/>
          </a:xfrm>
        </p:spPr>
        <p:txBody>
          <a:bodyPr>
            <a:noAutofit/>
          </a:bodyPr>
          <a:lstStyle/>
          <a:p>
            <a:r>
              <a:rPr lang="en-GB" sz="4000">
                <a:latin typeface="Verdana" panose="020B0604030504040204" pitchFamily="34" charset="0"/>
                <a:ea typeface="Verdana" panose="020B0604030504040204" pitchFamily="34" charset="0"/>
                <a:cs typeface="Verdana" panose="020B0604030504040204" pitchFamily="34" charset="0"/>
              </a:rPr>
              <a:t>       The preparation of this presentation was supported </a:t>
            </a:r>
            <a:r>
              <a:rPr lang="en-GB" sz="4000" spc="123">
                <a:latin typeface="Verdana" panose="020B0604030504040204" pitchFamily="34" charset="0"/>
                <a:ea typeface="Verdana" panose="020B0604030504040204" pitchFamily="34" charset="0"/>
                <a:cs typeface="Verdana" panose="020B0604030504040204" pitchFamily="34" charset="0"/>
              </a:rPr>
              <a:t>by</a:t>
            </a:r>
            <a:r>
              <a:rPr lang="en-GB" sz="4000">
                <a:latin typeface="Verdana" panose="020B0604030504040204" pitchFamily="34" charset="0"/>
                <a:ea typeface="Verdana" panose="020B0604030504040204" pitchFamily="34" charset="0"/>
                <a:cs typeface="Verdana" panose="020B0604030504040204" pitchFamily="34" charset="0"/>
              </a:rPr>
              <a:t> </a:t>
            </a:r>
            <a:r>
              <a:rPr lang="en-GB" sz="4000" spc="123">
                <a:latin typeface="Verdana" panose="020B0604030504040204" pitchFamily="34" charset="0"/>
                <a:ea typeface="Verdana" panose="020B0604030504040204" pitchFamily="34" charset="0"/>
                <a:cs typeface="Verdana" panose="020B0604030504040204" pitchFamily="34" charset="0"/>
              </a:rPr>
              <a:t>ADLAB PRO</a:t>
            </a:r>
            <a:endParaRPr lang="en-GB" sz="4000">
              <a:latin typeface="Verdana" panose="020B0604030504040204" pitchFamily="34" charset="0"/>
              <a:ea typeface="Verdana" panose="020B0604030504040204" pitchFamily="34" charset="0"/>
              <a:cs typeface="Verdana" panose="020B0604030504040204" pitchFamily="34" charset="0"/>
            </a:endParaRPr>
          </a:p>
          <a:p>
            <a:r>
              <a:rPr lang="en-GB" sz="4000" spc="123">
                <a:latin typeface="Verdana" panose="020B0604030504040204" pitchFamily="34" charset="0"/>
                <a:ea typeface="Verdana" panose="020B0604030504040204" pitchFamily="34" charset="0"/>
                <a:cs typeface="Verdana" panose="020B0604030504040204" pitchFamily="34" charset="0"/>
              </a:rPr>
              <a:t>(Audio Description: A Laboratory</a:t>
            </a:r>
            <a:endParaRPr lang="en-GB" sz="4000">
              <a:latin typeface="Verdana" panose="020B0604030504040204" pitchFamily="34" charset="0"/>
              <a:ea typeface="Verdana" panose="020B0604030504040204" pitchFamily="34" charset="0"/>
              <a:cs typeface="Verdana" panose="020B0604030504040204" pitchFamily="34" charset="0"/>
            </a:endParaRPr>
          </a:p>
          <a:p>
            <a:r>
              <a:rPr lang="en-GB" sz="4000" spc="123">
                <a:latin typeface="Verdana" panose="020B0604030504040204" pitchFamily="34" charset="0"/>
                <a:ea typeface="Verdana" panose="020B0604030504040204" pitchFamily="34" charset="0"/>
                <a:cs typeface="Verdana" panose="020B0604030504040204" pitchFamily="34" charset="0"/>
              </a:rPr>
              <a:t>for the Development of a New Professional Profile),</a:t>
            </a:r>
            <a:endParaRPr lang="en-GB" sz="4000">
              <a:latin typeface="Verdana" panose="020B0604030504040204" pitchFamily="34" charset="0"/>
              <a:ea typeface="Verdana" panose="020B0604030504040204" pitchFamily="34" charset="0"/>
              <a:cs typeface="Verdana" panose="020B0604030504040204" pitchFamily="34" charset="0"/>
            </a:endParaRPr>
          </a:p>
          <a:p>
            <a:r>
              <a:rPr lang="en-GB" sz="4000" spc="123">
                <a:latin typeface="Verdana" panose="020B0604030504040204" pitchFamily="34" charset="0"/>
                <a:ea typeface="Verdana" panose="020B0604030504040204" pitchFamily="34" charset="0"/>
                <a:cs typeface="Verdana" panose="020B0604030504040204" pitchFamily="34" charset="0"/>
              </a:rPr>
              <a:t>financed by the European Union</a:t>
            </a:r>
          </a:p>
          <a:p>
            <a:r>
              <a:rPr lang="en-GB" sz="4000" spc="123">
                <a:latin typeface="Verdana" panose="020B0604030504040204" pitchFamily="34" charset="0"/>
                <a:ea typeface="Verdana" panose="020B0604030504040204" pitchFamily="34" charset="0"/>
                <a:cs typeface="Verdana" panose="020B0604030504040204" pitchFamily="34" charset="0"/>
              </a:rPr>
              <a:t>under the Erasmus+ Programme,</a:t>
            </a:r>
            <a:endParaRPr lang="en-GB" sz="4000">
              <a:latin typeface="Verdana" panose="020B0604030504040204" pitchFamily="34" charset="0"/>
              <a:ea typeface="Verdana" panose="020B0604030504040204" pitchFamily="34" charset="0"/>
              <a:cs typeface="Verdana" panose="020B0604030504040204" pitchFamily="34" charset="0"/>
            </a:endParaRPr>
          </a:p>
          <a:p>
            <a:r>
              <a:rPr lang="en-GB" sz="4000" spc="123">
                <a:latin typeface="Verdana" panose="020B0604030504040204" pitchFamily="34" charset="0"/>
                <a:ea typeface="Verdana" panose="020B0604030504040204" pitchFamily="34" charset="0"/>
                <a:cs typeface="Verdana" panose="020B0604030504040204" pitchFamily="34" charset="0"/>
              </a:rPr>
              <a:t>Key Action 2 – Strategic Partnerships,</a:t>
            </a:r>
            <a:endParaRPr lang="en-GB" sz="4000">
              <a:latin typeface="Verdana" panose="020B0604030504040204" pitchFamily="34" charset="0"/>
              <a:ea typeface="Verdana" panose="020B0604030504040204" pitchFamily="34" charset="0"/>
              <a:cs typeface="Verdana" panose="020B0604030504040204" pitchFamily="34" charset="0"/>
            </a:endParaRPr>
          </a:p>
          <a:p>
            <a:r>
              <a:rPr lang="en-GB" sz="4000" spc="123">
                <a:latin typeface="Verdana" panose="020B0604030504040204" pitchFamily="34" charset="0"/>
                <a:ea typeface="Verdana" panose="020B0604030504040204" pitchFamily="34" charset="0"/>
                <a:cs typeface="Verdana" panose="020B0604030504040204" pitchFamily="34" charset="0"/>
              </a:rPr>
              <a:t>Project number:2016-1-IT02-KA203-024311. </a:t>
            </a:r>
            <a:endParaRPr lang="en-GB" sz="400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44484864"/>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sz="quarter" idx="10"/>
          </p:nvPr>
        </p:nvSpPr>
        <p:spPr>
          <a:xfrm>
            <a:off x="2454442" y="1381478"/>
            <a:ext cx="15011718" cy="7858774"/>
          </a:xfrm>
        </p:spPr>
        <p:txBody>
          <a:bodyPr/>
          <a:lstStyle/>
          <a:p>
            <a:r>
              <a:rPr lang="en-US" sz="4000" spc="123" dirty="0">
                <a:solidFill>
                  <a:srgbClr val="212121"/>
                </a:solidFill>
                <a:latin typeface="Verdana" panose="020B0604030504040204" pitchFamily="34" charset="0"/>
                <a:ea typeface="Verdana" panose="020B0604030504040204" pitchFamily="34" charset="0"/>
                <a:cs typeface="Verdana" panose="020B0604030504040204" pitchFamily="34" charset="0"/>
              </a:rPr>
              <a:t>The information and views set out in this presentation</a:t>
            </a:r>
          </a:p>
          <a:p>
            <a:r>
              <a:rPr lang="en-US" sz="4000" spc="123" dirty="0">
                <a:solidFill>
                  <a:srgbClr val="212121"/>
                </a:solidFill>
                <a:latin typeface="Verdana" panose="020B0604030504040204" pitchFamily="34" charset="0"/>
                <a:ea typeface="Verdana" panose="020B0604030504040204" pitchFamily="34" charset="0"/>
                <a:cs typeface="Verdana" panose="020B0604030504040204" pitchFamily="34" charset="0"/>
              </a:rPr>
              <a:t>are those of the authors and do not necessarily reflect</a:t>
            </a:r>
          </a:p>
          <a:p>
            <a:r>
              <a:rPr lang="en-US" sz="4000" spc="123" dirty="0">
                <a:solidFill>
                  <a:srgbClr val="212121"/>
                </a:solidFill>
                <a:latin typeface="Verdana" panose="020B0604030504040204" pitchFamily="34" charset="0"/>
                <a:ea typeface="Verdana" panose="020B0604030504040204" pitchFamily="34" charset="0"/>
                <a:cs typeface="Verdana" panose="020B0604030504040204" pitchFamily="34" charset="0"/>
              </a:rPr>
              <a:t>the official opinion of the European Union.</a:t>
            </a:r>
            <a:endParaRPr lang="pl-PL" sz="4000" spc="123" dirty="0">
              <a:solidFill>
                <a:srgbClr val="212121"/>
              </a:solidFill>
              <a:latin typeface="Verdana" panose="020B0604030504040204" pitchFamily="34" charset="0"/>
              <a:ea typeface="Verdana" panose="020B0604030504040204" pitchFamily="34" charset="0"/>
              <a:cs typeface="Verdana" panose="020B0604030504040204" pitchFamily="34" charset="0"/>
            </a:endParaRPr>
          </a:p>
          <a:p>
            <a:r>
              <a:rPr lang="en-US" sz="4000" spc="123" dirty="0">
                <a:solidFill>
                  <a:srgbClr val="212121"/>
                </a:solidFill>
                <a:latin typeface="Verdana" panose="020B0604030504040204" pitchFamily="34" charset="0"/>
                <a:ea typeface="Verdana" panose="020B0604030504040204" pitchFamily="34" charset="0"/>
                <a:cs typeface="Verdana" panose="020B0604030504040204" pitchFamily="34" charset="0"/>
              </a:rPr>
              <a:t>Neither the European Union institutions and bodies</a:t>
            </a:r>
          </a:p>
          <a:p>
            <a:r>
              <a:rPr lang="en-US" sz="4000" spc="123" dirty="0">
                <a:solidFill>
                  <a:srgbClr val="212121"/>
                </a:solidFill>
                <a:latin typeface="Verdana" panose="020B0604030504040204" pitchFamily="34" charset="0"/>
                <a:ea typeface="Verdana" panose="020B0604030504040204" pitchFamily="34" charset="0"/>
                <a:cs typeface="Verdana" panose="020B0604030504040204" pitchFamily="34" charset="0"/>
              </a:rPr>
              <a:t>nor any person acting on their behalf may be held responsible</a:t>
            </a:r>
            <a:r>
              <a:rPr lang="pl-PL" sz="4000" spc="123" dirty="0">
                <a:solidFill>
                  <a:srgbClr val="212121"/>
                </a:solidFill>
                <a:latin typeface="Verdana" panose="020B0604030504040204" pitchFamily="34" charset="0"/>
                <a:ea typeface="Verdana" panose="020B0604030504040204" pitchFamily="34" charset="0"/>
                <a:cs typeface="Verdana" panose="020B0604030504040204" pitchFamily="34" charset="0"/>
              </a:rPr>
              <a:t> </a:t>
            </a:r>
            <a:r>
              <a:rPr lang="en-US" sz="4000" spc="123" dirty="0">
                <a:solidFill>
                  <a:srgbClr val="212121"/>
                </a:solidFill>
                <a:latin typeface="Verdana" panose="020B0604030504040204" pitchFamily="34" charset="0"/>
                <a:ea typeface="Verdana" panose="020B0604030504040204" pitchFamily="34" charset="0"/>
                <a:cs typeface="Verdana" panose="020B0604030504040204" pitchFamily="34" charset="0"/>
              </a:rPr>
              <a:t>for the use which may be made</a:t>
            </a:r>
          </a:p>
          <a:p>
            <a:r>
              <a:rPr lang="en-US" sz="4000" spc="123" dirty="0">
                <a:solidFill>
                  <a:srgbClr val="212121"/>
                </a:solidFill>
                <a:latin typeface="Verdana" panose="020B0604030504040204" pitchFamily="34" charset="0"/>
                <a:ea typeface="Verdana" panose="020B0604030504040204" pitchFamily="34" charset="0"/>
                <a:cs typeface="Verdana" panose="020B0604030504040204" pitchFamily="34" charset="0"/>
              </a:rPr>
              <a:t>of the information contained therein.</a:t>
            </a:r>
            <a:endParaRPr lang="en-US" sz="4000" dirty="0">
              <a:latin typeface="Verdana" panose="020B0604030504040204" pitchFamily="34" charset="0"/>
              <a:ea typeface="Verdana" panose="020B0604030504040204" pitchFamily="34" charset="0"/>
              <a:cs typeface="Verdana" panose="020B0604030504040204" pitchFamily="34" charset="0"/>
            </a:endParaRPr>
          </a:p>
          <a:p>
            <a:r>
              <a:rPr lang="en-US" sz="4000" spc="123" dirty="0">
                <a:solidFill>
                  <a:srgbClr val="212121"/>
                </a:solidFill>
                <a:latin typeface="Verdana" panose="020B0604030504040204" pitchFamily="34" charset="0"/>
                <a:ea typeface="Verdana" panose="020B0604030504040204" pitchFamily="34" charset="0"/>
                <a:cs typeface="Verdana" panose="020B0604030504040204" pitchFamily="34" charset="0"/>
              </a:rPr>
              <a:t> </a:t>
            </a:r>
            <a:endParaRPr lang="pl-PL" sz="4000" spc="123" dirty="0">
              <a:solidFill>
                <a:srgbClr val="212121"/>
              </a:solidFill>
              <a:latin typeface="Verdana" panose="020B0604030504040204" pitchFamily="34" charset="0"/>
              <a:ea typeface="Verdana" panose="020B0604030504040204" pitchFamily="34" charset="0"/>
              <a:cs typeface="Verdana" panose="020B0604030504040204" pitchFamily="34" charset="0"/>
            </a:endParaRPr>
          </a:p>
          <a:p>
            <a:endParaRPr lang="en-US" sz="4000" spc="123" dirty="0">
              <a:solidFill>
                <a:srgbClr val="21212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45322655"/>
      </p:ext>
    </p:extLst>
  </p:cSld>
  <p:clrMapOvr>
    <a:masterClrMapping/>
  </p:clrMapOvr>
  <mc:AlternateContent xmlns:mc="http://schemas.openxmlformats.org/markup-compatibility/2006" xmlns:p14="http://schemas.microsoft.com/office/powerpoint/2010/main">
    <mc:Choice Requires="p14">
      <p:transition spd="slow" p14:dur="2000">
        <p:sndAc>
          <p:stSnd>
            <p:snd r:embed="rId2" name="click.wav"/>
          </p:stSnd>
        </p:sndAc>
      </p:transition>
    </mc:Choice>
    <mc:Fallback xmlns="">
      <p:transition spd="slow">
        <p:sndAc>
          <p:stSnd>
            <p:snd r:embed="rId3" name="click.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AU"/>
              <a:t>Audio description in the distribution workflow</a:t>
            </a:r>
            <a:endParaRPr lang="en-AU" sz="6000"/>
          </a:p>
        </p:txBody>
      </p:sp>
      <p:sp>
        <p:nvSpPr>
          <p:cNvPr id="3" name="Symbol zastępczy tekstu 2"/>
          <p:cNvSpPr>
            <a:spLocks noGrp="1"/>
          </p:cNvSpPr>
          <p:nvPr>
            <p:ph type="body" sz="quarter" idx="10"/>
          </p:nvPr>
        </p:nvSpPr>
        <p:spPr>
          <a:xfrm>
            <a:off x="1017332" y="2487537"/>
            <a:ext cx="16496575" cy="5010543"/>
          </a:xfrm>
        </p:spPr>
        <p:txBody>
          <a:bodyPr>
            <a:noAutofit/>
          </a:bodyPr>
          <a:lstStyle/>
          <a:p>
            <a:pPr marL="0" indent="0"/>
            <a:r>
              <a:rPr lang="en-AU" dirty="0"/>
              <a:t> </a:t>
            </a:r>
            <a:r>
              <a:rPr lang="en-AU" sz="4000" dirty="0"/>
              <a:t>AD is usually created in the postproduction stage.</a:t>
            </a:r>
            <a:endParaRPr lang="pl-PL" sz="4000" dirty="0"/>
          </a:p>
          <a:p>
            <a:pPr marL="0" indent="0"/>
            <a:r>
              <a:rPr lang="pl-PL" dirty="0"/>
              <a:t> </a:t>
            </a:r>
            <a:r>
              <a:rPr lang="en-AU" dirty="0"/>
              <a:t>Some productions make it impossible to insert AD</a:t>
            </a:r>
            <a:r>
              <a:rPr lang="pl-PL" dirty="0"/>
              <a:t>.</a:t>
            </a:r>
            <a:endParaRPr lang="en-AU" sz="4000" dirty="0"/>
          </a:p>
          <a:p>
            <a:pPr marL="0" indent="0"/>
            <a:r>
              <a:rPr lang="en-AU" dirty="0"/>
              <a:t> Describers are not part of the creative team.</a:t>
            </a:r>
          </a:p>
          <a:p>
            <a:pPr marL="0" indent="0"/>
            <a:r>
              <a:rPr lang="en-AU" sz="4000" dirty="0"/>
              <a:t> Film creators loose powe</a:t>
            </a:r>
            <a:r>
              <a:rPr lang="en-AU" dirty="0"/>
              <a:t>r over their artistic vision</a:t>
            </a:r>
            <a:r>
              <a:rPr lang="en-AU" sz="4000" dirty="0"/>
              <a:t>.</a:t>
            </a:r>
          </a:p>
        </p:txBody>
      </p:sp>
    </p:spTree>
    <p:extLst>
      <p:ext uri="{BB962C8B-B14F-4D97-AF65-F5344CB8AC3E}">
        <p14:creationId xmlns:p14="http://schemas.microsoft.com/office/powerpoint/2010/main" val="3569002800"/>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1821" y="3595683"/>
            <a:ext cx="14786904" cy="1988345"/>
          </a:xfrm>
        </p:spPr>
        <p:txBody>
          <a:bodyPr>
            <a:normAutofit/>
          </a:bodyPr>
          <a:lstStyle/>
          <a:p>
            <a:pPr algn="ctr"/>
            <a:r>
              <a:rPr lang="en-AU" dirty="0"/>
              <a:t>Is New audio description workflow possible?</a:t>
            </a:r>
            <a:endParaRPr lang="en-AU" sz="6000" dirty="0"/>
          </a:p>
        </p:txBody>
      </p:sp>
    </p:spTree>
    <p:extLst>
      <p:ext uri="{BB962C8B-B14F-4D97-AF65-F5344CB8AC3E}">
        <p14:creationId xmlns:p14="http://schemas.microsoft.com/office/powerpoint/2010/main" val="3569002800"/>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AU"/>
              <a:t>New audio description workflow</a:t>
            </a:r>
            <a:endParaRPr lang="en-AU" sz="6000"/>
          </a:p>
        </p:txBody>
      </p:sp>
      <p:sp>
        <p:nvSpPr>
          <p:cNvPr id="3" name="Symbol zastępczy tekstu 2"/>
          <p:cNvSpPr>
            <a:spLocks noGrp="1"/>
          </p:cNvSpPr>
          <p:nvPr>
            <p:ph type="body" sz="quarter" idx="10"/>
          </p:nvPr>
        </p:nvSpPr>
        <p:spPr>
          <a:xfrm>
            <a:off x="1017332" y="2487537"/>
            <a:ext cx="16496575" cy="5010543"/>
          </a:xfrm>
        </p:spPr>
        <p:txBody>
          <a:bodyPr>
            <a:noAutofit/>
          </a:bodyPr>
          <a:lstStyle/>
          <a:p>
            <a:r>
              <a:rPr lang="it-IT" dirty="0"/>
              <a:t>Udo, J.P., &amp; Fels, D. (2009). The Rogue Poster Children of Universal Design: Closed Captioning and Audio Description. </a:t>
            </a:r>
            <a:r>
              <a:rPr lang="it-IT" i="1" dirty="0"/>
              <a:t>Ted Rogers School of Information Technology Management Publications and Research</a:t>
            </a:r>
            <a:r>
              <a:rPr lang="it-IT" dirty="0"/>
              <a:t>, </a:t>
            </a:r>
            <a:r>
              <a:rPr lang="it-IT" i="1" dirty="0"/>
              <a:t>Paper 18</a:t>
            </a:r>
            <a:r>
              <a:rPr lang="it-IT" dirty="0"/>
              <a:t>, 1-32. </a:t>
            </a:r>
            <a:endParaRPr lang="en-AU" dirty="0"/>
          </a:p>
          <a:p>
            <a:pPr marL="0" indent="0">
              <a:buNone/>
            </a:pPr>
            <a:endParaRPr lang="en-AU" sz="4000" dirty="0"/>
          </a:p>
        </p:txBody>
      </p:sp>
    </p:spTree>
    <p:extLst>
      <p:ext uri="{BB962C8B-B14F-4D97-AF65-F5344CB8AC3E}">
        <p14:creationId xmlns:p14="http://schemas.microsoft.com/office/powerpoint/2010/main" val="3569002800"/>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AU"/>
              <a:t>New audio description workflow</a:t>
            </a:r>
            <a:endParaRPr lang="en-AU" sz="6000"/>
          </a:p>
        </p:txBody>
      </p:sp>
      <p:sp>
        <p:nvSpPr>
          <p:cNvPr id="3" name="Symbol zastępczy tekstu 2"/>
          <p:cNvSpPr>
            <a:spLocks noGrp="1"/>
          </p:cNvSpPr>
          <p:nvPr>
            <p:ph type="body" sz="quarter" idx="10"/>
          </p:nvPr>
        </p:nvSpPr>
        <p:spPr>
          <a:xfrm>
            <a:off x="1017332" y="2487537"/>
            <a:ext cx="16496575" cy="5010543"/>
          </a:xfrm>
        </p:spPr>
        <p:txBody>
          <a:bodyPr>
            <a:noAutofit/>
          </a:bodyPr>
          <a:lstStyle/>
          <a:p>
            <a:r>
              <a:rPr lang="it-IT" dirty="0"/>
              <a:t>Benvenuto, S. (2013). </a:t>
            </a:r>
            <a:r>
              <a:rPr lang="it-IT" i="1" dirty="0"/>
              <a:t>Audiodescrição para cinema: Uma proposta de produção cinematográfica acessível parapessoas com deficiência visual</a:t>
            </a:r>
            <a:r>
              <a:rPr lang="it-IT" dirty="0"/>
              <a:t>. (M.A. dissertation). </a:t>
            </a:r>
            <a:endParaRPr lang="en-AU" sz="4000" dirty="0"/>
          </a:p>
        </p:txBody>
      </p:sp>
    </p:spTree>
    <p:extLst>
      <p:ext uri="{BB962C8B-B14F-4D97-AF65-F5344CB8AC3E}">
        <p14:creationId xmlns:p14="http://schemas.microsoft.com/office/powerpoint/2010/main" val="3569002800"/>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AU"/>
              <a:t>New audio description workflow</a:t>
            </a:r>
            <a:endParaRPr lang="en-AU" sz="6000"/>
          </a:p>
        </p:txBody>
      </p:sp>
      <p:sp>
        <p:nvSpPr>
          <p:cNvPr id="3" name="Symbol zastępczy tekstu 2"/>
          <p:cNvSpPr>
            <a:spLocks noGrp="1"/>
          </p:cNvSpPr>
          <p:nvPr>
            <p:ph type="body" sz="quarter" idx="10"/>
          </p:nvPr>
        </p:nvSpPr>
        <p:spPr>
          <a:xfrm>
            <a:off x="1017332" y="2487537"/>
            <a:ext cx="16496575" cy="5010543"/>
          </a:xfrm>
        </p:spPr>
        <p:txBody>
          <a:bodyPr>
            <a:noAutofit/>
          </a:bodyPr>
          <a:lstStyle/>
          <a:p>
            <a:pPr lvl="0"/>
            <a:r>
              <a:rPr lang="it-IT" sz="3600" dirty="0"/>
              <a:t>Romero Fresco, P. (2013). Accessible filmmaking: Joining the dots between audiovisual translation, accessibility and filmmaking. </a:t>
            </a:r>
            <a:r>
              <a:rPr lang="it-IT" sz="3600" i="1" dirty="0"/>
              <a:t>JoSTrans</a:t>
            </a:r>
            <a:r>
              <a:rPr lang="pl-PL" sz="3600" i="1" dirty="0"/>
              <a:t> </a:t>
            </a:r>
            <a:r>
              <a:rPr lang="it-IT" sz="3600" dirty="0"/>
              <a:t>13, 201-223. </a:t>
            </a:r>
            <a:endParaRPr lang="pl-PL" sz="3600" dirty="0"/>
          </a:p>
          <a:p>
            <a:pPr lvl="0"/>
            <a:r>
              <a:rPr lang="it-IT" sz="3600" dirty="0"/>
              <a:t>Romero Fresco, P. (2017). Accessible Filmmaking in Documentaries. </a:t>
            </a:r>
            <a:r>
              <a:rPr lang="it-IT" sz="3600" i="1" dirty="0"/>
              <a:t>inTRAlinea Special Issue: Building Bridges between Film Studies and Translation Studies</a:t>
            </a:r>
            <a:r>
              <a:rPr lang="pl-PL" sz="3600" i="1" dirty="0"/>
              <a:t>.</a:t>
            </a:r>
            <a:endParaRPr lang="en-AU" sz="3600" dirty="0"/>
          </a:p>
        </p:txBody>
      </p:sp>
    </p:spTree>
    <p:extLst>
      <p:ext uri="{BB962C8B-B14F-4D97-AF65-F5344CB8AC3E}">
        <p14:creationId xmlns:p14="http://schemas.microsoft.com/office/powerpoint/2010/main" val="3569002800"/>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71040" y="3637247"/>
            <a:ext cx="14786904" cy="1988345"/>
          </a:xfrm>
        </p:spPr>
        <p:txBody>
          <a:bodyPr>
            <a:normAutofit/>
          </a:bodyPr>
          <a:lstStyle/>
          <a:p>
            <a:pPr algn="ctr"/>
            <a:r>
              <a:rPr lang="en-AU" dirty="0"/>
              <a:t>Accessible filmmaking</a:t>
            </a:r>
            <a:endParaRPr lang="en-AU" sz="6000" dirty="0"/>
          </a:p>
        </p:txBody>
      </p:sp>
    </p:spTree>
    <p:extLst>
      <p:ext uri="{BB962C8B-B14F-4D97-AF65-F5344CB8AC3E}">
        <p14:creationId xmlns:p14="http://schemas.microsoft.com/office/powerpoint/2010/main" val="3569002800"/>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AU" dirty="0"/>
              <a:t>Accessible filmmaking</a:t>
            </a:r>
            <a:endParaRPr lang="en-AU" sz="6000" dirty="0"/>
          </a:p>
        </p:txBody>
      </p:sp>
      <p:sp>
        <p:nvSpPr>
          <p:cNvPr id="3" name="Symbol zastępczy tekstu 2"/>
          <p:cNvSpPr>
            <a:spLocks noGrp="1"/>
          </p:cNvSpPr>
          <p:nvPr>
            <p:ph type="body" sz="quarter" idx="10"/>
          </p:nvPr>
        </p:nvSpPr>
        <p:spPr>
          <a:xfrm>
            <a:off x="1744697" y="3381156"/>
            <a:ext cx="14735286" cy="2396190"/>
          </a:xfrm>
        </p:spPr>
        <p:txBody>
          <a:bodyPr>
            <a:noAutofit/>
          </a:bodyPr>
          <a:lstStyle/>
          <a:p>
            <a:pPr marL="0" indent="0" algn="ctr">
              <a:buNone/>
            </a:pPr>
            <a:r>
              <a:rPr lang="pl-PL" sz="5500" dirty="0"/>
              <a:t>“I</a:t>
            </a:r>
            <a:r>
              <a:rPr lang="en-GB" sz="5500" dirty="0"/>
              <a:t>ntegration</a:t>
            </a:r>
            <a:r>
              <a:rPr lang="en-US" sz="5500" dirty="0"/>
              <a:t> of AVT and accessibility</a:t>
            </a:r>
            <a:endParaRPr lang="pl-PL" sz="5500" dirty="0"/>
          </a:p>
          <a:p>
            <a:pPr marL="0" indent="0" algn="ctr">
              <a:buNone/>
            </a:pPr>
            <a:r>
              <a:rPr lang="en-US" sz="5500" dirty="0"/>
              <a:t>as part of the filmmaking process</a:t>
            </a:r>
            <a:r>
              <a:rPr lang="pl-PL" sz="5500" dirty="0"/>
              <a:t>.”</a:t>
            </a:r>
          </a:p>
          <a:p>
            <a:pPr marL="0" indent="0" algn="r">
              <a:buNone/>
            </a:pPr>
            <a:r>
              <a:rPr lang="pl-PL" dirty="0"/>
              <a:t>(</a:t>
            </a:r>
            <a:r>
              <a:rPr lang="pl-PL" dirty="0" err="1"/>
              <a:t>Romero-Fresco</a:t>
            </a:r>
            <a:r>
              <a:rPr lang="pl-PL" dirty="0"/>
              <a:t>, 2013)</a:t>
            </a:r>
            <a:endParaRPr lang="en-GB" dirty="0"/>
          </a:p>
        </p:txBody>
      </p:sp>
    </p:spTree>
    <p:extLst>
      <p:ext uri="{BB962C8B-B14F-4D97-AF65-F5344CB8AC3E}">
        <p14:creationId xmlns:p14="http://schemas.microsoft.com/office/powerpoint/2010/main" val="3569002800"/>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AU" dirty="0"/>
              <a:t>Accessible filmmaking</a:t>
            </a:r>
            <a:endParaRPr lang="en-AU" sz="6000" dirty="0"/>
          </a:p>
        </p:txBody>
      </p:sp>
      <p:sp>
        <p:nvSpPr>
          <p:cNvPr id="3" name="Symbol zastępczy tekstu 2"/>
          <p:cNvSpPr>
            <a:spLocks noGrp="1"/>
          </p:cNvSpPr>
          <p:nvPr>
            <p:ph type="body" sz="quarter" idx="10"/>
          </p:nvPr>
        </p:nvSpPr>
        <p:spPr>
          <a:xfrm>
            <a:off x="1017332" y="2487537"/>
            <a:ext cx="16496575" cy="5010543"/>
          </a:xfrm>
        </p:spPr>
        <p:txBody>
          <a:bodyPr>
            <a:noAutofit/>
          </a:bodyPr>
          <a:lstStyle/>
          <a:p>
            <a:pPr marL="441325" indent="-441325"/>
            <a:r>
              <a:rPr lang="pl-PL" dirty="0" err="1"/>
              <a:t>Subtitling</a:t>
            </a:r>
            <a:r>
              <a:rPr lang="pl-PL" dirty="0"/>
              <a:t> for the </a:t>
            </a:r>
            <a:r>
              <a:rPr lang="pl-PL" dirty="0" err="1"/>
              <a:t>deaf</a:t>
            </a:r>
            <a:r>
              <a:rPr lang="pl-PL" dirty="0"/>
              <a:t> and hard of </a:t>
            </a:r>
            <a:r>
              <a:rPr lang="pl-PL" dirty="0" err="1"/>
              <a:t>hearing</a:t>
            </a:r>
            <a:r>
              <a:rPr lang="pl-PL" dirty="0"/>
              <a:t>.</a:t>
            </a:r>
          </a:p>
          <a:p>
            <a:pPr marL="441325" indent="-441325"/>
            <a:r>
              <a:rPr lang="pl-PL" dirty="0" err="1"/>
              <a:t>Subtitling</a:t>
            </a:r>
            <a:r>
              <a:rPr lang="pl-PL" dirty="0"/>
              <a:t>.</a:t>
            </a:r>
          </a:p>
          <a:p>
            <a:pPr marL="441325" indent="-441325"/>
            <a:r>
              <a:rPr lang="pl-PL" dirty="0"/>
              <a:t>Dubbing.</a:t>
            </a:r>
          </a:p>
          <a:p>
            <a:pPr marL="441325" indent="-441325"/>
            <a:r>
              <a:rPr lang="pl-PL" dirty="0"/>
              <a:t>Voice-</a:t>
            </a:r>
            <a:r>
              <a:rPr lang="pl-PL" dirty="0" err="1"/>
              <a:t>over</a:t>
            </a:r>
            <a:r>
              <a:rPr lang="pl-PL" dirty="0"/>
              <a:t>.</a:t>
            </a:r>
          </a:p>
          <a:p>
            <a:pPr marL="441325" indent="-441325"/>
            <a:endParaRPr lang="en-GB" sz="4000" dirty="0"/>
          </a:p>
        </p:txBody>
      </p:sp>
    </p:spTree>
    <p:extLst>
      <p:ext uri="{BB962C8B-B14F-4D97-AF65-F5344CB8AC3E}">
        <p14:creationId xmlns:p14="http://schemas.microsoft.com/office/powerpoint/2010/main" val="1557620407"/>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lick.wav"/>
          </p:stSnd>
        </p:sndAc>
      </p:transition>
    </mc:Choice>
    <mc:Fallback xmlns="">
      <p:transition spd="slow">
        <p:sndAc>
          <p:stSnd>
            <p:snd r:embed="rId4" name="click.wav"/>
          </p:stSnd>
        </p:sndAc>
      </p:transition>
    </mc:Fallback>
  </mc:AlternateContent>
</p:sld>
</file>

<file path=ppt/theme/theme1.xml><?xml version="1.0" encoding="utf-8"?>
<a:theme xmlns:a="http://schemas.openxmlformats.org/drawingml/2006/main" name="PRIMA PAGINA - TITOL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lstStyle>
        <a:defPPr>
          <a:defRPr dirty="0" smtClean="0"/>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13483</TotalTime>
  <Words>526</Words>
  <Application>Microsoft Office PowerPoint</Application>
  <PresentationFormat>Personalització</PresentationFormat>
  <Paragraphs>93</Paragraphs>
  <Slides>19</Slides>
  <Notes>18</Notes>
  <HiddenSlides>0</HiddenSlides>
  <MMClips>0</MMClips>
  <ScaleCrop>false</ScaleCrop>
  <HeadingPairs>
    <vt:vector size="4" baseType="variant">
      <vt:variant>
        <vt:lpstr>Tema</vt:lpstr>
      </vt:variant>
      <vt:variant>
        <vt:i4>1</vt:i4>
      </vt:variant>
      <vt:variant>
        <vt:lpstr>Títols de les diapositives</vt:lpstr>
      </vt:variant>
      <vt:variant>
        <vt:i4>19</vt:i4>
      </vt:variant>
    </vt:vector>
  </HeadingPairs>
  <TitlesOfParts>
    <vt:vector size="20" baseType="lpstr">
      <vt:lpstr>PRIMA PAGINA - TITOLO</vt:lpstr>
      <vt:lpstr>Accessible productions</vt:lpstr>
      <vt:lpstr>Audio description in the distribution workflow</vt:lpstr>
      <vt:lpstr>Is New audio description workflow possible?</vt:lpstr>
      <vt:lpstr>New audio description workflow</vt:lpstr>
      <vt:lpstr>New audio description workflow</vt:lpstr>
      <vt:lpstr>New audio description workflow</vt:lpstr>
      <vt:lpstr>Accessible filmmaking</vt:lpstr>
      <vt:lpstr>Accessible filmmaking</vt:lpstr>
      <vt:lpstr>Accessible filmmaking</vt:lpstr>
      <vt:lpstr>Accessible filmmaking</vt:lpstr>
      <vt:lpstr>Accessible filmmaking: how does it work?</vt:lpstr>
      <vt:lpstr>Accessible filmmaking in practice</vt:lpstr>
      <vt:lpstr>Accessible filmmaking in practice</vt:lpstr>
      <vt:lpstr>Accessible filmmaking in practice</vt:lpstr>
      <vt:lpstr>Accessible filmmaking in training</vt:lpstr>
      <vt:lpstr>Accessibility: a necessary evil?</vt:lpstr>
      <vt:lpstr>Accessible productions</vt:lpstr>
      <vt:lpstr>Presentació del PowerPoint</vt:lpstr>
      <vt:lpstr>Presentació del PowerPoint</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Accessible productions</dc:title>
  <dc:creator>Marta Rial Pan</dc:creator>
  <cp:lastModifiedBy>1228835</cp:lastModifiedBy>
  <cp:revision>311</cp:revision>
  <dcterms:created xsi:type="dcterms:W3CDTF">2016-10-18T07:38:44Z</dcterms:created>
  <dcterms:modified xsi:type="dcterms:W3CDTF">2019-02-26T17:31:37Z</dcterms:modified>
</cp:coreProperties>
</file>